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F5388-BA58-462D-9827-31CF6A4D1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24BBB-19EF-4490-8D34-263C36640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572E3-0F6E-46C6-AEA0-8F49BA68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FD532-B44C-42CE-84C2-100B4D36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810-F713-4036-AB6E-FA54478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4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A51D-0E47-4000-91B9-08015E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4A317-8559-442C-BE4B-841A492C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7645F-DA96-4745-B84E-03C02310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B91C2-9210-41D8-9DB4-6ACBC567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951E-89D4-40E1-AE7D-B70943E0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B9E7F-211A-4ABD-9236-F97B52D06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86085-1DB7-4459-8D9E-7DA725B3A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85D04-FF0A-4D93-AB2C-70DA3BA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D3A94-C74B-4C65-89A8-969B9EB3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B4EB0-7C3B-411B-A4AA-49A24691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1D10-0545-4962-BB65-F464E385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C26F4-CBEF-418E-9060-40D2254A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A58AD-F112-4D78-B527-5A39DF28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70518-9C2E-4FB8-BDAB-4BAC0DC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00F5E-A4A0-46AC-B22C-2ED7A4C5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AA60-A5E0-497A-9562-FE2BBD2C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BFD68-B9C7-4D26-8443-83912E6A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794D0-9324-47AB-962C-38AA26C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68163-9307-45C4-B420-E27F56A4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4DF46-D767-4088-A0DE-A473AF2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83B7-427B-482B-BE7E-3C0E18AE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6C395-DB20-4917-BAB8-823AED94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66022-6646-4153-BE1A-C69D9023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13B8A-F99D-46B9-A5B9-573F3225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70106-AED1-4895-8DB0-86C147A5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D3F9-F90C-4879-8D29-729DE9F7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FC28-8007-47C2-AA0A-956037A6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FC835-4116-440C-BAD7-3F225847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EC929-B9AA-4E64-9316-8C2AE4B8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27AA5-50AA-4348-9CDF-944D2A79C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4DA82-CCC5-4296-BAFB-E6188FF1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29749C-A316-4647-8C8A-32591D54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BF8C8-AFC4-4B41-92BA-72D5943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7362D-2BE8-478F-AE14-F5B1125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91863-60C3-458E-BF9B-A19B41E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7B4E0D-15F3-4E7E-BA03-26854167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BDA948-6181-4B9B-9AE9-5A740AF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B29C3-B6FF-4F13-AE0D-CC81B51D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86B29-3FA2-4756-841D-1FFD6AE0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039C11-B20A-4074-AD37-82C83899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49ABD-BD17-4F20-9E93-C7BE7FA3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176C9-F59E-4ADB-8F03-A35FB495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FF665-F43B-4465-9666-27CE1429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52383-3D0A-4B73-91F8-23A16E3B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9F940-EA8C-41F2-8FB7-21D4A34C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82874-B24F-41D4-BFED-521E3E68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17424-0CD3-42AA-A432-31A9B6C3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A7B78-44EC-4E57-B348-58BA358F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B24C3-19A6-426D-8761-E57DBFE9A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FAAB9-72D8-4945-BB32-ACB8D73E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181DD-8329-4167-ACB3-597E1B71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80D16-2F6B-4AAC-AADC-274671E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B419C-D58F-4E55-B0E2-27F77C69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B063C-9B0B-4356-8CE9-E8CF4114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225D3-D920-4890-9162-BADB6164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4043A-6D79-4550-82A1-9AD141C3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A93A-0BDB-4662-8BF0-E391401A4202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E385B-1190-4965-A128-FD47CB459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B348F-A433-4DE5-9823-5EA33DBD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E47E-AE9D-43A3-997E-5CD7E35B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4975FB-B569-4912-8B87-6527AD10F2E5}"/>
              </a:ext>
            </a:extLst>
          </p:cNvPr>
          <p:cNvSpPr/>
          <p:nvPr/>
        </p:nvSpPr>
        <p:spPr>
          <a:xfrm>
            <a:off x="2095680" y="233560"/>
            <a:ext cx="7280475" cy="640461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3E87C6-2C46-4F40-8FD8-3771208647EF}"/>
              </a:ext>
            </a:extLst>
          </p:cNvPr>
          <p:cNvSpPr/>
          <p:nvPr/>
        </p:nvSpPr>
        <p:spPr>
          <a:xfrm>
            <a:off x="2882097" y="1990843"/>
            <a:ext cx="2210764" cy="91729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A7C33C-BABD-479E-B0B6-41E331F988E9}"/>
              </a:ext>
            </a:extLst>
          </p:cNvPr>
          <p:cNvSpPr/>
          <p:nvPr/>
        </p:nvSpPr>
        <p:spPr>
          <a:xfrm>
            <a:off x="6173139" y="5008276"/>
            <a:ext cx="1251517" cy="65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EFF438-363D-4785-8661-645706AE0464}"/>
              </a:ext>
            </a:extLst>
          </p:cNvPr>
          <p:cNvSpPr/>
          <p:nvPr/>
        </p:nvSpPr>
        <p:spPr>
          <a:xfrm>
            <a:off x="2901387" y="598508"/>
            <a:ext cx="2210764" cy="91729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D8DE97C-D63F-4382-8758-65A143E879E8}"/>
              </a:ext>
            </a:extLst>
          </p:cNvPr>
          <p:cNvSpPr/>
          <p:nvPr/>
        </p:nvSpPr>
        <p:spPr>
          <a:xfrm>
            <a:off x="2820364" y="3758393"/>
            <a:ext cx="2210764" cy="91729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740A2E-E972-4599-BE29-4066BAD07E8C}"/>
              </a:ext>
            </a:extLst>
          </p:cNvPr>
          <p:cNvSpPr/>
          <p:nvPr/>
        </p:nvSpPr>
        <p:spPr>
          <a:xfrm>
            <a:off x="2820364" y="5239955"/>
            <a:ext cx="2210764" cy="91729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F08589-8E85-4BB0-9BC6-60774009C059}"/>
              </a:ext>
            </a:extLst>
          </p:cNvPr>
          <p:cNvSpPr/>
          <p:nvPr/>
        </p:nvSpPr>
        <p:spPr>
          <a:xfrm>
            <a:off x="7865231" y="4182201"/>
            <a:ext cx="1251517" cy="65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E5520-B96F-4008-8975-204DD73B51FC}"/>
              </a:ext>
            </a:extLst>
          </p:cNvPr>
          <p:cNvSpPr txBox="1"/>
          <p:nvPr/>
        </p:nvSpPr>
        <p:spPr>
          <a:xfrm>
            <a:off x="3606482" y="876349"/>
            <a:ext cx="96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86555-4807-48EB-B8FE-B30331EEB582}"/>
              </a:ext>
            </a:extLst>
          </p:cNvPr>
          <p:cNvSpPr txBox="1"/>
          <p:nvPr/>
        </p:nvSpPr>
        <p:spPr>
          <a:xfrm>
            <a:off x="2882097" y="4071625"/>
            <a:ext cx="23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계산</a:t>
            </a:r>
            <a:r>
              <a:rPr lang="en-US" altLang="ko-KR" dirty="0"/>
              <a:t>&amp;</a:t>
            </a:r>
            <a:r>
              <a:rPr lang="ko-KR" altLang="en-US" dirty="0"/>
              <a:t>영수증 출력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5B715-48F4-435E-A557-E9E73FAF7F60}"/>
              </a:ext>
            </a:extLst>
          </p:cNvPr>
          <p:cNvSpPr txBox="1"/>
          <p:nvPr/>
        </p:nvSpPr>
        <p:spPr>
          <a:xfrm>
            <a:off x="3576664" y="5556975"/>
            <a:ext cx="214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정산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D5E7F-2199-483E-B0E8-E5DC74B434E5}"/>
              </a:ext>
            </a:extLst>
          </p:cNvPr>
          <p:cNvSpPr txBox="1"/>
          <p:nvPr/>
        </p:nvSpPr>
        <p:spPr>
          <a:xfrm>
            <a:off x="7900028" y="4400197"/>
            <a:ext cx="121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영수증 출력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E58CE-4F5E-4732-8D6C-6CA054886D35}"/>
              </a:ext>
            </a:extLst>
          </p:cNvPr>
          <p:cNvSpPr txBox="1"/>
          <p:nvPr/>
        </p:nvSpPr>
        <p:spPr>
          <a:xfrm>
            <a:off x="6547664" y="5215236"/>
            <a:ext cx="53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정산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DA58C1-48F5-455A-8032-A8786BB6ADB3}"/>
              </a:ext>
            </a:extLst>
          </p:cNvPr>
          <p:cNvSpPr/>
          <p:nvPr/>
        </p:nvSpPr>
        <p:spPr>
          <a:xfrm>
            <a:off x="9737916" y="2414335"/>
            <a:ext cx="2168328" cy="1063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860031-30C6-4C5E-AA69-5E8A7C3F604C}"/>
              </a:ext>
            </a:extLst>
          </p:cNvPr>
          <p:cNvSpPr txBox="1"/>
          <p:nvPr/>
        </p:nvSpPr>
        <p:spPr>
          <a:xfrm>
            <a:off x="10039821" y="2761441"/>
            <a:ext cx="19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예약정보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7BD11C-69E7-440B-85EE-CB41AEA3FBFD}"/>
              </a:ext>
            </a:extLst>
          </p:cNvPr>
          <p:cNvSpPr txBox="1"/>
          <p:nvPr/>
        </p:nvSpPr>
        <p:spPr>
          <a:xfrm>
            <a:off x="7769267" y="296941"/>
            <a:ext cx="160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Management</a:t>
            </a:r>
          </a:p>
          <a:p>
            <a:pPr algn="r"/>
            <a:r>
              <a:rPr lang="en-US" altLang="ko-KR" dirty="0"/>
              <a:t>system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AEFBDF-65F9-4A25-A298-52451E56170C}"/>
              </a:ext>
            </a:extLst>
          </p:cNvPr>
          <p:cNvSpPr txBox="1"/>
          <p:nvPr/>
        </p:nvSpPr>
        <p:spPr>
          <a:xfrm>
            <a:off x="431934" y="3251199"/>
            <a:ext cx="14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09A779B9-76B3-45EA-9CAD-FFFDCD20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63" y="2245648"/>
            <a:ext cx="914400" cy="9144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25FD58F-18A9-45BA-9365-8C15C85E2E22}"/>
              </a:ext>
            </a:extLst>
          </p:cNvPr>
          <p:cNvSpPr/>
          <p:nvPr/>
        </p:nvSpPr>
        <p:spPr>
          <a:xfrm>
            <a:off x="6123729" y="4150727"/>
            <a:ext cx="1251517" cy="65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9CC4E1-91C2-4813-9887-C0F8A46D7063}"/>
              </a:ext>
            </a:extLst>
          </p:cNvPr>
          <p:cNvSpPr txBox="1"/>
          <p:nvPr/>
        </p:nvSpPr>
        <p:spPr>
          <a:xfrm>
            <a:off x="6489641" y="4346983"/>
            <a:ext cx="121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계산</a:t>
            </a:r>
            <a:endParaRPr lang="en-US" altLang="ko-KR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333058E-13C5-43A6-BEEC-D512154F9D0B}"/>
              </a:ext>
            </a:extLst>
          </p:cNvPr>
          <p:cNvSpPr/>
          <p:nvPr/>
        </p:nvSpPr>
        <p:spPr>
          <a:xfrm>
            <a:off x="6160188" y="2161638"/>
            <a:ext cx="1251517" cy="5821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확인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9BAA60-181A-42F2-9F52-74DCEA9C653F}"/>
              </a:ext>
            </a:extLst>
          </p:cNvPr>
          <p:cNvSpPr/>
          <p:nvPr/>
        </p:nvSpPr>
        <p:spPr>
          <a:xfrm>
            <a:off x="7900417" y="4977621"/>
            <a:ext cx="1251517" cy="65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5543D-4E9D-41AC-9548-7C608B5A2C41}"/>
              </a:ext>
            </a:extLst>
          </p:cNvPr>
          <p:cNvSpPr txBox="1"/>
          <p:nvPr/>
        </p:nvSpPr>
        <p:spPr>
          <a:xfrm>
            <a:off x="7966614" y="5181160"/>
            <a:ext cx="121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매출순위 확인 </a:t>
            </a:r>
            <a:endParaRPr lang="en-US" altLang="ko-KR" sz="1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6EAE9D6-7F7C-4D11-B29B-8E2A0CCFEE3A}"/>
              </a:ext>
            </a:extLst>
          </p:cNvPr>
          <p:cNvSpPr/>
          <p:nvPr/>
        </p:nvSpPr>
        <p:spPr>
          <a:xfrm>
            <a:off x="6313233" y="669266"/>
            <a:ext cx="1251517" cy="65633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4F94EB-2004-4FC0-91D1-CE68C8B4188F}"/>
              </a:ext>
            </a:extLst>
          </p:cNvPr>
          <p:cNvSpPr txBox="1"/>
          <p:nvPr/>
        </p:nvSpPr>
        <p:spPr>
          <a:xfrm>
            <a:off x="6261359" y="864731"/>
            <a:ext cx="135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예약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9CE6C82-AA2E-4D22-92FB-A9D836329111}"/>
              </a:ext>
            </a:extLst>
          </p:cNvPr>
          <p:cNvCxnSpPr>
            <a:stCxn id="22" idx="2"/>
            <a:endCxn id="7" idx="3"/>
          </p:cNvCxnSpPr>
          <p:nvPr/>
        </p:nvCxnSpPr>
        <p:spPr>
          <a:xfrm flipH="1">
            <a:off x="1309263" y="1057155"/>
            <a:ext cx="1592124" cy="1645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B5C7203-C6B7-4A7C-89C1-F8C65B013C5B}"/>
              </a:ext>
            </a:extLst>
          </p:cNvPr>
          <p:cNvCxnSpPr>
            <a:stCxn id="20" idx="2"/>
            <a:endCxn id="7" idx="3"/>
          </p:cNvCxnSpPr>
          <p:nvPr/>
        </p:nvCxnSpPr>
        <p:spPr>
          <a:xfrm flipH="1">
            <a:off x="1309263" y="2449490"/>
            <a:ext cx="1572834" cy="253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840A76-8F64-4646-A09A-A16B00D5EB32}"/>
              </a:ext>
            </a:extLst>
          </p:cNvPr>
          <p:cNvCxnSpPr>
            <a:stCxn id="23" idx="2"/>
            <a:endCxn id="7" idx="3"/>
          </p:cNvCxnSpPr>
          <p:nvPr/>
        </p:nvCxnSpPr>
        <p:spPr>
          <a:xfrm flipH="1" flipV="1">
            <a:off x="1309263" y="2702848"/>
            <a:ext cx="1511101" cy="1514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E6B420-F94F-424D-8D42-AF54FCA727D3}"/>
              </a:ext>
            </a:extLst>
          </p:cNvPr>
          <p:cNvCxnSpPr>
            <a:stCxn id="24" idx="2"/>
            <a:endCxn id="7" idx="3"/>
          </p:cNvCxnSpPr>
          <p:nvPr/>
        </p:nvCxnSpPr>
        <p:spPr>
          <a:xfrm flipH="1" flipV="1">
            <a:off x="1309263" y="2702848"/>
            <a:ext cx="1511101" cy="2995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5E742BD-65F8-4EDE-8C85-2DDA031E80F0}"/>
              </a:ext>
            </a:extLst>
          </p:cNvPr>
          <p:cNvCxnSpPr>
            <a:cxnSpLocks/>
          </p:cNvCxnSpPr>
          <p:nvPr/>
        </p:nvCxnSpPr>
        <p:spPr>
          <a:xfrm>
            <a:off x="5178960" y="1079699"/>
            <a:ext cx="4558956" cy="1959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CD0CF16-182B-43C8-82FC-8D06B715EE1B}"/>
              </a:ext>
            </a:extLst>
          </p:cNvPr>
          <p:cNvCxnSpPr>
            <a:cxnSpLocks/>
            <a:stCxn id="62" idx="2"/>
            <a:endCxn id="20" idx="6"/>
          </p:cNvCxnSpPr>
          <p:nvPr/>
        </p:nvCxnSpPr>
        <p:spPr>
          <a:xfrm flipH="1" flipV="1">
            <a:off x="5092861" y="2449490"/>
            <a:ext cx="1067327" cy="32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B3ABB16-9776-40CB-BCD8-2E105E680D6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092861" y="2452728"/>
            <a:ext cx="1067327" cy="171014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F494078-B243-4AE1-ABB1-43B3FD849A4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350250" y="4538697"/>
            <a:ext cx="549778" cy="225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D6CC5F0-FC53-4328-9556-BD1C75AAC6C7}"/>
              </a:ext>
            </a:extLst>
          </p:cNvPr>
          <p:cNvCxnSpPr>
            <a:stCxn id="53" idx="2"/>
          </p:cNvCxnSpPr>
          <p:nvPr/>
        </p:nvCxnSpPr>
        <p:spPr>
          <a:xfrm flipH="1" flipV="1">
            <a:off x="5074855" y="4256724"/>
            <a:ext cx="1048874" cy="2221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497997D-FA74-4286-B6A8-25CD2A9E80B3}"/>
              </a:ext>
            </a:extLst>
          </p:cNvPr>
          <p:cNvCxnSpPr>
            <a:stCxn id="21" idx="2"/>
          </p:cNvCxnSpPr>
          <p:nvPr/>
        </p:nvCxnSpPr>
        <p:spPr>
          <a:xfrm flipH="1">
            <a:off x="5007026" y="5336442"/>
            <a:ext cx="1166113" cy="4495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7F53D30-0429-427B-B626-0E11966C8290}"/>
              </a:ext>
            </a:extLst>
          </p:cNvPr>
          <p:cNvCxnSpPr>
            <a:cxnSpLocks/>
            <a:stCxn id="64" idx="2"/>
            <a:endCxn id="21" idx="6"/>
          </p:cNvCxnSpPr>
          <p:nvPr/>
        </p:nvCxnSpPr>
        <p:spPr>
          <a:xfrm flipH="1">
            <a:off x="7424656" y="5305787"/>
            <a:ext cx="475761" cy="306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9709820-D0BC-4876-A643-15268EC75902}"/>
              </a:ext>
            </a:extLst>
          </p:cNvPr>
          <p:cNvCxnSpPr>
            <a:cxnSpLocks/>
            <a:stCxn id="80" idx="2"/>
            <a:endCxn id="22" idx="6"/>
          </p:cNvCxnSpPr>
          <p:nvPr/>
        </p:nvCxnSpPr>
        <p:spPr>
          <a:xfrm flipH="1">
            <a:off x="5112151" y="997432"/>
            <a:ext cx="1201082" cy="5972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9BC8E-9224-49CE-9A91-8EE93E6AE0BF}"/>
              </a:ext>
            </a:extLst>
          </p:cNvPr>
          <p:cNvSpPr txBox="1"/>
          <p:nvPr/>
        </p:nvSpPr>
        <p:spPr>
          <a:xfrm>
            <a:off x="5219192" y="648545"/>
            <a:ext cx="7899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6ABF18-FF2E-412E-964A-FFED785FF803}"/>
              </a:ext>
            </a:extLst>
          </p:cNvPr>
          <p:cNvSpPr txBox="1"/>
          <p:nvPr/>
        </p:nvSpPr>
        <p:spPr>
          <a:xfrm>
            <a:off x="5173819" y="2168138"/>
            <a:ext cx="743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6A3583-0FEA-4270-A821-AFBDFE2264B2}"/>
              </a:ext>
            </a:extLst>
          </p:cNvPr>
          <p:cNvSpPr txBox="1"/>
          <p:nvPr/>
        </p:nvSpPr>
        <p:spPr>
          <a:xfrm>
            <a:off x="7308084" y="4120839"/>
            <a:ext cx="2575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3023B6-D5C4-4C31-B046-39EA90DE92A1}"/>
              </a:ext>
            </a:extLst>
          </p:cNvPr>
          <p:cNvSpPr txBox="1"/>
          <p:nvPr/>
        </p:nvSpPr>
        <p:spPr>
          <a:xfrm>
            <a:off x="5026056" y="4401009"/>
            <a:ext cx="7759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C71C87-B40F-44D8-BB48-40E3C7CEC025}"/>
              </a:ext>
            </a:extLst>
          </p:cNvPr>
          <p:cNvSpPr txBox="1"/>
          <p:nvPr/>
        </p:nvSpPr>
        <p:spPr>
          <a:xfrm>
            <a:off x="5517348" y="5441623"/>
            <a:ext cx="2575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2C0F3F-8C5E-4836-9A80-8C7A8CC4D0A6}"/>
              </a:ext>
            </a:extLst>
          </p:cNvPr>
          <p:cNvSpPr txBox="1"/>
          <p:nvPr/>
        </p:nvSpPr>
        <p:spPr>
          <a:xfrm>
            <a:off x="7327203" y="4964140"/>
            <a:ext cx="885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extend</a:t>
            </a:r>
            <a:endParaRPr lang="ko-KR" altLang="en-US" sz="13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BFF8307-6F25-4C5E-98CE-74B9C9A2B49B}"/>
              </a:ext>
            </a:extLst>
          </p:cNvPr>
          <p:cNvSpPr txBox="1"/>
          <p:nvPr/>
        </p:nvSpPr>
        <p:spPr>
          <a:xfrm>
            <a:off x="4931624" y="3143447"/>
            <a:ext cx="2575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include</a:t>
            </a:r>
            <a:endParaRPr lang="ko-KR" altLang="en-US" sz="13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23618D-437C-4906-897E-3B06F2F3AFE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060555" y="4478893"/>
            <a:ext cx="1063174" cy="12868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813D8E-0B83-4FB1-8B7F-3FE3D44B220C}"/>
              </a:ext>
            </a:extLst>
          </p:cNvPr>
          <p:cNvSpPr txBox="1"/>
          <p:nvPr/>
        </p:nvSpPr>
        <p:spPr>
          <a:xfrm>
            <a:off x="4872469" y="4928702"/>
            <a:ext cx="2575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include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412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이다연</dc:creator>
  <cp:lastModifiedBy>이다연</cp:lastModifiedBy>
  <cp:revision>17</cp:revision>
  <dcterms:created xsi:type="dcterms:W3CDTF">2019-03-19T11:36:06Z</dcterms:created>
  <dcterms:modified xsi:type="dcterms:W3CDTF">2019-04-18T13:32:53Z</dcterms:modified>
</cp:coreProperties>
</file>