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FDFF-86A6-427D-BC33-566F6FFB9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A7D638-B3EA-4413-B1A2-E489F0FDA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47500-0233-409F-8A7F-58F88264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186C-C3D4-4F8D-A8F5-DC6FE682935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2F3FC-B249-4723-B23E-1E3EE9DE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D443A-868A-4635-B080-CB6415A4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4B6-8104-4B09-8551-0744760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2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EF47B-5276-421E-9CFE-0DBBDB44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2BB84E-8E1B-4969-9F59-7DED55B8B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B3F10-C721-43EC-BEE5-0B14EC48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186C-C3D4-4F8D-A8F5-DC6FE682935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B4F3A-ECF6-4946-940A-80EFAC4B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50F02-79FA-47CF-8B09-3E9C62EF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4B6-8104-4B09-8551-0744760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3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D6906D-DADF-4731-BAD1-01969FF8E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EE4017-6D3A-459C-8E20-1203A80D6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F7D33-4D1B-4033-BC2B-485B87BF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186C-C3D4-4F8D-A8F5-DC6FE682935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5853B-86BA-4A51-BA45-932430B9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B34D3-6EC5-4CA6-875B-8DB4F369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4B6-8104-4B09-8551-0744760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67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BAE2E-320B-4843-92B6-32544FE4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DA866-EC7B-42E1-881A-9777F592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34908-349F-4FD4-9CB3-235F9C5B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186C-C3D4-4F8D-A8F5-DC6FE682935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004C8-2CFC-4835-996D-227F6640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BC90C-94EA-4E90-915C-0E57C6AD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4B6-8104-4B09-8551-0744760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9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C4B81-6C1F-4E75-82FC-B72EB6DB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23C6B-A9D6-46CB-9DB3-AADA7AAE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7DCE5-5CC5-4CDA-A42C-547853E4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186C-C3D4-4F8D-A8F5-DC6FE682935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1CAFB-1E2E-4088-B0E6-A0CFDB18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5EB5D-BF23-4E7C-B2B1-1EA3817E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4B6-8104-4B09-8551-0744760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83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00FF2-0E2C-4979-85DE-12134AD1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5C8A1-F1F7-4C16-984E-6E5FB227E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9027AE-F6E7-4A12-8D2C-6E3488C12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E0717-BE68-4E13-AA0D-F5A87D39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186C-C3D4-4F8D-A8F5-DC6FE682935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B085A-1464-4178-B9AA-931A442D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A5DF16-FEE1-4B8C-87FC-3DD2BD25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4B6-8104-4B09-8551-0744760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0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E108-D0B4-4F91-8FB4-D6DE45AA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1568CF-3774-4B5B-82A4-C117DEC55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86C18F-B11F-47E2-91AC-DA07B5FE4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932F5D-116B-4DD1-8F0D-72CA1027A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A27B33-2D39-4511-A14E-6F4071905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033FC4-CD4D-4933-A12E-B144B9FA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186C-C3D4-4F8D-A8F5-DC6FE682935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1FC7ED-5EDB-4FB6-A7E3-06EA8DEC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AB055D-BCFB-4599-A9F8-92091E7B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4B6-8104-4B09-8551-0744760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6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52EEB-F363-4123-9E24-1EF08FA7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3275A6-1031-444A-87EE-2CA2ED4A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186C-C3D4-4F8D-A8F5-DC6FE682935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ED4E89-21D6-4248-9FB0-0E49FAE3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A95F55-6292-47EF-836B-2DB8091E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4B6-8104-4B09-8551-0744760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7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6493CA-AAD4-4F4E-AD06-916F36F8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186C-C3D4-4F8D-A8F5-DC6FE682935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4D2C5-6114-4686-8161-B26B07D7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32781B-DC9B-447C-A0A2-3A35345E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4B6-8104-4B09-8551-0744760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8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C4072-63EE-4D15-BB05-87ED311C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DBE8F-5AEC-424B-8793-AEA707F39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6447CE-7CA5-48AE-92FF-13F4E5D08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76376-D806-47B4-80A7-BA387FDE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186C-C3D4-4F8D-A8F5-DC6FE682935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F348FA-AF40-437A-B1FE-61E22B7F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0C2DAC-6523-4AB6-AC9A-564C62B8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4B6-8104-4B09-8551-0744760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04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FC589-6F07-47D1-8088-3D22A9F3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E45C58-458E-4907-BF48-E36E37166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A5D87-2739-418F-8798-704DC7589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6FA63C-4B26-47D4-A30C-58E46487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186C-C3D4-4F8D-A8F5-DC6FE682935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9F7928-DA8B-4FE2-97D1-0F0EA044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CF5B9-A4EF-4CF4-BE70-673E2E46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4B6-8104-4B09-8551-0744760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50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66B990-214C-4DDA-89FE-8D1FCAA1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0C3EE2-75D5-4303-9FA5-8C605C3EE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28F50-96FC-4BC6-9422-83B7377CD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B186C-C3D4-4F8D-A8F5-DC6FE682935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9902D-AF41-486A-BBC9-8230B0C1B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F0D99-B6BB-4BC7-BD2B-10434024C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1E4B6-8104-4B09-8551-0744760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3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4D26938A-93F6-4929-B2F5-974881F04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9200" y="381000"/>
            <a:ext cx="914400" cy="914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FE6DBAA-CC20-4B7F-A987-A1D8538A1F36}"/>
              </a:ext>
            </a:extLst>
          </p:cNvPr>
          <p:cNvSpPr/>
          <p:nvPr/>
        </p:nvSpPr>
        <p:spPr>
          <a:xfrm>
            <a:off x="3188470" y="438150"/>
            <a:ext cx="2047875" cy="89535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07DFBF-F361-4F89-83CA-679CA92032A6}"/>
              </a:ext>
            </a:extLst>
          </p:cNvPr>
          <p:cNvCxnSpPr>
            <a:stCxn id="5" idx="2"/>
          </p:cNvCxnSpPr>
          <p:nvPr/>
        </p:nvCxnSpPr>
        <p:spPr>
          <a:xfrm>
            <a:off x="1676400" y="1295400"/>
            <a:ext cx="0" cy="5052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2096D29-3A8B-4FF7-8835-D4E7368160EC}"/>
              </a:ext>
            </a:extLst>
          </p:cNvPr>
          <p:cNvCxnSpPr/>
          <p:nvPr/>
        </p:nvCxnSpPr>
        <p:spPr>
          <a:xfrm>
            <a:off x="4203529" y="1333500"/>
            <a:ext cx="0" cy="5052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5925B4F-ED92-4103-A3AF-50782F2205FE}"/>
              </a:ext>
            </a:extLst>
          </p:cNvPr>
          <p:cNvCxnSpPr/>
          <p:nvPr/>
        </p:nvCxnSpPr>
        <p:spPr>
          <a:xfrm>
            <a:off x="6752754" y="1333500"/>
            <a:ext cx="0" cy="5052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89CC30-D959-44E1-A1AC-9F2C742721A2}"/>
              </a:ext>
            </a:extLst>
          </p:cNvPr>
          <p:cNvSpPr txBox="1"/>
          <p:nvPr/>
        </p:nvSpPr>
        <p:spPr>
          <a:xfrm>
            <a:off x="3179606" y="653534"/>
            <a:ext cx="204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5C83FC-053F-4AF8-A7AF-9BA4EACCAD64}"/>
              </a:ext>
            </a:extLst>
          </p:cNvPr>
          <p:cNvSpPr/>
          <p:nvPr/>
        </p:nvSpPr>
        <p:spPr>
          <a:xfrm>
            <a:off x="5758452" y="438150"/>
            <a:ext cx="2047875" cy="89535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EE3A6-8AA3-4F05-9407-A4FD376A1A88}"/>
              </a:ext>
            </a:extLst>
          </p:cNvPr>
          <p:cNvSpPr txBox="1"/>
          <p:nvPr/>
        </p:nvSpPr>
        <p:spPr>
          <a:xfrm>
            <a:off x="5767344" y="653534"/>
            <a:ext cx="204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계산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A8C3E6-94D3-4C08-820F-FD26C4B086DF}"/>
              </a:ext>
            </a:extLst>
          </p:cNvPr>
          <p:cNvCxnSpPr/>
          <p:nvPr/>
        </p:nvCxnSpPr>
        <p:spPr>
          <a:xfrm>
            <a:off x="1676400" y="1846555"/>
            <a:ext cx="25271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FDD4DC9-8595-4EC7-96AE-917CE8091FAB}"/>
              </a:ext>
            </a:extLst>
          </p:cNvPr>
          <p:cNvCxnSpPr>
            <a:cxnSpLocks/>
          </p:cNvCxnSpPr>
          <p:nvPr/>
        </p:nvCxnSpPr>
        <p:spPr>
          <a:xfrm>
            <a:off x="4203529" y="2105488"/>
            <a:ext cx="25271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8CF5F6-5366-43E6-93A7-E8E4489BCE95}"/>
              </a:ext>
            </a:extLst>
          </p:cNvPr>
          <p:cNvSpPr/>
          <p:nvPr/>
        </p:nvSpPr>
        <p:spPr>
          <a:xfrm>
            <a:off x="6704024" y="2132122"/>
            <a:ext cx="114009" cy="6199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FDC924-796E-45CE-B220-1435A245DBED}"/>
              </a:ext>
            </a:extLst>
          </p:cNvPr>
          <p:cNvCxnSpPr>
            <a:stCxn id="19" idx="2"/>
          </p:cNvCxnSpPr>
          <p:nvPr/>
        </p:nvCxnSpPr>
        <p:spPr>
          <a:xfrm flipH="1">
            <a:off x="4203529" y="2752075"/>
            <a:ext cx="2557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1D6FC0-F606-49A8-93D2-3831B6524589}"/>
              </a:ext>
            </a:extLst>
          </p:cNvPr>
          <p:cNvSpPr/>
          <p:nvPr/>
        </p:nvSpPr>
        <p:spPr>
          <a:xfrm>
            <a:off x="4166362" y="2778708"/>
            <a:ext cx="86033" cy="19834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17EAE4-108A-4B5A-9002-D2E9ADCE3917}"/>
              </a:ext>
            </a:extLst>
          </p:cNvPr>
          <p:cNvCxnSpPr/>
          <p:nvPr/>
        </p:nvCxnSpPr>
        <p:spPr>
          <a:xfrm flipH="1">
            <a:off x="1671008" y="4767282"/>
            <a:ext cx="2557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A6D04D2-115D-4E62-9FCA-E757A77E7860}"/>
              </a:ext>
            </a:extLst>
          </p:cNvPr>
          <p:cNvGrpSpPr/>
          <p:nvPr/>
        </p:nvGrpSpPr>
        <p:grpSpPr>
          <a:xfrm>
            <a:off x="4231640" y="3639846"/>
            <a:ext cx="1864353" cy="498629"/>
            <a:chOff x="4231640" y="3320249"/>
            <a:chExt cx="1112717" cy="498629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8F4CD56-7AB0-4165-BC61-835CB90FDF79}"/>
                </a:ext>
              </a:extLst>
            </p:cNvPr>
            <p:cNvCxnSpPr/>
            <p:nvPr/>
          </p:nvCxnSpPr>
          <p:spPr>
            <a:xfrm>
              <a:off x="4252395" y="3320249"/>
              <a:ext cx="109196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5C8B39F-2B6B-4B5C-BF46-308500D97CA6}"/>
                </a:ext>
              </a:extLst>
            </p:cNvPr>
            <p:cNvCxnSpPr/>
            <p:nvPr/>
          </p:nvCxnSpPr>
          <p:spPr>
            <a:xfrm>
              <a:off x="5335480" y="3329126"/>
              <a:ext cx="0" cy="48346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CB208217-ECC0-4F6C-A402-3E005214D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640" y="3818878"/>
              <a:ext cx="110383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48D5984-2360-4EB6-A65C-B0BCBC34A0AD}"/>
              </a:ext>
            </a:extLst>
          </p:cNvPr>
          <p:cNvSpPr txBox="1"/>
          <p:nvPr/>
        </p:nvSpPr>
        <p:spPr>
          <a:xfrm>
            <a:off x="4405489" y="1762790"/>
            <a:ext cx="204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E1C6CF-C2EA-4CEE-9B5E-C5286CF61429}"/>
              </a:ext>
            </a:extLst>
          </p:cNvPr>
          <p:cNvSpPr txBox="1"/>
          <p:nvPr/>
        </p:nvSpPr>
        <p:spPr>
          <a:xfrm>
            <a:off x="1835549" y="1462709"/>
            <a:ext cx="204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20603D-FC35-4F11-BD49-71DA5CE98F2D}"/>
              </a:ext>
            </a:extLst>
          </p:cNvPr>
          <p:cNvSpPr txBox="1"/>
          <p:nvPr/>
        </p:nvSpPr>
        <p:spPr>
          <a:xfrm>
            <a:off x="4393794" y="2356110"/>
            <a:ext cx="204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주문목록 전달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BB1B74-2F9C-4966-961E-E964BE0F0496}"/>
              </a:ext>
            </a:extLst>
          </p:cNvPr>
          <p:cNvSpPr txBox="1"/>
          <p:nvPr/>
        </p:nvSpPr>
        <p:spPr>
          <a:xfrm>
            <a:off x="3756696" y="3223153"/>
            <a:ext cx="383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전체 매출액</a:t>
            </a:r>
            <a:r>
              <a:rPr lang="en-US" altLang="ko-KR" dirty="0"/>
              <a:t>, </a:t>
            </a:r>
            <a:r>
              <a:rPr lang="ko-KR" altLang="en-US" dirty="0"/>
              <a:t>순이익 계산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E9B52F-707D-4CB2-81D4-CF25E2510D69}"/>
              </a:ext>
            </a:extLst>
          </p:cNvPr>
          <p:cNvSpPr txBox="1"/>
          <p:nvPr/>
        </p:nvSpPr>
        <p:spPr>
          <a:xfrm>
            <a:off x="1835549" y="4383435"/>
            <a:ext cx="204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출력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851198-1646-4534-96CF-4EC46BDE24F4}"/>
              </a:ext>
            </a:extLst>
          </p:cNvPr>
          <p:cNvSpPr/>
          <p:nvPr/>
        </p:nvSpPr>
        <p:spPr>
          <a:xfrm>
            <a:off x="692458" y="5495278"/>
            <a:ext cx="8167448" cy="1281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8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이다연</dc:creator>
  <cp:lastModifiedBy>이다연</cp:lastModifiedBy>
  <cp:revision>3</cp:revision>
  <dcterms:created xsi:type="dcterms:W3CDTF">2019-04-18T11:42:03Z</dcterms:created>
  <dcterms:modified xsi:type="dcterms:W3CDTF">2019-04-18T12:06:20Z</dcterms:modified>
</cp:coreProperties>
</file>