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28956-056C-46FE-9F75-DBA798F84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09DBE4-319C-455B-B156-A3154515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641E4-2F8D-4F98-A9C7-8FD09ED6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83CD-48AE-4733-8C1D-276EC8429A80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4DDC2-B730-48FF-9327-57F7B813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5970C-4B8C-4FA5-8973-1CA3345C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05F6-9B6D-4F64-8F1B-A90289BE3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43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FB4CF-649C-4E32-87D5-4712E7EA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566C3E-5B78-4B5D-A8C2-F15DF0573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CCDD8-E241-4CDF-B16D-265F0677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83CD-48AE-4733-8C1D-276EC8429A80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614E2-0D84-4A1B-A674-F80B67E2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DA958-CABD-4ED7-91B1-99CC5E71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05F6-9B6D-4F64-8F1B-A90289BE3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1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E6D7A7-3645-4DA2-B9CF-64D981345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A9858-A753-46EA-9F11-EECB703B3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5BD6B-44EF-4284-8BCE-175918EB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83CD-48AE-4733-8C1D-276EC8429A80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ADA97-8782-4CAB-94C7-47C6AED5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02DB7-702C-40B5-8591-97A41EC6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05F6-9B6D-4F64-8F1B-A90289BE3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4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0B00-22C7-4A93-A2EB-1F054469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E56FE2-7DC1-4FFD-BAD3-E39841A53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5209C-0A01-46A6-97CB-39C3D85F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83CD-48AE-4733-8C1D-276EC8429A80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A414B-1438-49B0-840F-D8996987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78337-1C86-4622-96AD-F98FF302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05F6-9B6D-4F64-8F1B-A90289BE3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4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B036D-89C3-4C6E-B9F8-B7D2D179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32C6D3-D44D-43E6-AFA9-A47DBF662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67400-B478-4CFC-A85A-E0A4D390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83CD-48AE-4733-8C1D-276EC8429A80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1DD5F-B566-4C85-911F-9F2CC65E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D0254B-1E00-4CA5-85BD-485D7CCE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05F6-9B6D-4F64-8F1B-A90289BE3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01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C2F1D-3125-44AC-911C-0BCF3A43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BCB16-F4BE-4C18-95E2-E25D6837B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7E47A-3FFF-4F75-8189-DF98B4CD1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6879B-6CCC-43F7-BCC3-286870DC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83CD-48AE-4733-8C1D-276EC8429A80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893E-ED2D-4F9C-A79B-288F1E2E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36162A-F12F-4363-8717-F230CC7A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05F6-9B6D-4F64-8F1B-A90289BE3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C7A24-5335-4B06-B061-95FB4928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39078-F270-4C27-A49A-331D3778F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DC1AA-BE23-4D10-A601-E7B64E7B6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671A69-D49B-4745-A11E-47C6E51F5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EE99E0-1CDA-438E-9CBE-F06B8C453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CC27FC-BB85-4AC3-9B03-B04318A5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83CD-48AE-4733-8C1D-276EC8429A80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4ED597-FC51-4CA4-8BF9-E8B6BE3D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FCCE66-6B26-478D-81D3-AB92850B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05F6-9B6D-4F64-8F1B-A90289BE3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9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79EC0-6060-4D29-B843-9B338C3E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1A5AD3-DC60-4394-ABB6-CB758289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83CD-48AE-4733-8C1D-276EC8429A80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41D551-7202-4634-93BB-A33E9921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54A7DD-93D0-4A99-955D-6D45B719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05F6-9B6D-4F64-8F1B-A90289BE3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65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2CFE3E-3E8F-4C52-8DD3-EF866112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83CD-48AE-4733-8C1D-276EC8429A80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EDEA8E-0C2F-4066-90AA-E5D5064C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7EA12-FBA0-4707-8586-09F1560A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05F6-9B6D-4F64-8F1B-A90289BE3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1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321DC-9FC9-4EA5-86CA-06418545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755AB-7841-46D0-B889-DD5981BE7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354FEF-45B6-45C1-A5CA-BAB3CE364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778604-2F8A-45D9-BA19-87C859BF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83CD-48AE-4733-8C1D-276EC8429A80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756CB-C83E-479D-8442-9E0B9818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AABA70-0D28-47D6-BAD6-EC902A0B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05F6-9B6D-4F64-8F1B-A90289BE3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09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B5CD3-4E32-475D-A856-79137516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9C13EA-3D5A-484A-AE47-DBA739C6A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3A981B-488E-4D0F-B4ED-F96438E02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22DEF0-B001-4B75-822A-D44684B3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83CD-48AE-4733-8C1D-276EC8429A80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20370-5E96-41C4-844A-B2F8DD8A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01E84-AAE5-4A7F-9DC3-1BC2CB09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05F6-9B6D-4F64-8F1B-A90289BE3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FBC750-1BD7-438F-A0F1-9AC6576B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4DAA01-3AC3-4963-BAB6-A3428998F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ED8E8-0613-4FD5-AB17-7867227ED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183CD-48AE-4733-8C1D-276EC8429A80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B3727-E4AA-4876-95D0-EB92948ED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051B1-F5F6-4039-9C51-73BD803AE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905F6-9B6D-4F64-8F1B-A90289BE3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14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38AA590-1D38-4CAF-9DE1-121B2EF8DDA6}"/>
              </a:ext>
            </a:extLst>
          </p:cNvPr>
          <p:cNvCxnSpPr>
            <a:cxnSpLocks/>
          </p:cNvCxnSpPr>
          <p:nvPr/>
        </p:nvCxnSpPr>
        <p:spPr>
          <a:xfrm flipH="1">
            <a:off x="2573914" y="4853440"/>
            <a:ext cx="1985635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5151120-CB86-46AE-8003-F42E10A4B549}"/>
              </a:ext>
            </a:extLst>
          </p:cNvPr>
          <p:cNvSpPr txBox="1"/>
          <p:nvPr/>
        </p:nvSpPr>
        <p:spPr>
          <a:xfrm>
            <a:off x="1766169" y="914399"/>
            <a:ext cx="151564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가게 사장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71467-190F-4873-9A93-FA5F9D3C8B09}"/>
              </a:ext>
            </a:extLst>
          </p:cNvPr>
          <p:cNvSpPr txBox="1"/>
          <p:nvPr/>
        </p:nvSpPr>
        <p:spPr>
          <a:xfrm>
            <a:off x="3933172" y="914399"/>
            <a:ext cx="151564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영수증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7AA83-0D60-4928-BDAF-793D8B396BAC}"/>
              </a:ext>
            </a:extLst>
          </p:cNvPr>
          <p:cNvSpPr txBox="1"/>
          <p:nvPr/>
        </p:nvSpPr>
        <p:spPr>
          <a:xfrm>
            <a:off x="6037545" y="914399"/>
            <a:ext cx="151564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주문 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926E2-14E8-4DB5-9398-21C664B3965F}"/>
              </a:ext>
            </a:extLst>
          </p:cNvPr>
          <p:cNvSpPr txBox="1"/>
          <p:nvPr/>
        </p:nvSpPr>
        <p:spPr>
          <a:xfrm>
            <a:off x="8304756" y="914399"/>
            <a:ext cx="190395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주문 금액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3D1978-8CF5-49E9-A7B7-B427CFFD95E7}"/>
              </a:ext>
            </a:extLst>
          </p:cNvPr>
          <p:cNvCxnSpPr>
            <a:cxnSpLocks/>
          </p:cNvCxnSpPr>
          <p:nvPr/>
        </p:nvCxnSpPr>
        <p:spPr>
          <a:xfrm flipH="1">
            <a:off x="2488702" y="1565753"/>
            <a:ext cx="35293" cy="43778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B3CD1E7-2A03-40A0-9F81-0E7869C38971}"/>
              </a:ext>
            </a:extLst>
          </p:cNvPr>
          <p:cNvCxnSpPr>
            <a:cxnSpLocks/>
          </p:cNvCxnSpPr>
          <p:nvPr/>
        </p:nvCxnSpPr>
        <p:spPr>
          <a:xfrm>
            <a:off x="4678470" y="1565753"/>
            <a:ext cx="11490" cy="43778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263C502-F7A7-49C5-BD19-09EC5FD658A2}"/>
              </a:ext>
            </a:extLst>
          </p:cNvPr>
          <p:cNvCxnSpPr>
            <a:cxnSpLocks/>
          </p:cNvCxnSpPr>
          <p:nvPr/>
        </p:nvCxnSpPr>
        <p:spPr>
          <a:xfrm flipH="1">
            <a:off x="6802611" y="1565753"/>
            <a:ext cx="17811" cy="43778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3C58D8C-1FA4-497E-BB67-27169F21FF01}"/>
              </a:ext>
            </a:extLst>
          </p:cNvPr>
          <p:cNvCxnSpPr>
            <a:cxnSpLocks/>
          </p:cNvCxnSpPr>
          <p:nvPr/>
        </p:nvCxnSpPr>
        <p:spPr>
          <a:xfrm>
            <a:off x="8987424" y="1565753"/>
            <a:ext cx="0" cy="43778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7001C51-C214-41D5-8D47-2BDB9874A1F9}"/>
              </a:ext>
            </a:extLst>
          </p:cNvPr>
          <p:cNvCxnSpPr/>
          <p:nvPr/>
        </p:nvCxnSpPr>
        <p:spPr>
          <a:xfrm>
            <a:off x="2523994" y="2242159"/>
            <a:ext cx="21544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4CA9EF6-B9AB-4551-BFC3-9803DC401ABF}"/>
              </a:ext>
            </a:extLst>
          </p:cNvPr>
          <p:cNvCxnSpPr/>
          <p:nvPr/>
        </p:nvCxnSpPr>
        <p:spPr>
          <a:xfrm>
            <a:off x="4678470" y="2682043"/>
            <a:ext cx="21544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A7F0A7-5534-43B4-B012-A56C7CEBCD93}"/>
              </a:ext>
            </a:extLst>
          </p:cNvPr>
          <p:cNvCxnSpPr>
            <a:cxnSpLocks/>
          </p:cNvCxnSpPr>
          <p:nvPr/>
        </p:nvCxnSpPr>
        <p:spPr>
          <a:xfrm flipV="1">
            <a:off x="4494121" y="3794355"/>
            <a:ext cx="4315191" cy="21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F52895-8800-4753-989C-185FB2E5DEEE}"/>
              </a:ext>
            </a:extLst>
          </p:cNvPr>
          <p:cNvSpPr txBox="1"/>
          <p:nvPr/>
        </p:nvSpPr>
        <p:spPr>
          <a:xfrm>
            <a:off x="2675349" y="1913559"/>
            <a:ext cx="25156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영수증 버튼 누르기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D093DD-F72F-4D4F-B4D6-98EF31696BF8}"/>
              </a:ext>
            </a:extLst>
          </p:cNvPr>
          <p:cNvSpPr txBox="1"/>
          <p:nvPr/>
        </p:nvSpPr>
        <p:spPr>
          <a:xfrm>
            <a:off x="5082085" y="2351350"/>
            <a:ext cx="23214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주문 정보 조회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C7518D-02C0-4AAE-B402-D892E8AEA085}"/>
              </a:ext>
            </a:extLst>
          </p:cNvPr>
          <p:cNvSpPr txBox="1"/>
          <p:nvPr/>
        </p:nvSpPr>
        <p:spPr>
          <a:xfrm>
            <a:off x="6951519" y="3421520"/>
            <a:ext cx="21544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총 주문 금액 조회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CE4CC21-5F8F-4FC4-939A-CC84F6CABC86}"/>
              </a:ext>
            </a:extLst>
          </p:cNvPr>
          <p:cNvCxnSpPr>
            <a:cxnSpLocks/>
          </p:cNvCxnSpPr>
          <p:nvPr/>
        </p:nvCxnSpPr>
        <p:spPr>
          <a:xfrm flipH="1">
            <a:off x="4935094" y="3981336"/>
            <a:ext cx="4100044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613043-01E2-41D8-A430-A415EA8EACED}"/>
              </a:ext>
            </a:extLst>
          </p:cNvPr>
          <p:cNvSpPr txBox="1"/>
          <p:nvPr/>
        </p:nvSpPr>
        <p:spPr>
          <a:xfrm>
            <a:off x="6990573" y="4114520"/>
            <a:ext cx="1866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총 주문 금액 제공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E69537-DFBB-477A-9385-0A8260F03807}"/>
              </a:ext>
            </a:extLst>
          </p:cNvPr>
          <p:cNvSpPr/>
          <p:nvPr/>
        </p:nvSpPr>
        <p:spPr>
          <a:xfrm>
            <a:off x="4522157" y="2289696"/>
            <a:ext cx="277333" cy="3039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506E1-FBD2-433B-A2E6-705A5EC630FD}"/>
              </a:ext>
            </a:extLst>
          </p:cNvPr>
          <p:cNvSpPr/>
          <p:nvPr/>
        </p:nvSpPr>
        <p:spPr>
          <a:xfrm flipH="1">
            <a:off x="8853877" y="3610726"/>
            <a:ext cx="304910" cy="651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A88040-8284-4EFC-8486-AA0CC0DE8A12}"/>
              </a:ext>
            </a:extLst>
          </p:cNvPr>
          <p:cNvSpPr/>
          <p:nvPr/>
        </p:nvSpPr>
        <p:spPr>
          <a:xfrm flipH="1">
            <a:off x="4678470" y="3531519"/>
            <a:ext cx="334427" cy="583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1A8F2FE-B3BF-4AD3-9572-2EC1D0CEE6B4}"/>
              </a:ext>
            </a:extLst>
          </p:cNvPr>
          <p:cNvCxnSpPr>
            <a:cxnSpLocks/>
          </p:cNvCxnSpPr>
          <p:nvPr/>
        </p:nvCxnSpPr>
        <p:spPr>
          <a:xfrm flipH="1">
            <a:off x="5008870" y="2890959"/>
            <a:ext cx="1786499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FB7F4E-8EC4-447C-A617-5AC6EDF9B7F5}"/>
              </a:ext>
            </a:extLst>
          </p:cNvPr>
          <p:cNvSpPr/>
          <p:nvPr/>
        </p:nvSpPr>
        <p:spPr>
          <a:xfrm flipH="1">
            <a:off x="4689960" y="2524403"/>
            <a:ext cx="334427" cy="583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582C3A-F50B-4C46-AA59-F272E3A5FA44}"/>
              </a:ext>
            </a:extLst>
          </p:cNvPr>
          <p:cNvSpPr txBox="1"/>
          <p:nvPr/>
        </p:nvSpPr>
        <p:spPr>
          <a:xfrm>
            <a:off x="5082085" y="2941260"/>
            <a:ext cx="23214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주문 정보 제공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F8D8FC-2869-4CDA-AA27-960BA067B4FE}"/>
              </a:ext>
            </a:extLst>
          </p:cNvPr>
          <p:cNvSpPr txBox="1"/>
          <p:nvPr/>
        </p:nvSpPr>
        <p:spPr>
          <a:xfrm>
            <a:off x="2849660" y="4853440"/>
            <a:ext cx="34197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표시</a:t>
            </a:r>
            <a:endParaRPr lang="en-US" altLang="ko-KR" sz="1500" dirty="0"/>
          </a:p>
          <a:p>
            <a:r>
              <a:rPr lang="en-US" altLang="ko-KR" sz="1500" dirty="0"/>
              <a:t>(</a:t>
            </a:r>
            <a:r>
              <a:rPr lang="ko-KR" altLang="en-US" sz="1500" dirty="0" err="1"/>
              <a:t>가게명</a:t>
            </a:r>
            <a:r>
              <a:rPr lang="en-US" altLang="ko-KR" sz="1500" dirty="0"/>
              <a:t>,</a:t>
            </a:r>
            <a:r>
              <a:rPr lang="ko-KR" altLang="en-US" sz="1500" dirty="0"/>
              <a:t>항목명</a:t>
            </a:r>
            <a:r>
              <a:rPr lang="en-US" altLang="ko-KR" sz="1500" dirty="0"/>
              <a:t>,</a:t>
            </a:r>
            <a:r>
              <a:rPr lang="ko-KR" altLang="en-US" sz="1500" dirty="0"/>
              <a:t>주문정보</a:t>
            </a:r>
            <a:r>
              <a:rPr lang="en-US" altLang="ko-KR" sz="1500" dirty="0"/>
              <a:t>,</a:t>
            </a:r>
            <a:r>
              <a:rPr lang="ko-KR" altLang="en-US" sz="1500" dirty="0"/>
              <a:t>총 주문 금액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6505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SEOJIN KIM</dc:creator>
  <cp:lastModifiedBy>SEOJIN KIM</cp:lastModifiedBy>
  <cp:revision>8</cp:revision>
  <dcterms:created xsi:type="dcterms:W3CDTF">2019-04-18T11:57:45Z</dcterms:created>
  <dcterms:modified xsi:type="dcterms:W3CDTF">2019-04-18T12:19:13Z</dcterms:modified>
</cp:coreProperties>
</file>