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8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4FF61-8A1B-45DE-B89D-20B982637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AD7FC5-B630-44BC-A462-E209B029D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E249-B896-4EA5-B20C-03F89775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2BF3-8F22-4412-AB33-14B2347D8D16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448D11-0AB5-4259-AF8F-5CE4157F2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4092F-8AD4-4B7D-9094-4F10CE76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2FA1-2E23-49A1-8BE3-739777A1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89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11BA5-4E0F-400F-9A99-D2C75BF2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32D41E-766C-4593-93DF-EBDC33F81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B1982A-630A-4C81-9306-1815CEA8E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2BF3-8F22-4412-AB33-14B2347D8D16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0AC4E-F777-45CC-9990-49D0CC41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896C2-FCF2-4D79-A2D1-DF67570F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2FA1-2E23-49A1-8BE3-739777A1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54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47EB46-65A8-4CD5-B289-C5279CB41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3275E5-8C82-4A5C-9C2C-EE0BB9ED6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DACC43-5097-42B2-9FEA-96120B18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2BF3-8F22-4412-AB33-14B2347D8D16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C218A-DA0F-416E-BCF9-E2A38954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D42576-AA74-4EEA-9293-63EB5A39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2FA1-2E23-49A1-8BE3-739777A1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00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6222C-09B2-441D-B593-F26FBA25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C9375-5EF9-46DC-A1D4-F89B42708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932EB-3DF6-44DA-830C-370D2AA0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2BF3-8F22-4412-AB33-14B2347D8D16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397C4-A59D-4D23-AAF0-BE18A98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CE16E2-1BD6-4F40-9ADD-5BA3C9F3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2FA1-2E23-49A1-8BE3-739777A1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25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99618-6C8C-4F8F-A2BD-F07DD828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A3569C-25F9-4653-B720-865CA32B1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09258-11AD-4D15-BA56-E960397A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2BF3-8F22-4412-AB33-14B2347D8D16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BD3250-A229-4232-8727-9573EC20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44F87-A083-4377-9FB1-AC6E68FA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2FA1-2E23-49A1-8BE3-739777A1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62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2AECA-2EB8-4C7D-AA44-7242BC98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805379-21B7-4559-9ACB-DAAA89347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7C727C-6763-40D6-AE94-CE6E1EF89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385E7B-39CC-4BBA-8F21-1FC99396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2BF3-8F22-4412-AB33-14B2347D8D16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1CC534-6BC7-4EF6-B6A2-267ECB47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BC702F-1738-4FC1-B03B-CB806BE1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2FA1-2E23-49A1-8BE3-739777A1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54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D7CF6-7680-407A-92FC-3966EB010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B114CF-2A13-46EE-9316-7B262996C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451ADB-FE8B-49FF-804E-5995815F7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883A82-1A98-4C1C-B320-54CF95A0B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970D9A-83C0-4C03-A727-8894C6371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AFA738-AF6B-4AB8-8E09-1DE09694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2BF3-8F22-4412-AB33-14B2347D8D16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E7A6B1-303A-4989-946F-D0DFAB67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B44610-57A6-4DAD-B66F-8C058BA4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2FA1-2E23-49A1-8BE3-739777A1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3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E2816-109F-48B9-8BAF-BF01EAFA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4B7D62-8FA9-4D76-B80C-0D0BA186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2BF3-8F22-4412-AB33-14B2347D8D16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23F0D6-53E7-4A85-A6F6-C6B7A4DA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999DB3-04AA-4D4E-A586-27D801FA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2FA1-2E23-49A1-8BE3-739777A1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68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6FFA31-69EC-4B58-96D4-2AFD45D3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2BF3-8F22-4412-AB33-14B2347D8D16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BF3413-C1FF-4B49-8D0D-89D48E984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F24E0C-8858-49DC-854A-05DA30E5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2FA1-2E23-49A1-8BE3-739777A1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95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54750-6D5C-41AF-824D-2D910BA6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95E70D-9F76-4C10-8121-8A8922D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949368-56E1-4319-8A38-421947F1D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84292F-DBFF-44B5-926D-4DF94A80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2BF3-8F22-4412-AB33-14B2347D8D16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0C870D-A1A2-4569-B09D-2379A0E2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F5BEF0-2977-4ED4-AEC0-A997EC5A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2FA1-2E23-49A1-8BE3-739777A1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72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01684-8D02-4864-B650-B80D4D86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3BEE64-C0E1-4667-9381-A3EE85FA8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4E3214-D5A3-4788-9683-A0A296FE5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52847E-D8E7-4889-97C9-E38816F6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2BF3-8F22-4412-AB33-14B2347D8D16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61FF74-CE6D-490C-88E8-E30C9E1E7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99AAE0-3683-4558-A5E0-74CE94C9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2FA1-2E23-49A1-8BE3-739777A1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4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8F9DDA-3AFA-4FE9-BF99-B2AC9576F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D24EBC-81AA-49AD-9893-26A39BD5C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007FAD-D395-4098-900E-D3D8E1137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42BF3-8F22-4412-AB33-14B2347D8D16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661A49-1D25-40C3-B1E7-87867070C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C90858-2D53-429E-9306-822627C00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42FA1-2E23-49A1-8BE3-739777A1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49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1DC3D2A-3C89-49C5-B270-7870C8BE22C7}"/>
              </a:ext>
            </a:extLst>
          </p:cNvPr>
          <p:cNvCxnSpPr>
            <a:cxnSpLocks/>
          </p:cNvCxnSpPr>
          <p:nvPr/>
        </p:nvCxnSpPr>
        <p:spPr>
          <a:xfrm flipH="1">
            <a:off x="2536520" y="4344868"/>
            <a:ext cx="4258849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78559132-3700-4F51-AD35-3EC8E976E029}"/>
              </a:ext>
            </a:extLst>
          </p:cNvPr>
          <p:cNvCxnSpPr>
            <a:cxnSpLocks/>
          </p:cNvCxnSpPr>
          <p:nvPr/>
        </p:nvCxnSpPr>
        <p:spPr>
          <a:xfrm>
            <a:off x="6795369" y="3782410"/>
            <a:ext cx="334442" cy="289616"/>
          </a:xfrm>
          <a:prstGeom prst="bentConnector3">
            <a:avLst>
              <a:gd name="adj1" fmla="val 22977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C57AFF6-65E4-478C-9FE6-F845BE4A33B3}"/>
              </a:ext>
            </a:extLst>
          </p:cNvPr>
          <p:cNvSpPr txBox="1"/>
          <p:nvPr/>
        </p:nvSpPr>
        <p:spPr>
          <a:xfrm>
            <a:off x="1766169" y="914399"/>
            <a:ext cx="151564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가게 사장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841626-ABC5-4700-8F7E-E3F46D83EF59}"/>
              </a:ext>
            </a:extLst>
          </p:cNvPr>
          <p:cNvSpPr txBox="1"/>
          <p:nvPr/>
        </p:nvSpPr>
        <p:spPr>
          <a:xfrm>
            <a:off x="3933172" y="914399"/>
            <a:ext cx="151564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정산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3F87B0-7781-4421-964D-359F5A6F6D12}"/>
              </a:ext>
            </a:extLst>
          </p:cNvPr>
          <p:cNvSpPr txBox="1"/>
          <p:nvPr/>
        </p:nvSpPr>
        <p:spPr>
          <a:xfrm>
            <a:off x="6037545" y="914399"/>
            <a:ext cx="151564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매출 순위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DCA428-74A5-481A-9F8A-6CDADE5E578E}"/>
              </a:ext>
            </a:extLst>
          </p:cNvPr>
          <p:cNvSpPr txBox="1"/>
          <p:nvPr/>
        </p:nvSpPr>
        <p:spPr>
          <a:xfrm>
            <a:off x="8304756" y="914399"/>
            <a:ext cx="190395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총 주문 목록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4526232-1C3D-4059-B758-B718FAF335C5}"/>
              </a:ext>
            </a:extLst>
          </p:cNvPr>
          <p:cNvCxnSpPr>
            <a:cxnSpLocks/>
          </p:cNvCxnSpPr>
          <p:nvPr/>
        </p:nvCxnSpPr>
        <p:spPr>
          <a:xfrm>
            <a:off x="2523994" y="1565753"/>
            <a:ext cx="0" cy="42713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1F8DBD8-6887-4EDD-AACF-41AFCB82DC23}"/>
              </a:ext>
            </a:extLst>
          </p:cNvPr>
          <p:cNvCxnSpPr>
            <a:cxnSpLocks/>
          </p:cNvCxnSpPr>
          <p:nvPr/>
        </p:nvCxnSpPr>
        <p:spPr>
          <a:xfrm>
            <a:off x="4678470" y="1565753"/>
            <a:ext cx="0" cy="42713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160BC75-CD7C-4A7F-986A-C980C5BF6F40}"/>
              </a:ext>
            </a:extLst>
          </p:cNvPr>
          <p:cNvCxnSpPr>
            <a:cxnSpLocks/>
          </p:cNvCxnSpPr>
          <p:nvPr/>
        </p:nvCxnSpPr>
        <p:spPr>
          <a:xfrm>
            <a:off x="6820421" y="1565753"/>
            <a:ext cx="0" cy="42713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59879C5-E13C-4391-B65D-294819B5A5AD}"/>
              </a:ext>
            </a:extLst>
          </p:cNvPr>
          <p:cNvCxnSpPr>
            <a:cxnSpLocks/>
          </p:cNvCxnSpPr>
          <p:nvPr/>
        </p:nvCxnSpPr>
        <p:spPr>
          <a:xfrm>
            <a:off x="8987424" y="1565753"/>
            <a:ext cx="0" cy="42713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8B3AAC0-3CEE-4776-9B66-CFEAA101A4EB}"/>
              </a:ext>
            </a:extLst>
          </p:cNvPr>
          <p:cNvCxnSpPr/>
          <p:nvPr/>
        </p:nvCxnSpPr>
        <p:spPr>
          <a:xfrm>
            <a:off x="2523994" y="2242159"/>
            <a:ext cx="21544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8C9549-3A38-4B4A-81A3-969C86774328}"/>
              </a:ext>
            </a:extLst>
          </p:cNvPr>
          <p:cNvCxnSpPr/>
          <p:nvPr/>
        </p:nvCxnSpPr>
        <p:spPr>
          <a:xfrm>
            <a:off x="4665945" y="2457190"/>
            <a:ext cx="21544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70D852A-FD59-4329-904C-0375F9913D9B}"/>
              </a:ext>
            </a:extLst>
          </p:cNvPr>
          <p:cNvCxnSpPr/>
          <p:nvPr/>
        </p:nvCxnSpPr>
        <p:spPr>
          <a:xfrm>
            <a:off x="6795369" y="2890754"/>
            <a:ext cx="21544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50AFE4-F690-4D3A-B509-87855DFB50A7}"/>
              </a:ext>
            </a:extLst>
          </p:cNvPr>
          <p:cNvSpPr txBox="1"/>
          <p:nvPr/>
        </p:nvSpPr>
        <p:spPr>
          <a:xfrm>
            <a:off x="2675349" y="1913559"/>
            <a:ext cx="25156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정산 버튼 누르기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1D791A-18F5-460E-B398-8CCFB78DBD74}"/>
              </a:ext>
            </a:extLst>
          </p:cNvPr>
          <p:cNvSpPr txBox="1"/>
          <p:nvPr/>
        </p:nvSpPr>
        <p:spPr>
          <a:xfrm>
            <a:off x="5011460" y="2094949"/>
            <a:ext cx="34223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매출 순위 버튼 누르기</a:t>
            </a:r>
            <a:r>
              <a:rPr lang="en-US" altLang="ko-KR" sz="1500" dirty="0"/>
              <a:t>, </a:t>
            </a:r>
            <a:r>
              <a:rPr lang="ko-KR" altLang="en-US" sz="1500" dirty="0"/>
              <a:t>매출조회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F5C3C8-338C-4682-8B72-D862899A6742}"/>
              </a:ext>
            </a:extLst>
          </p:cNvPr>
          <p:cNvSpPr txBox="1"/>
          <p:nvPr/>
        </p:nvSpPr>
        <p:spPr>
          <a:xfrm>
            <a:off x="7089710" y="2462964"/>
            <a:ext cx="21544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총 주문 목록 조회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1F86670-4734-44E2-AFA0-1B842D913FCE}"/>
              </a:ext>
            </a:extLst>
          </p:cNvPr>
          <p:cNvCxnSpPr/>
          <p:nvPr/>
        </p:nvCxnSpPr>
        <p:spPr>
          <a:xfrm flipH="1">
            <a:off x="7044844" y="3077651"/>
            <a:ext cx="2154476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D2611C6-A210-4D94-AC21-C7A1F2C1FB48}"/>
              </a:ext>
            </a:extLst>
          </p:cNvPr>
          <p:cNvSpPr txBox="1"/>
          <p:nvPr/>
        </p:nvSpPr>
        <p:spPr>
          <a:xfrm>
            <a:off x="7074705" y="3165147"/>
            <a:ext cx="18663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총 주문 목록 제공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F812C8F-4B78-4FB7-A91F-19B50FACC72B}"/>
              </a:ext>
            </a:extLst>
          </p:cNvPr>
          <p:cNvSpPr/>
          <p:nvPr/>
        </p:nvSpPr>
        <p:spPr>
          <a:xfrm>
            <a:off x="4522157" y="2289696"/>
            <a:ext cx="207463" cy="5460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70395BE-7703-4F38-84A6-08B61E141FD5}"/>
              </a:ext>
            </a:extLst>
          </p:cNvPr>
          <p:cNvSpPr/>
          <p:nvPr/>
        </p:nvSpPr>
        <p:spPr>
          <a:xfrm flipH="1">
            <a:off x="8945517" y="2791580"/>
            <a:ext cx="207459" cy="453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DD6E428-0FAF-49D7-92A7-6C35BEEFD6C7}"/>
              </a:ext>
            </a:extLst>
          </p:cNvPr>
          <p:cNvSpPr/>
          <p:nvPr/>
        </p:nvSpPr>
        <p:spPr>
          <a:xfrm>
            <a:off x="6716689" y="2493699"/>
            <a:ext cx="281812" cy="22286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B219B84-202F-471F-A4E7-13E2FB199E0A}"/>
              </a:ext>
            </a:extLst>
          </p:cNvPr>
          <p:cNvSpPr/>
          <p:nvPr/>
        </p:nvSpPr>
        <p:spPr>
          <a:xfrm flipH="1">
            <a:off x="6882251" y="3934584"/>
            <a:ext cx="207459" cy="453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A52841-96E8-4AB7-978C-1AEE2A127A1D}"/>
              </a:ext>
            </a:extLst>
          </p:cNvPr>
          <p:cNvSpPr txBox="1"/>
          <p:nvPr/>
        </p:nvSpPr>
        <p:spPr>
          <a:xfrm>
            <a:off x="7565091" y="3796354"/>
            <a:ext cx="14164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순위 계산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0C7392-19D8-40A4-97A7-511433E7904A}"/>
              </a:ext>
            </a:extLst>
          </p:cNvPr>
          <p:cNvSpPr txBox="1"/>
          <p:nvPr/>
        </p:nvSpPr>
        <p:spPr>
          <a:xfrm>
            <a:off x="3863235" y="4434530"/>
            <a:ext cx="24615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판매 순위 출력</a:t>
            </a:r>
          </a:p>
        </p:txBody>
      </p:sp>
    </p:spTree>
    <p:extLst>
      <p:ext uri="{BB962C8B-B14F-4D97-AF65-F5344CB8AC3E}">
        <p14:creationId xmlns:p14="http://schemas.microsoft.com/office/powerpoint/2010/main" val="1880105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30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SEOJIN KIM</dc:creator>
  <cp:lastModifiedBy>SEOJIN KIM</cp:lastModifiedBy>
  <cp:revision>8</cp:revision>
  <dcterms:created xsi:type="dcterms:W3CDTF">2019-04-18T11:30:10Z</dcterms:created>
  <dcterms:modified xsi:type="dcterms:W3CDTF">2019-04-18T14:26:03Z</dcterms:modified>
</cp:coreProperties>
</file>