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EF90E-4F30-477B-A134-14B3C21D9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B218DB-A121-49E0-8F5A-2C94EA8F9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5A144-A275-4213-9990-19FFEC23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A64A-5571-4E2F-8080-CAC4AF6F78D9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52E62-F6FB-4B55-A681-C635D0E0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3DCA9-B2C6-4380-A80C-28F9596C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5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A60E7-35CB-4F8A-A10E-90701DC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8E7E3-AD98-4862-A9F8-D9EC998F4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8FBC2-FEF5-4B39-B803-29AAF2F3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A64A-5571-4E2F-8080-CAC4AF6F78D9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69AE3-BC43-4216-B135-1C76699E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94293-6B27-4A28-8198-AB4E8A20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1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859B02-19EC-4ECB-9A2F-1574D5D9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4F5C93-F01D-450B-AAE1-B7244E2A3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A7893-E90F-4BC6-861E-DC26D10E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A64A-5571-4E2F-8080-CAC4AF6F78D9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C5460-0BAF-427A-AEE8-F71D3FFC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98858-EFF6-45FC-9301-3019BC9B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D7966-22A0-4277-AC54-6B9E3155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E189D-13FD-4535-BC97-4F984039B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70652-3E4E-4767-8FD4-01CC25A7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A64A-5571-4E2F-8080-CAC4AF6F78D9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3AFA7-A079-483B-A827-2B2230D6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D2108-379A-422E-BD63-87C7CF7B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2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3D3D9-604F-48FB-9439-58BD58AD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20537C-8836-4D93-9C15-F099139F4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1788A-3F24-4441-955A-DE91464D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A64A-5571-4E2F-8080-CAC4AF6F78D9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B3D9E-004E-4CBA-B1C9-1FBDB4C2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4E49D-4D72-443F-97C7-C7A9F647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9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E6E0B-47D6-4FA0-AA9D-3F816959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EA510-0657-4C73-BBCD-EE165CDAD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0039E3-AEF6-49A7-9042-CBF2570BA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9F767-60C8-4B8A-AA9F-9BF507C9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A64A-5571-4E2F-8080-CAC4AF6F78D9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1F14C-1508-48C5-A759-D592A6BE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39C98-DF5F-47B1-9D2C-8F8F3CA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B05FD-0AE3-497C-8341-5361DFDD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2EA23-4E27-4894-A0A6-F1DC889EC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42A472-83AA-4F01-A46E-171A292E9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1FDB59-9C87-4519-BC91-8A8CB8F61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DA4750-F1E6-4B43-919E-9345074D0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7A8D8D-6116-4D0A-9606-4DC9AFD8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A64A-5571-4E2F-8080-CAC4AF6F78D9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B1D1C3-8E20-4DA5-A3D4-26D313E8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51966A-6BCD-4C2E-B6DB-83F9E040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CA4AE-3C0A-4A8B-807E-AE7DF8C8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0737EA-D86E-4A68-A1ED-A4CC80EB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A64A-5571-4E2F-8080-CAC4AF6F78D9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397569-02A5-4E32-AC9B-C155AEEE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E75355-BF5F-4E26-A268-7743586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16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8F0DCE-4C47-4757-A1F9-49E1E729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A64A-5571-4E2F-8080-CAC4AF6F78D9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14A8F6-DF18-4F1E-B48D-E76E080C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3FA272-5426-46D1-BFA8-65F3619D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6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58962-D81C-4CDA-B6AC-A2839AAB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D6C3E-D0E1-47A9-A562-9B9509B64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4492F7-E484-4ABA-85B9-A1DEB6605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D03E7F-CFD6-4714-B2F9-B4BE0E39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A64A-5571-4E2F-8080-CAC4AF6F78D9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DDF67D-365F-46AA-8C21-C045DF47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DDFCC-A32B-4F3C-81A3-9494CDE9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3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91527-1145-45DC-94B8-A9B2DF01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4B5381-E898-4384-9E7E-E31CB4D9F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6A20D8-04C4-4CB2-8C57-B90C82F49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3D0657-9D43-4DC4-B1D7-6D272A1A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A64A-5571-4E2F-8080-CAC4AF6F78D9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63353E-2FD0-4834-9558-E025BCAA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66E9FB-2CE9-45C9-887B-44BAF2B2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C20DD7-22E8-4B79-BE62-6838EEE2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1C382-7CB0-4948-9DE2-AE0FAF995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ECCA6-37B5-4126-A64D-4E8CA44EA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A64A-5571-4E2F-8080-CAC4AF6F78D9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3CFCD-497D-4E96-B750-578DB616D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9C766-12D4-4ADA-8C2A-9BCE20BDF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4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E1E974-F7E8-4A91-82FC-B46474BF06DF}"/>
              </a:ext>
            </a:extLst>
          </p:cNvPr>
          <p:cNvSpPr/>
          <p:nvPr/>
        </p:nvSpPr>
        <p:spPr>
          <a:xfrm>
            <a:off x="550985" y="281354"/>
            <a:ext cx="11312769" cy="6353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7B91C8-9B8D-4203-8782-7B602C3C3047}"/>
              </a:ext>
            </a:extLst>
          </p:cNvPr>
          <p:cNvSpPr/>
          <p:nvPr/>
        </p:nvSpPr>
        <p:spPr>
          <a:xfrm>
            <a:off x="5334000" y="609600"/>
            <a:ext cx="6166338" cy="4536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8A15CA5-308E-4CB5-A6B9-7F97B2410344}"/>
              </a:ext>
            </a:extLst>
          </p:cNvPr>
          <p:cNvSpPr/>
          <p:nvPr/>
        </p:nvSpPr>
        <p:spPr>
          <a:xfrm>
            <a:off x="867507" y="703384"/>
            <a:ext cx="4056185" cy="444304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6F8FDE-FDA9-4BAA-A63E-C85CC9E91A8F}"/>
              </a:ext>
            </a:extLst>
          </p:cNvPr>
          <p:cNvSpPr/>
          <p:nvPr/>
        </p:nvSpPr>
        <p:spPr>
          <a:xfrm>
            <a:off x="5334000" y="609600"/>
            <a:ext cx="6166338" cy="996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75C8826-01FF-408B-8C62-81EE4A7C5B7C}"/>
              </a:ext>
            </a:extLst>
          </p:cNvPr>
          <p:cNvSpPr/>
          <p:nvPr/>
        </p:nvSpPr>
        <p:spPr>
          <a:xfrm>
            <a:off x="5486400" y="703384"/>
            <a:ext cx="1512277" cy="902678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 메뉴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6767FFE-836F-4371-86FF-3098D661FE2E}"/>
              </a:ext>
            </a:extLst>
          </p:cNvPr>
          <p:cNvSpPr/>
          <p:nvPr/>
        </p:nvSpPr>
        <p:spPr>
          <a:xfrm>
            <a:off x="7162800" y="703383"/>
            <a:ext cx="1512277" cy="7033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사이드 메뉴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8D49D64-D8EF-4921-A172-E4EC607F27D7}"/>
              </a:ext>
            </a:extLst>
          </p:cNvPr>
          <p:cNvSpPr/>
          <p:nvPr/>
        </p:nvSpPr>
        <p:spPr>
          <a:xfrm>
            <a:off x="8862646" y="703382"/>
            <a:ext cx="1512277" cy="7033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음료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73F7A2F-635E-4B8D-8993-CF890AF8B6F0}"/>
              </a:ext>
            </a:extLst>
          </p:cNvPr>
          <p:cNvSpPr/>
          <p:nvPr/>
        </p:nvSpPr>
        <p:spPr>
          <a:xfrm>
            <a:off x="5580185" y="1840523"/>
            <a:ext cx="1266092" cy="750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치즈버거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155A9E5-A259-4401-90DC-C3B3FE5AB04F}"/>
              </a:ext>
            </a:extLst>
          </p:cNvPr>
          <p:cNvSpPr/>
          <p:nvPr/>
        </p:nvSpPr>
        <p:spPr>
          <a:xfrm>
            <a:off x="7051431" y="1852245"/>
            <a:ext cx="1266092" cy="750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웅앵버거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24ADADB-F766-4F09-BED1-8E8BC39DE032}"/>
              </a:ext>
            </a:extLst>
          </p:cNvPr>
          <p:cNvSpPr/>
          <p:nvPr/>
        </p:nvSpPr>
        <p:spPr>
          <a:xfrm>
            <a:off x="8516816" y="1863969"/>
            <a:ext cx="1266092" cy="750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앵웅버거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93E8161-C12E-4DB0-B1B8-56DD2C7F2A78}"/>
              </a:ext>
            </a:extLst>
          </p:cNvPr>
          <p:cNvSpPr/>
          <p:nvPr/>
        </p:nvSpPr>
        <p:spPr>
          <a:xfrm>
            <a:off x="9988062" y="1863969"/>
            <a:ext cx="1266092" cy="750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감자버거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B27DA7E-4F51-4D65-947C-32C695EC0B3E}"/>
              </a:ext>
            </a:extLst>
          </p:cNvPr>
          <p:cNvSpPr/>
          <p:nvPr/>
        </p:nvSpPr>
        <p:spPr>
          <a:xfrm>
            <a:off x="5580185" y="2872153"/>
            <a:ext cx="1266092" cy="750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학식버거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AF270BF-7808-49CE-B5BD-18F062A0C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790272"/>
              </p:ext>
            </p:extLst>
          </p:nvPr>
        </p:nvGraphicFramePr>
        <p:xfrm>
          <a:off x="867505" y="703383"/>
          <a:ext cx="4056186" cy="17819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6402">
                  <a:extLst>
                    <a:ext uri="{9D8B030D-6E8A-4147-A177-3AD203B41FA5}">
                      <a16:colId xmlns:a16="http://schemas.microsoft.com/office/drawing/2014/main" val="38323367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val="572014721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575264532"/>
                    </a:ext>
                  </a:extLst>
                </a:gridCol>
                <a:gridCol w="855784">
                  <a:extLst>
                    <a:ext uri="{9D8B030D-6E8A-4147-A177-3AD203B41FA5}">
                      <a16:colId xmlns:a16="http://schemas.microsoft.com/office/drawing/2014/main" val="2867098314"/>
                    </a:ext>
                  </a:extLst>
                </a:gridCol>
              </a:tblGrid>
              <a:tr h="356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메뉴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개수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가격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총 가격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799033"/>
                  </a:ext>
                </a:extLst>
              </a:tr>
              <a:tr h="356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치즈버거</a:t>
                      </a:r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$2</a:t>
                      </a:r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$2</a:t>
                      </a:r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33628196"/>
                  </a:ext>
                </a:extLst>
              </a:tr>
              <a:tr h="356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콜라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6</a:t>
                      </a:r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$6</a:t>
                      </a:r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$6</a:t>
                      </a:r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47733319"/>
                  </a:ext>
                </a:extLst>
              </a:tr>
              <a:tr h="356382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23232313"/>
                  </a:ext>
                </a:extLst>
              </a:tr>
              <a:tr h="356382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9656936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EAF812E-7E80-4120-A4A2-AA57EB756D44}"/>
              </a:ext>
            </a:extLst>
          </p:cNvPr>
          <p:cNvSpPr txBox="1"/>
          <p:nvPr/>
        </p:nvSpPr>
        <p:spPr>
          <a:xfrm>
            <a:off x="867506" y="4777099"/>
            <a:ext cx="405618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총 금액 </a:t>
            </a:r>
            <a:r>
              <a:rPr lang="en-US" altLang="ko-KR" dirty="0"/>
              <a:t>:                     	         $8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69C2C6D-3ED8-49BF-9AA9-7B577638E47C}"/>
              </a:ext>
            </a:extLst>
          </p:cNvPr>
          <p:cNvSpPr/>
          <p:nvPr/>
        </p:nvSpPr>
        <p:spPr>
          <a:xfrm>
            <a:off x="3417280" y="5477550"/>
            <a:ext cx="1453659" cy="832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계산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4549044-CB1A-41DF-8B85-9A66E8F850CE}"/>
              </a:ext>
            </a:extLst>
          </p:cNvPr>
          <p:cNvSpPr/>
          <p:nvPr/>
        </p:nvSpPr>
        <p:spPr>
          <a:xfrm>
            <a:off x="867505" y="5477550"/>
            <a:ext cx="1453659" cy="832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영수증 </a:t>
            </a:r>
            <a:endParaRPr lang="en-US" altLang="ko-KR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출력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5F60C1C-21CA-4D5F-94F0-71ED161B4C25}"/>
              </a:ext>
            </a:extLst>
          </p:cNvPr>
          <p:cNvSpPr/>
          <p:nvPr/>
        </p:nvSpPr>
        <p:spPr>
          <a:xfrm>
            <a:off x="7567247" y="5477550"/>
            <a:ext cx="1453659" cy="832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5A0A53B-3C3A-4C01-95A4-3BE6191ACC5F}"/>
              </a:ext>
            </a:extLst>
          </p:cNvPr>
          <p:cNvSpPr/>
          <p:nvPr/>
        </p:nvSpPr>
        <p:spPr>
          <a:xfrm>
            <a:off x="5334000" y="5477550"/>
            <a:ext cx="1453659" cy="832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예약</a:t>
            </a:r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자리 </a:t>
            </a:r>
            <a:endParaRPr lang="en-US" altLang="ko-KR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1E36E75-E79D-43C2-AB16-EA8CF8742331}"/>
              </a:ext>
            </a:extLst>
          </p:cNvPr>
          <p:cNvSpPr/>
          <p:nvPr/>
        </p:nvSpPr>
        <p:spPr>
          <a:xfrm>
            <a:off x="9800495" y="5486403"/>
            <a:ext cx="1453659" cy="832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메뉴 수정</a:t>
            </a:r>
          </a:p>
        </p:txBody>
      </p:sp>
    </p:spTree>
    <p:extLst>
      <p:ext uri="{BB962C8B-B14F-4D97-AF65-F5344CB8AC3E}">
        <p14:creationId xmlns:p14="http://schemas.microsoft.com/office/powerpoint/2010/main" val="274328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7B3B9-63A3-4C68-9F5B-80B2A224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40E62-0D2E-4524-8422-BEB4E0BA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B0939-D9A1-4E92-AD93-EC807673FADC}"/>
              </a:ext>
            </a:extLst>
          </p:cNvPr>
          <p:cNvSpPr/>
          <p:nvPr/>
        </p:nvSpPr>
        <p:spPr>
          <a:xfrm>
            <a:off x="550985" y="281354"/>
            <a:ext cx="11312769" cy="6353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5EC7F7-4242-4C1F-A107-064B9984418C}"/>
              </a:ext>
            </a:extLst>
          </p:cNvPr>
          <p:cNvSpPr/>
          <p:nvPr/>
        </p:nvSpPr>
        <p:spPr>
          <a:xfrm>
            <a:off x="5334000" y="609600"/>
            <a:ext cx="6166338" cy="4536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49ABA26-C776-47A5-B1FE-140AF3F9524F}"/>
              </a:ext>
            </a:extLst>
          </p:cNvPr>
          <p:cNvSpPr/>
          <p:nvPr/>
        </p:nvSpPr>
        <p:spPr>
          <a:xfrm>
            <a:off x="867507" y="703384"/>
            <a:ext cx="4056185" cy="444304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경북대마카롱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owner:			park-se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-------------------------------------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Menu             num        cost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-------------------------------------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치즈버거</a:t>
            </a:r>
            <a:r>
              <a:rPr lang="en-US" altLang="ko-KR" dirty="0">
                <a:solidFill>
                  <a:schemeClr val="tx1"/>
                </a:solidFill>
              </a:rPr>
              <a:t>	1	$2.0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콜라 </a:t>
            </a:r>
            <a:r>
              <a:rPr lang="en-US" altLang="ko-KR" dirty="0">
                <a:solidFill>
                  <a:schemeClr val="tx1"/>
                </a:solidFill>
              </a:rPr>
              <a:t> 		6	 $6.0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------------------------------------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총 금액</a:t>
            </a:r>
            <a:r>
              <a:rPr lang="en-US" altLang="ko-KR" dirty="0">
                <a:solidFill>
                  <a:schemeClr val="tx1"/>
                </a:solidFill>
              </a:rPr>
              <a:t>:			$8.0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A582CE-A3B4-4C19-89A9-18D26619C7D3}"/>
              </a:ext>
            </a:extLst>
          </p:cNvPr>
          <p:cNvSpPr/>
          <p:nvPr/>
        </p:nvSpPr>
        <p:spPr>
          <a:xfrm>
            <a:off x="5334000" y="609600"/>
            <a:ext cx="6166338" cy="996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E712C9A-F6BF-4837-909B-D8E221DD09AC}"/>
              </a:ext>
            </a:extLst>
          </p:cNvPr>
          <p:cNvSpPr/>
          <p:nvPr/>
        </p:nvSpPr>
        <p:spPr>
          <a:xfrm>
            <a:off x="5486400" y="703384"/>
            <a:ext cx="1512277" cy="902678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 메뉴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C8BB48-6675-4D8C-8E2B-198D7135223D}"/>
              </a:ext>
            </a:extLst>
          </p:cNvPr>
          <p:cNvSpPr/>
          <p:nvPr/>
        </p:nvSpPr>
        <p:spPr>
          <a:xfrm>
            <a:off x="7162800" y="703383"/>
            <a:ext cx="1512277" cy="7033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사이드 메뉴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53BC2E8-2E8D-4D2B-A0BB-09FA563B546E}"/>
              </a:ext>
            </a:extLst>
          </p:cNvPr>
          <p:cNvSpPr/>
          <p:nvPr/>
        </p:nvSpPr>
        <p:spPr>
          <a:xfrm>
            <a:off x="8862646" y="703382"/>
            <a:ext cx="1512277" cy="7033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음료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3263806-60DD-4FE7-A6CA-C6BEA0F1B1E1}"/>
              </a:ext>
            </a:extLst>
          </p:cNvPr>
          <p:cNvSpPr/>
          <p:nvPr/>
        </p:nvSpPr>
        <p:spPr>
          <a:xfrm>
            <a:off x="5580185" y="1840523"/>
            <a:ext cx="1266092" cy="750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치즈버거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0B7C252-73B2-4139-AD86-C8AB647645C4}"/>
              </a:ext>
            </a:extLst>
          </p:cNvPr>
          <p:cNvSpPr/>
          <p:nvPr/>
        </p:nvSpPr>
        <p:spPr>
          <a:xfrm>
            <a:off x="7051431" y="1852245"/>
            <a:ext cx="1266092" cy="750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웅앵버거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1221927-87FB-435F-823C-412E21B9F3C5}"/>
              </a:ext>
            </a:extLst>
          </p:cNvPr>
          <p:cNvSpPr/>
          <p:nvPr/>
        </p:nvSpPr>
        <p:spPr>
          <a:xfrm>
            <a:off x="8516816" y="1863969"/>
            <a:ext cx="1266092" cy="750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앵웅버거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807BE63-8859-46E3-9D85-3B648B91801A}"/>
              </a:ext>
            </a:extLst>
          </p:cNvPr>
          <p:cNvSpPr/>
          <p:nvPr/>
        </p:nvSpPr>
        <p:spPr>
          <a:xfrm>
            <a:off x="9988062" y="1863969"/>
            <a:ext cx="1266092" cy="750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감자버거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F1CF8FF-A519-44A3-B42E-43E3E3974EFF}"/>
              </a:ext>
            </a:extLst>
          </p:cNvPr>
          <p:cNvSpPr/>
          <p:nvPr/>
        </p:nvSpPr>
        <p:spPr>
          <a:xfrm>
            <a:off x="5580185" y="2872153"/>
            <a:ext cx="1266092" cy="750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학식버거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769B017-2283-4049-84A7-C41C5FDF402D}"/>
              </a:ext>
            </a:extLst>
          </p:cNvPr>
          <p:cNvSpPr/>
          <p:nvPr/>
        </p:nvSpPr>
        <p:spPr>
          <a:xfrm>
            <a:off x="3417280" y="5477550"/>
            <a:ext cx="1453659" cy="832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계산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32E739F-5479-4611-AE6D-410133D0DF9D}"/>
              </a:ext>
            </a:extLst>
          </p:cNvPr>
          <p:cNvSpPr/>
          <p:nvPr/>
        </p:nvSpPr>
        <p:spPr>
          <a:xfrm>
            <a:off x="867505" y="5146431"/>
            <a:ext cx="1453659" cy="116345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영수증 </a:t>
            </a:r>
            <a:endParaRPr lang="en-US" altLang="ko-KR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ADC6BF3-36DE-42E8-879D-62850AD64D47}"/>
              </a:ext>
            </a:extLst>
          </p:cNvPr>
          <p:cNvSpPr/>
          <p:nvPr/>
        </p:nvSpPr>
        <p:spPr>
          <a:xfrm>
            <a:off x="7567247" y="5477550"/>
            <a:ext cx="1453659" cy="832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정산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FF710BF-A756-4D97-93A5-5C0C7E9CE3A7}"/>
              </a:ext>
            </a:extLst>
          </p:cNvPr>
          <p:cNvSpPr/>
          <p:nvPr/>
        </p:nvSpPr>
        <p:spPr>
          <a:xfrm>
            <a:off x="5334000" y="5477550"/>
            <a:ext cx="1453659" cy="832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예약</a:t>
            </a:r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자리 </a:t>
            </a:r>
            <a:endParaRPr lang="en-US" altLang="ko-KR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E70D68D-AA2C-4436-8BF3-34302BFA001A}"/>
              </a:ext>
            </a:extLst>
          </p:cNvPr>
          <p:cNvSpPr/>
          <p:nvPr/>
        </p:nvSpPr>
        <p:spPr>
          <a:xfrm>
            <a:off x="9800495" y="5486403"/>
            <a:ext cx="1453659" cy="832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메뉴 수정</a:t>
            </a:r>
          </a:p>
        </p:txBody>
      </p:sp>
    </p:spTree>
    <p:extLst>
      <p:ext uri="{BB962C8B-B14F-4D97-AF65-F5344CB8AC3E}">
        <p14:creationId xmlns:p14="http://schemas.microsoft.com/office/powerpoint/2010/main" val="148939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6A8712-616E-492D-B183-5DDCEB94C89D}"/>
              </a:ext>
            </a:extLst>
          </p:cNvPr>
          <p:cNvSpPr/>
          <p:nvPr/>
        </p:nvSpPr>
        <p:spPr>
          <a:xfrm>
            <a:off x="550985" y="281354"/>
            <a:ext cx="11312769" cy="6353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D0F1F0-E90B-414F-A7C6-C150E8895DAD}"/>
              </a:ext>
            </a:extLst>
          </p:cNvPr>
          <p:cNvSpPr/>
          <p:nvPr/>
        </p:nvSpPr>
        <p:spPr>
          <a:xfrm>
            <a:off x="8428892" y="633047"/>
            <a:ext cx="3212123" cy="4855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464E8C3-B253-46BC-AB71-ECF558DC8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945681"/>
              </p:ext>
            </p:extLst>
          </p:nvPr>
        </p:nvGraphicFramePr>
        <p:xfrm>
          <a:off x="8428891" y="1174651"/>
          <a:ext cx="3212124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06062">
                  <a:extLst>
                    <a:ext uri="{9D8B030D-6E8A-4147-A177-3AD203B41FA5}">
                      <a16:colId xmlns:a16="http://schemas.microsoft.com/office/drawing/2014/main" val="520111527"/>
                    </a:ext>
                  </a:extLst>
                </a:gridCol>
                <a:gridCol w="1606062">
                  <a:extLst>
                    <a:ext uri="{9D8B030D-6E8A-4147-A177-3AD203B41FA5}">
                      <a16:colId xmlns:a16="http://schemas.microsoft.com/office/drawing/2014/main" val="1839374902"/>
                    </a:ext>
                  </a:extLst>
                </a:gridCol>
              </a:tblGrid>
              <a:tr h="2342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인원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77786"/>
                  </a:ext>
                </a:extLst>
              </a:tr>
              <a:tr h="2342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박새은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38922"/>
                  </a:ext>
                </a:extLst>
              </a:tr>
              <a:tr h="2342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배고파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52955"/>
                  </a:ext>
                </a:extLst>
              </a:tr>
              <a:tr h="2342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40504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41CEF478-551A-4B61-A978-BC220F17BFE4}"/>
              </a:ext>
            </a:extLst>
          </p:cNvPr>
          <p:cNvSpPr/>
          <p:nvPr/>
        </p:nvSpPr>
        <p:spPr>
          <a:xfrm>
            <a:off x="879231" y="633046"/>
            <a:ext cx="7233138" cy="4947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9DCC3A-5192-4080-89E9-0F716E9E79D6}"/>
              </a:ext>
            </a:extLst>
          </p:cNvPr>
          <p:cNvSpPr/>
          <p:nvPr/>
        </p:nvSpPr>
        <p:spPr>
          <a:xfrm>
            <a:off x="1207477" y="1266092"/>
            <a:ext cx="1676400" cy="10199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실행 단추: 돌아가기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6C6B7A8-4E15-4C7C-839D-D906DCDBBE89}"/>
              </a:ext>
            </a:extLst>
          </p:cNvPr>
          <p:cNvSpPr/>
          <p:nvPr/>
        </p:nvSpPr>
        <p:spPr>
          <a:xfrm rot="16200000">
            <a:off x="820615" y="5761893"/>
            <a:ext cx="797170" cy="679938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9BC0641-5731-4C86-B611-CA27C8E8EF89}"/>
              </a:ext>
            </a:extLst>
          </p:cNvPr>
          <p:cNvSpPr/>
          <p:nvPr/>
        </p:nvSpPr>
        <p:spPr>
          <a:xfrm>
            <a:off x="1395046" y="773723"/>
            <a:ext cx="386861" cy="369277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3E796F38-0D4D-4394-90E1-A05089C3FC20}"/>
              </a:ext>
            </a:extLst>
          </p:cNvPr>
          <p:cNvSpPr/>
          <p:nvPr/>
        </p:nvSpPr>
        <p:spPr>
          <a:xfrm>
            <a:off x="2297722" y="773723"/>
            <a:ext cx="386861" cy="369277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424DEC6-7535-4628-ADB6-114F8FE7BE09}"/>
              </a:ext>
            </a:extLst>
          </p:cNvPr>
          <p:cNvSpPr/>
          <p:nvPr/>
        </p:nvSpPr>
        <p:spPr>
          <a:xfrm>
            <a:off x="2297721" y="2453053"/>
            <a:ext cx="386861" cy="369277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7372A4E-980F-4BFF-A7C4-DFAC3CAA2381}"/>
              </a:ext>
            </a:extLst>
          </p:cNvPr>
          <p:cNvSpPr/>
          <p:nvPr/>
        </p:nvSpPr>
        <p:spPr>
          <a:xfrm>
            <a:off x="1365738" y="2453053"/>
            <a:ext cx="386861" cy="369277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C72CC3-4BA6-4976-9BA8-94FBC2CF0D94}"/>
              </a:ext>
            </a:extLst>
          </p:cNvPr>
          <p:cNvSpPr/>
          <p:nvPr/>
        </p:nvSpPr>
        <p:spPr>
          <a:xfrm>
            <a:off x="4155830" y="1266092"/>
            <a:ext cx="1676400" cy="10199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AF722DEB-A590-431F-B96C-75C0CDFD6C4A}"/>
              </a:ext>
            </a:extLst>
          </p:cNvPr>
          <p:cNvSpPr/>
          <p:nvPr/>
        </p:nvSpPr>
        <p:spPr>
          <a:xfrm>
            <a:off x="4343399" y="773723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93867114-1A16-4DB4-8289-0E625C7CB893}"/>
              </a:ext>
            </a:extLst>
          </p:cNvPr>
          <p:cNvSpPr/>
          <p:nvPr/>
        </p:nvSpPr>
        <p:spPr>
          <a:xfrm>
            <a:off x="5246075" y="773723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1C678BFF-3875-4536-AB60-256BA22389BE}"/>
              </a:ext>
            </a:extLst>
          </p:cNvPr>
          <p:cNvSpPr/>
          <p:nvPr/>
        </p:nvSpPr>
        <p:spPr>
          <a:xfrm>
            <a:off x="5246074" y="2453053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BECED197-AAB0-4519-99F5-C1B875074A04}"/>
              </a:ext>
            </a:extLst>
          </p:cNvPr>
          <p:cNvSpPr/>
          <p:nvPr/>
        </p:nvSpPr>
        <p:spPr>
          <a:xfrm>
            <a:off x="4314091" y="2453053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F28325-F9BF-46D7-944A-8272DE491040}"/>
              </a:ext>
            </a:extLst>
          </p:cNvPr>
          <p:cNvSpPr/>
          <p:nvPr/>
        </p:nvSpPr>
        <p:spPr>
          <a:xfrm>
            <a:off x="1172308" y="3751384"/>
            <a:ext cx="1676400" cy="10199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A2B0D9CF-B520-45B1-AD09-8F64A1619D4B}"/>
              </a:ext>
            </a:extLst>
          </p:cNvPr>
          <p:cNvSpPr/>
          <p:nvPr/>
        </p:nvSpPr>
        <p:spPr>
          <a:xfrm>
            <a:off x="1359877" y="3259015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B47090FB-5CB6-4B25-8739-A405389B7909}"/>
              </a:ext>
            </a:extLst>
          </p:cNvPr>
          <p:cNvSpPr/>
          <p:nvPr/>
        </p:nvSpPr>
        <p:spPr>
          <a:xfrm>
            <a:off x="2262553" y="3259015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68D2D117-E072-429F-BFA9-E7979DCFE3AE}"/>
              </a:ext>
            </a:extLst>
          </p:cNvPr>
          <p:cNvSpPr/>
          <p:nvPr/>
        </p:nvSpPr>
        <p:spPr>
          <a:xfrm>
            <a:off x="2262552" y="4938345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D1E164AE-3590-4991-A255-5EB1BBCF0B41}"/>
              </a:ext>
            </a:extLst>
          </p:cNvPr>
          <p:cNvSpPr/>
          <p:nvPr/>
        </p:nvSpPr>
        <p:spPr>
          <a:xfrm>
            <a:off x="1330569" y="4938345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D9C294-850C-4F77-B030-427C7E0EDABB}"/>
              </a:ext>
            </a:extLst>
          </p:cNvPr>
          <p:cNvSpPr/>
          <p:nvPr/>
        </p:nvSpPr>
        <p:spPr>
          <a:xfrm>
            <a:off x="3569674" y="3751384"/>
            <a:ext cx="773725" cy="10199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759F6DE6-7D9E-4361-B8B3-01706EF2922A}"/>
              </a:ext>
            </a:extLst>
          </p:cNvPr>
          <p:cNvSpPr/>
          <p:nvPr/>
        </p:nvSpPr>
        <p:spPr>
          <a:xfrm>
            <a:off x="3757243" y="3259015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F447F7B1-9ABB-458E-9D0B-37186E3C099A}"/>
              </a:ext>
            </a:extLst>
          </p:cNvPr>
          <p:cNvSpPr/>
          <p:nvPr/>
        </p:nvSpPr>
        <p:spPr>
          <a:xfrm>
            <a:off x="3727935" y="4938345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1A2563-7566-4B3A-A8F6-4FABE237139C}"/>
              </a:ext>
            </a:extLst>
          </p:cNvPr>
          <p:cNvSpPr/>
          <p:nvPr/>
        </p:nvSpPr>
        <p:spPr>
          <a:xfrm>
            <a:off x="5067296" y="3751384"/>
            <a:ext cx="773725" cy="10199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D8628ED8-1782-4A82-840D-39C16845C39C}"/>
              </a:ext>
            </a:extLst>
          </p:cNvPr>
          <p:cNvSpPr/>
          <p:nvPr/>
        </p:nvSpPr>
        <p:spPr>
          <a:xfrm>
            <a:off x="5254865" y="3259015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35B6722E-A189-4DFE-93DA-6BA7981611BB}"/>
              </a:ext>
            </a:extLst>
          </p:cNvPr>
          <p:cNvSpPr/>
          <p:nvPr/>
        </p:nvSpPr>
        <p:spPr>
          <a:xfrm>
            <a:off x="5225557" y="4938345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D94AC3-E1EE-48E8-8DBF-49989D0EC9D4}"/>
              </a:ext>
            </a:extLst>
          </p:cNvPr>
          <p:cNvSpPr txBox="1"/>
          <p:nvPr/>
        </p:nvSpPr>
        <p:spPr>
          <a:xfrm>
            <a:off x="8461130" y="723928"/>
            <a:ext cx="309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예약 명단</a:t>
            </a:r>
          </a:p>
        </p:txBody>
      </p:sp>
    </p:spTree>
    <p:extLst>
      <p:ext uri="{BB962C8B-B14F-4D97-AF65-F5344CB8AC3E}">
        <p14:creationId xmlns:p14="http://schemas.microsoft.com/office/powerpoint/2010/main" val="414053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72</Words>
  <Application>Microsoft Office PowerPoint</Application>
  <PresentationFormat>와이드스크린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배달의민족 한나체 Pro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윤경 구</dc:creator>
  <cp:lastModifiedBy>윤경 구</cp:lastModifiedBy>
  <cp:revision>6</cp:revision>
  <dcterms:created xsi:type="dcterms:W3CDTF">2019-04-14T10:05:44Z</dcterms:created>
  <dcterms:modified xsi:type="dcterms:W3CDTF">2019-04-14T10:57:56Z</dcterms:modified>
</cp:coreProperties>
</file>