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3" r:id="rId1"/>
  </p:sldMasterIdLst>
  <p:handoutMasterIdLst>
    <p:handoutMasterId r:id="rId6"/>
  </p:handout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F34279-3140-4297-8BB8-744B1190A417}" type="doc">
      <dgm:prSet loTypeId="urn:microsoft.com/office/officeart/2008/layout/AlternatingHexagons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B544831-4E55-4E8F-B982-2951EF99427F}">
      <dgm:prSet phldrT="[文本]"/>
      <dgm:spPr/>
      <dgm:t>
        <a:bodyPr/>
        <a:lstStyle/>
        <a:p>
          <a:endParaRPr lang="zh-CN" altLang="en-US" b="1" dirty="0"/>
        </a:p>
      </dgm:t>
    </dgm:pt>
    <dgm:pt modelId="{BE7E46D3-50F5-44BC-9A8D-ABBDA1776E72}" type="parTrans" cxnId="{C2C843FA-B5F8-452B-820E-19E25E6C9A3F}">
      <dgm:prSet/>
      <dgm:spPr/>
      <dgm:t>
        <a:bodyPr/>
        <a:lstStyle/>
        <a:p>
          <a:endParaRPr lang="zh-CN" altLang="en-US"/>
        </a:p>
      </dgm:t>
    </dgm:pt>
    <dgm:pt modelId="{80708191-2ADD-4680-A2D1-B6764240A954}" type="sibTrans" cxnId="{C2C843FA-B5F8-452B-820E-19E25E6C9A3F}">
      <dgm:prSet/>
      <dgm:spPr/>
      <dgm:t>
        <a:bodyPr/>
        <a:lstStyle/>
        <a:p>
          <a:endParaRPr lang="zh-CN" altLang="en-US" dirty="0"/>
        </a:p>
      </dgm:t>
    </dgm:pt>
    <dgm:pt modelId="{6E40B1F3-839B-40D4-AA1C-4833A19884ED}">
      <dgm:prSet phldrT="[文本]" phldr="1"/>
      <dgm:spPr/>
      <dgm:t>
        <a:bodyPr/>
        <a:lstStyle/>
        <a:p>
          <a:endParaRPr lang="zh-CN" altLang="en-US"/>
        </a:p>
      </dgm:t>
    </dgm:pt>
    <dgm:pt modelId="{B7FA6ED6-3F21-49EC-8B4A-29D9A5FD5CFC}" type="parTrans" cxnId="{31345073-2742-4DE3-A818-8F107A579BEB}">
      <dgm:prSet/>
      <dgm:spPr/>
      <dgm:t>
        <a:bodyPr/>
        <a:lstStyle/>
        <a:p>
          <a:endParaRPr lang="zh-CN" altLang="en-US"/>
        </a:p>
      </dgm:t>
    </dgm:pt>
    <dgm:pt modelId="{B4402D2C-7398-40E0-A6E3-64D222DAAADA}" type="sibTrans" cxnId="{31345073-2742-4DE3-A818-8F107A579BEB}">
      <dgm:prSet/>
      <dgm:spPr/>
      <dgm:t>
        <a:bodyPr/>
        <a:lstStyle/>
        <a:p>
          <a:endParaRPr lang="zh-CN" altLang="en-US"/>
        </a:p>
      </dgm:t>
    </dgm:pt>
    <dgm:pt modelId="{78D99EDF-D655-42B4-8E5B-A51D5A62B6CE}">
      <dgm:prSet phldrT="[文本]" phldr="1"/>
      <dgm:spPr/>
      <dgm:t>
        <a:bodyPr/>
        <a:lstStyle/>
        <a:p>
          <a:endParaRPr lang="zh-CN" altLang="en-US" dirty="0"/>
        </a:p>
      </dgm:t>
    </dgm:pt>
    <dgm:pt modelId="{09A7F45D-AA05-474A-84F5-7B39D757702A}" type="parTrans" cxnId="{21AF1A67-EA4A-4D5A-B007-F80938809287}">
      <dgm:prSet/>
      <dgm:spPr/>
      <dgm:t>
        <a:bodyPr/>
        <a:lstStyle/>
        <a:p>
          <a:endParaRPr lang="zh-CN" altLang="en-US"/>
        </a:p>
      </dgm:t>
    </dgm:pt>
    <dgm:pt modelId="{2ABC17E7-2F13-4B5B-BB9F-BA7858A39EE0}" type="sibTrans" cxnId="{21AF1A67-EA4A-4D5A-B007-F80938809287}">
      <dgm:prSet/>
      <dgm:spPr/>
      <dgm:t>
        <a:bodyPr/>
        <a:lstStyle/>
        <a:p>
          <a:endParaRPr lang="zh-CN" altLang="en-US"/>
        </a:p>
      </dgm:t>
    </dgm:pt>
    <dgm:pt modelId="{6A56F415-41F8-4A9B-A4AD-CAEAB5985353}">
      <dgm:prSet phldrT="[文本]"/>
      <dgm:spPr/>
      <dgm:t>
        <a:bodyPr/>
        <a:lstStyle/>
        <a:p>
          <a:endParaRPr lang="zh-CN" altLang="en-US" dirty="0"/>
        </a:p>
      </dgm:t>
    </dgm:pt>
    <dgm:pt modelId="{2DF6B48D-EB0F-4319-B32A-AF95517D4D01}" type="sibTrans" cxnId="{D3F0C43E-29B0-4995-9EB4-5D3BACE20B3A}">
      <dgm:prSet/>
      <dgm:spPr/>
      <dgm:t>
        <a:bodyPr/>
        <a:lstStyle/>
        <a:p>
          <a:endParaRPr lang="zh-CN" altLang="en-US"/>
        </a:p>
      </dgm:t>
    </dgm:pt>
    <dgm:pt modelId="{18E6AF57-2358-45C5-A12D-36C0C973DFA1}" type="parTrans" cxnId="{D3F0C43E-29B0-4995-9EB4-5D3BACE20B3A}">
      <dgm:prSet/>
      <dgm:spPr/>
      <dgm:t>
        <a:bodyPr/>
        <a:lstStyle/>
        <a:p>
          <a:endParaRPr lang="zh-CN" altLang="en-US"/>
        </a:p>
      </dgm:t>
    </dgm:pt>
    <dgm:pt modelId="{F6820534-746A-4AC6-B23B-EE612CE2A6BF}" type="pres">
      <dgm:prSet presAssocID="{06F34279-3140-4297-8BB8-744B1190A417}" presName="Name0" presStyleCnt="0">
        <dgm:presLayoutVars>
          <dgm:chMax/>
          <dgm:chPref/>
          <dgm:dir/>
          <dgm:animLvl val="lvl"/>
        </dgm:presLayoutVars>
      </dgm:prSet>
      <dgm:spPr/>
    </dgm:pt>
    <dgm:pt modelId="{EE0271CD-9432-4E56-BFE2-AA16882C1D77}" type="pres">
      <dgm:prSet presAssocID="{EB544831-4E55-4E8F-B982-2951EF99427F}" presName="composite" presStyleCnt="0"/>
      <dgm:spPr/>
    </dgm:pt>
    <dgm:pt modelId="{670C6F7F-ACA5-4A49-B692-E92068F4318A}" type="pres">
      <dgm:prSet presAssocID="{EB544831-4E55-4E8F-B982-2951EF99427F}" presName="Parent1" presStyleLbl="node1" presStyleIdx="0" presStyleCnt="6" custLinFactNeighborX="-9119" custLinFactNeighborY="-8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43FBC8-5F83-4F7E-9BD5-AE2183883F45}" type="pres">
      <dgm:prSet presAssocID="{EB544831-4E55-4E8F-B982-2951EF99427F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6D09C32-0E1E-4839-A91A-4A02341BA9F1}" type="pres">
      <dgm:prSet presAssocID="{EB544831-4E55-4E8F-B982-2951EF99427F}" presName="BalanceSpacing" presStyleCnt="0"/>
      <dgm:spPr/>
    </dgm:pt>
    <dgm:pt modelId="{C9CFD35A-AB0F-4377-8420-F4A0D7081128}" type="pres">
      <dgm:prSet presAssocID="{EB544831-4E55-4E8F-B982-2951EF99427F}" presName="BalanceSpacing1" presStyleCnt="0"/>
      <dgm:spPr/>
    </dgm:pt>
    <dgm:pt modelId="{71E66705-0C6E-45CB-8921-00C5C4DEBDDE}" type="pres">
      <dgm:prSet presAssocID="{80708191-2ADD-4680-A2D1-B6764240A954}" presName="Accent1Text" presStyleLbl="node1" presStyleIdx="1" presStyleCnt="6"/>
      <dgm:spPr/>
      <dgm:t>
        <a:bodyPr/>
        <a:lstStyle/>
        <a:p>
          <a:endParaRPr lang="zh-CN" altLang="en-US"/>
        </a:p>
      </dgm:t>
    </dgm:pt>
    <dgm:pt modelId="{E30D3A76-1063-4B81-9DC2-545227303271}" type="pres">
      <dgm:prSet presAssocID="{80708191-2ADD-4680-A2D1-B6764240A954}" presName="spaceBetweenRectangles" presStyleCnt="0"/>
      <dgm:spPr/>
    </dgm:pt>
    <dgm:pt modelId="{251EAB8C-2CB4-4409-96AF-27E08E78B4AF}" type="pres">
      <dgm:prSet presAssocID="{6A56F415-41F8-4A9B-A4AD-CAEAB5985353}" presName="composite" presStyleCnt="0"/>
      <dgm:spPr/>
    </dgm:pt>
    <dgm:pt modelId="{5B809A51-6377-446C-9880-6169CC5B0FB5}" type="pres">
      <dgm:prSet presAssocID="{6A56F415-41F8-4A9B-A4AD-CAEAB5985353}" presName="Parent1" presStyleLbl="node1" presStyleIdx="2" presStyleCnt="6" custLinFactX="100000" custLinFactNeighborX="145286" custLinFactNeighborY="-8488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9D00CD-52C1-417C-A8B6-7AAEDCBB8ADE}" type="pres">
      <dgm:prSet presAssocID="{6A56F415-41F8-4A9B-A4AD-CAEAB5985353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B22643-7323-4C9E-9252-BD7B1248EFCA}" type="pres">
      <dgm:prSet presAssocID="{6A56F415-41F8-4A9B-A4AD-CAEAB5985353}" presName="BalanceSpacing" presStyleCnt="0"/>
      <dgm:spPr/>
    </dgm:pt>
    <dgm:pt modelId="{DA3EC867-1001-44C4-9844-4FF50F074AA0}" type="pres">
      <dgm:prSet presAssocID="{6A56F415-41F8-4A9B-A4AD-CAEAB5985353}" presName="BalanceSpacing1" presStyleCnt="0"/>
      <dgm:spPr/>
    </dgm:pt>
    <dgm:pt modelId="{B6514019-C35A-4E85-A594-75192F6F72E5}" type="pres">
      <dgm:prSet presAssocID="{2DF6B48D-EB0F-4319-B32A-AF95517D4D01}" presName="Accent1Text" presStyleLbl="node1" presStyleIdx="3" presStyleCnt="6" custLinFactNeighborX="36474" custLinFactNeighborY="-85677"/>
      <dgm:spPr/>
    </dgm:pt>
    <dgm:pt modelId="{207CD8FC-4100-4A21-84C1-683EE729E3CD}" type="pres">
      <dgm:prSet presAssocID="{2DF6B48D-EB0F-4319-B32A-AF95517D4D01}" presName="spaceBetweenRectangles" presStyleCnt="0"/>
      <dgm:spPr/>
    </dgm:pt>
    <dgm:pt modelId="{5E7E3D85-9141-4C02-A0D8-ED16C0B38BFA}" type="pres">
      <dgm:prSet presAssocID="{78D99EDF-D655-42B4-8E5B-A51D5A62B6CE}" presName="composite" presStyleCnt="0"/>
      <dgm:spPr/>
    </dgm:pt>
    <dgm:pt modelId="{D9D37C13-EFD4-4D48-B960-0A1347CDE259}" type="pres">
      <dgm:prSet presAssocID="{78D99EDF-D655-42B4-8E5B-A51D5A62B6CE}" presName="Parent1" presStyleLbl="node1" presStyleIdx="4" presStyleCnt="6" custLinFactX="100000" custLinFactY="-67387" custLinFactNeighborX="191171" custLinFactNeighborY="-100000">
        <dgm:presLayoutVars>
          <dgm:chMax val="1"/>
          <dgm:chPref val="1"/>
          <dgm:bulletEnabled val="1"/>
        </dgm:presLayoutVars>
      </dgm:prSet>
      <dgm:spPr/>
    </dgm:pt>
    <dgm:pt modelId="{9B315EC7-499B-4885-87FF-74D1E95E7A8D}" type="pres">
      <dgm:prSet presAssocID="{78D99EDF-D655-42B4-8E5B-A51D5A62B6CE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0B79A9-06AF-4A66-A4A1-A2A2BD1A3863}" type="pres">
      <dgm:prSet presAssocID="{78D99EDF-D655-42B4-8E5B-A51D5A62B6CE}" presName="BalanceSpacing" presStyleCnt="0"/>
      <dgm:spPr/>
    </dgm:pt>
    <dgm:pt modelId="{C404E777-BA85-4A62-9961-E50DAADAB872}" type="pres">
      <dgm:prSet presAssocID="{78D99EDF-D655-42B4-8E5B-A51D5A62B6CE}" presName="BalanceSpacing1" presStyleCnt="0"/>
      <dgm:spPr/>
    </dgm:pt>
    <dgm:pt modelId="{42B19A51-832C-42A9-B117-DF7404BE1B98}" type="pres">
      <dgm:prSet presAssocID="{2ABC17E7-2F13-4B5B-BB9F-BA7858A39EE0}" presName="Accent1Text" presStyleLbl="node1" presStyleIdx="5" presStyleCnt="6" custLinFactX="199387" custLinFactY="-68974" custLinFactNeighborX="200000" custLinFactNeighborY="-100000"/>
      <dgm:spPr/>
    </dgm:pt>
  </dgm:ptLst>
  <dgm:cxnLst>
    <dgm:cxn modelId="{70A57077-B5A0-4C22-8149-FE531E50C18C}" type="presOf" srcId="{6E40B1F3-839B-40D4-AA1C-4833A19884ED}" destId="{DE43FBC8-5F83-4F7E-9BD5-AE2183883F45}" srcOrd="0" destOrd="0" presId="urn:microsoft.com/office/officeart/2008/layout/AlternatingHexagons"/>
    <dgm:cxn modelId="{7514995E-BE15-4C56-B2AA-04C855D1F8B5}" type="presOf" srcId="{EB544831-4E55-4E8F-B982-2951EF99427F}" destId="{670C6F7F-ACA5-4A49-B692-E92068F4318A}" srcOrd="0" destOrd="0" presId="urn:microsoft.com/office/officeart/2008/layout/AlternatingHexagons"/>
    <dgm:cxn modelId="{02829A1B-481E-41BC-8A82-E5C4B7AB873B}" type="presOf" srcId="{80708191-2ADD-4680-A2D1-B6764240A954}" destId="{71E66705-0C6E-45CB-8921-00C5C4DEBDDE}" srcOrd="0" destOrd="0" presId="urn:microsoft.com/office/officeart/2008/layout/AlternatingHexagons"/>
    <dgm:cxn modelId="{C2C843FA-B5F8-452B-820E-19E25E6C9A3F}" srcId="{06F34279-3140-4297-8BB8-744B1190A417}" destId="{EB544831-4E55-4E8F-B982-2951EF99427F}" srcOrd="0" destOrd="0" parTransId="{BE7E46D3-50F5-44BC-9A8D-ABBDA1776E72}" sibTransId="{80708191-2ADD-4680-A2D1-B6764240A954}"/>
    <dgm:cxn modelId="{3727E064-82C5-4D1C-ADBA-7A145686F05A}" type="presOf" srcId="{6A56F415-41F8-4A9B-A4AD-CAEAB5985353}" destId="{5B809A51-6377-446C-9880-6169CC5B0FB5}" srcOrd="0" destOrd="0" presId="urn:microsoft.com/office/officeart/2008/layout/AlternatingHexagons"/>
    <dgm:cxn modelId="{21AF1A67-EA4A-4D5A-B007-F80938809287}" srcId="{06F34279-3140-4297-8BB8-744B1190A417}" destId="{78D99EDF-D655-42B4-8E5B-A51D5A62B6CE}" srcOrd="2" destOrd="0" parTransId="{09A7F45D-AA05-474A-84F5-7B39D757702A}" sibTransId="{2ABC17E7-2F13-4B5B-BB9F-BA7858A39EE0}"/>
    <dgm:cxn modelId="{59E194D0-CF8D-488F-A0D8-9777A389B0AE}" type="presOf" srcId="{2ABC17E7-2F13-4B5B-BB9F-BA7858A39EE0}" destId="{42B19A51-832C-42A9-B117-DF7404BE1B98}" srcOrd="0" destOrd="0" presId="urn:microsoft.com/office/officeart/2008/layout/AlternatingHexagons"/>
    <dgm:cxn modelId="{FB8AB4C6-5BB8-4717-BB44-2F86DFC85682}" type="presOf" srcId="{06F34279-3140-4297-8BB8-744B1190A417}" destId="{F6820534-746A-4AC6-B23B-EE612CE2A6BF}" srcOrd="0" destOrd="0" presId="urn:microsoft.com/office/officeart/2008/layout/AlternatingHexagons"/>
    <dgm:cxn modelId="{D3F0C43E-29B0-4995-9EB4-5D3BACE20B3A}" srcId="{06F34279-3140-4297-8BB8-744B1190A417}" destId="{6A56F415-41F8-4A9B-A4AD-CAEAB5985353}" srcOrd="1" destOrd="0" parTransId="{18E6AF57-2358-45C5-A12D-36C0C973DFA1}" sibTransId="{2DF6B48D-EB0F-4319-B32A-AF95517D4D01}"/>
    <dgm:cxn modelId="{31345073-2742-4DE3-A818-8F107A579BEB}" srcId="{EB544831-4E55-4E8F-B982-2951EF99427F}" destId="{6E40B1F3-839B-40D4-AA1C-4833A19884ED}" srcOrd="0" destOrd="0" parTransId="{B7FA6ED6-3F21-49EC-8B4A-29D9A5FD5CFC}" sibTransId="{B4402D2C-7398-40E0-A6E3-64D222DAAADA}"/>
    <dgm:cxn modelId="{4C606D55-A37A-4C12-90C4-E304B99840DB}" type="presOf" srcId="{78D99EDF-D655-42B4-8E5B-A51D5A62B6CE}" destId="{D9D37C13-EFD4-4D48-B960-0A1347CDE259}" srcOrd="0" destOrd="0" presId="urn:microsoft.com/office/officeart/2008/layout/AlternatingHexagons"/>
    <dgm:cxn modelId="{C77C70C1-EEEC-471B-AD03-A13A9455A1FA}" type="presOf" srcId="{2DF6B48D-EB0F-4319-B32A-AF95517D4D01}" destId="{B6514019-C35A-4E85-A594-75192F6F72E5}" srcOrd="0" destOrd="0" presId="urn:microsoft.com/office/officeart/2008/layout/AlternatingHexagons"/>
    <dgm:cxn modelId="{4A7B049E-FBC0-41A5-A795-F92C3BFA1E96}" type="presParOf" srcId="{F6820534-746A-4AC6-B23B-EE612CE2A6BF}" destId="{EE0271CD-9432-4E56-BFE2-AA16882C1D77}" srcOrd="0" destOrd="0" presId="urn:microsoft.com/office/officeart/2008/layout/AlternatingHexagons"/>
    <dgm:cxn modelId="{34DD096F-7034-4825-8770-FE29C846FA2C}" type="presParOf" srcId="{EE0271CD-9432-4E56-BFE2-AA16882C1D77}" destId="{670C6F7F-ACA5-4A49-B692-E92068F4318A}" srcOrd="0" destOrd="0" presId="urn:microsoft.com/office/officeart/2008/layout/AlternatingHexagons"/>
    <dgm:cxn modelId="{6D8B0A35-14B6-48FE-8220-509D991E10CF}" type="presParOf" srcId="{EE0271CD-9432-4E56-BFE2-AA16882C1D77}" destId="{DE43FBC8-5F83-4F7E-9BD5-AE2183883F45}" srcOrd="1" destOrd="0" presId="urn:microsoft.com/office/officeart/2008/layout/AlternatingHexagons"/>
    <dgm:cxn modelId="{7D5D67E5-AAFF-4F4A-B8CE-C87292290A04}" type="presParOf" srcId="{EE0271CD-9432-4E56-BFE2-AA16882C1D77}" destId="{E6D09C32-0E1E-4839-A91A-4A02341BA9F1}" srcOrd="2" destOrd="0" presId="urn:microsoft.com/office/officeart/2008/layout/AlternatingHexagons"/>
    <dgm:cxn modelId="{7DE5518D-9BA0-4EFF-BAEF-01ECA389A6CB}" type="presParOf" srcId="{EE0271CD-9432-4E56-BFE2-AA16882C1D77}" destId="{C9CFD35A-AB0F-4377-8420-F4A0D7081128}" srcOrd="3" destOrd="0" presId="urn:microsoft.com/office/officeart/2008/layout/AlternatingHexagons"/>
    <dgm:cxn modelId="{05664D3A-D964-42FD-BA4A-7F04CCC6465B}" type="presParOf" srcId="{EE0271CD-9432-4E56-BFE2-AA16882C1D77}" destId="{71E66705-0C6E-45CB-8921-00C5C4DEBDDE}" srcOrd="4" destOrd="0" presId="urn:microsoft.com/office/officeart/2008/layout/AlternatingHexagons"/>
    <dgm:cxn modelId="{C3493323-2EF2-417D-940F-F22DA47F4DFF}" type="presParOf" srcId="{F6820534-746A-4AC6-B23B-EE612CE2A6BF}" destId="{E30D3A76-1063-4B81-9DC2-545227303271}" srcOrd="1" destOrd="0" presId="urn:microsoft.com/office/officeart/2008/layout/AlternatingHexagons"/>
    <dgm:cxn modelId="{33483017-E20E-4CE4-98B1-26C89B238878}" type="presParOf" srcId="{F6820534-746A-4AC6-B23B-EE612CE2A6BF}" destId="{251EAB8C-2CB4-4409-96AF-27E08E78B4AF}" srcOrd="2" destOrd="0" presId="urn:microsoft.com/office/officeart/2008/layout/AlternatingHexagons"/>
    <dgm:cxn modelId="{847A9A96-2E77-448D-A4DF-791DAE61C716}" type="presParOf" srcId="{251EAB8C-2CB4-4409-96AF-27E08E78B4AF}" destId="{5B809A51-6377-446C-9880-6169CC5B0FB5}" srcOrd="0" destOrd="0" presId="urn:microsoft.com/office/officeart/2008/layout/AlternatingHexagons"/>
    <dgm:cxn modelId="{09A70ECA-ED83-4E6F-ACCE-794E79667D0A}" type="presParOf" srcId="{251EAB8C-2CB4-4409-96AF-27E08E78B4AF}" destId="{299D00CD-52C1-417C-A8B6-7AAEDCBB8ADE}" srcOrd="1" destOrd="0" presId="urn:microsoft.com/office/officeart/2008/layout/AlternatingHexagons"/>
    <dgm:cxn modelId="{0CC917BB-D505-406A-AA41-755EF1148F2A}" type="presParOf" srcId="{251EAB8C-2CB4-4409-96AF-27E08E78B4AF}" destId="{A9B22643-7323-4C9E-9252-BD7B1248EFCA}" srcOrd="2" destOrd="0" presId="urn:microsoft.com/office/officeart/2008/layout/AlternatingHexagons"/>
    <dgm:cxn modelId="{4E13625B-8053-4E50-9319-D8A82B71812D}" type="presParOf" srcId="{251EAB8C-2CB4-4409-96AF-27E08E78B4AF}" destId="{DA3EC867-1001-44C4-9844-4FF50F074AA0}" srcOrd="3" destOrd="0" presId="urn:microsoft.com/office/officeart/2008/layout/AlternatingHexagons"/>
    <dgm:cxn modelId="{12928EAC-9DD9-4FB7-B6B9-FDA2586D99A5}" type="presParOf" srcId="{251EAB8C-2CB4-4409-96AF-27E08E78B4AF}" destId="{B6514019-C35A-4E85-A594-75192F6F72E5}" srcOrd="4" destOrd="0" presId="urn:microsoft.com/office/officeart/2008/layout/AlternatingHexagons"/>
    <dgm:cxn modelId="{ABE233A0-6988-4C45-B0DA-887EDA99F7DA}" type="presParOf" srcId="{F6820534-746A-4AC6-B23B-EE612CE2A6BF}" destId="{207CD8FC-4100-4A21-84C1-683EE729E3CD}" srcOrd="3" destOrd="0" presId="urn:microsoft.com/office/officeart/2008/layout/AlternatingHexagons"/>
    <dgm:cxn modelId="{38B968D2-6F5D-490F-AECD-BD3FDE4E6B04}" type="presParOf" srcId="{F6820534-746A-4AC6-B23B-EE612CE2A6BF}" destId="{5E7E3D85-9141-4C02-A0D8-ED16C0B38BFA}" srcOrd="4" destOrd="0" presId="urn:microsoft.com/office/officeart/2008/layout/AlternatingHexagons"/>
    <dgm:cxn modelId="{7997AADD-4D22-40D4-9BF2-B74A0BEC0C2F}" type="presParOf" srcId="{5E7E3D85-9141-4C02-A0D8-ED16C0B38BFA}" destId="{D9D37C13-EFD4-4D48-B960-0A1347CDE259}" srcOrd="0" destOrd="0" presId="urn:microsoft.com/office/officeart/2008/layout/AlternatingHexagons"/>
    <dgm:cxn modelId="{ACCBA2F7-5B0C-4F57-A2E2-BC540CC9AB48}" type="presParOf" srcId="{5E7E3D85-9141-4C02-A0D8-ED16C0B38BFA}" destId="{9B315EC7-499B-4885-87FF-74D1E95E7A8D}" srcOrd="1" destOrd="0" presId="urn:microsoft.com/office/officeart/2008/layout/AlternatingHexagons"/>
    <dgm:cxn modelId="{C8219355-EB27-435B-949C-AF70AE539160}" type="presParOf" srcId="{5E7E3D85-9141-4C02-A0D8-ED16C0B38BFA}" destId="{590B79A9-06AF-4A66-A4A1-A2A2BD1A3863}" srcOrd="2" destOrd="0" presId="urn:microsoft.com/office/officeart/2008/layout/AlternatingHexagons"/>
    <dgm:cxn modelId="{24E263A7-3011-490F-B03E-3AAC557BA37A}" type="presParOf" srcId="{5E7E3D85-9141-4C02-A0D8-ED16C0B38BFA}" destId="{C404E777-BA85-4A62-9961-E50DAADAB872}" srcOrd="3" destOrd="0" presId="urn:microsoft.com/office/officeart/2008/layout/AlternatingHexagons"/>
    <dgm:cxn modelId="{A25AC17D-040F-47D9-98E7-B823AD1A2B8E}" type="presParOf" srcId="{5E7E3D85-9141-4C02-A0D8-ED16C0B38BFA}" destId="{42B19A51-832C-42A9-B117-DF7404BE1B9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C6F7F-ACA5-4A49-B692-E92068F4318A}">
      <dsp:nvSpPr>
        <dsp:cNvPr id="0" name=""/>
        <dsp:cNvSpPr/>
      </dsp:nvSpPr>
      <dsp:spPr>
        <a:xfrm rot="5400000">
          <a:off x="4340938" y="79704"/>
          <a:ext cx="1226221" cy="106681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000" b="1" kern="1200" dirty="0"/>
        </a:p>
      </dsp:txBody>
      <dsp:txXfrm rot="-5400000">
        <a:off x="4586887" y="191086"/>
        <a:ext cx="734322" cy="844049"/>
      </dsp:txXfrm>
    </dsp:sp>
    <dsp:sp modelId="{DE43FBC8-5F83-4F7E-9BD5-AE2183883F45}">
      <dsp:nvSpPr>
        <dsp:cNvPr id="0" name=""/>
        <dsp:cNvSpPr/>
      </dsp:nvSpPr>
      <dsp:spPr>
        <a:xfrm>
          <a:off x="5617110" y="246285"/>
          <a:ext cx="1368463" cy="735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5617110" y="246285"/>
        <a:ext cx="1368463" cy="735732"/>
      </dsp:txXfrm>
    </dsp:sp>
    <dsp:sp modelId="{71E66705-0C6E-45CB-8921-00C5C4DEBDDE}">
      <dsp:nvSpPr>
        <dsp:cNvPr id="0" name=""/>
        <dsp:cNvSpPr/>
      </dsp:nvSpPr>
      <dsp:spPr>
        <a:xfrm rot="5400000">
          <a:off x="3286063" y="80745"/>
          <a:ext cx="1226221" cy="106681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 dirty="0"/>
        </a:p>
      </dsp:txBody>
      <dsp:txXfrm rot="-5400000">
        <a:off x="3532012" y="192127"/>
        <a:ext cx="734322" cy="844049"/>
      </dsp:txXfrm>
    </dsp:sp>
    <dsp:sp modelId="{5B809A51-6377-446C-9880-6169CC5B0FB5}">
      <dsp:nvSpPr>
        <dsp:cNvPr id="0" name=""/>
        <dsp:cNvSpPr/>
      </dsp:nvSpPr>
      <dsp:spPr>
        <a:xfrm rot="5400000">
          <a:off x="6476677" y="80708"/>
          <a:ext cx="1226221" cy="106681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000" kern="1200" dirty="0"/>
        </a:p>
      </dsp:txBody>
      <dsp:txXfrm rot="-5400000">
        <a:off x="6722626" y="192090"/>
        <a:ext cx="734322" cy="844049"/>
      </dsp:txXfrm>
    </dsp:sp>
    <dsp:sp modelId="{299D00CD-52C1-417C-A8B6-7AAEDCBB8ADE}">
      <dsp:nvSpPr>
        <dsp:cNvPr id="0" name=""/>
        <dsp:cNvSpPr/>
      </dsp:nvSpPr>
      <dsp:spPr>
        <a:xfrm>
          <a:off x="2571176" y="1287102"/>
          <a:ext cx="1324319" cy="735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514019-C35A-4E85-A594-75192F6F72E5}">
      <dsp:nvSpPr>
        <dsp:cNvPr id="0" name=""/>
        <dsp:cNvSpPr/>
      </dsp:nvSpPr>
      <dsp:spPr>
        <a:xfrm rot="5400000">
          <a:off x="5401202" y="79704"/>
          <a:ext cx="1226221" cy="106681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647151" y="191086"/>
        <a:ext cx="734322" cy="844049"/>
      </dsp:txXfrm>
    </dsp:sp>
    <dsp:sp modelId="{D9D37C13-EFD4-4D48-B960-0A1347CDE259}">
      <dsp:nvSpPr>
        <dsp:cNvPr id="0" name=""/>
        <dsp:cNvSpPr/>
      </dsp:nvSpPr>
      <dsp:spPr>
        <a:xfrm rot="5400000">
          <a:off x="7544470" y="109843"/>
          <a:ext cx="1226221" cy="106681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/>
        </a:p>
      </dsp:txBody>
      <dsp:txXfrm rot="-5400000">
        <a:off x="7790419" y="221225"/>
        <a:ext cx="734322" cy="844049"/>
      </dsp:txXfrm>
    </dsp:sp>
    <dsp:sp modelId="{9B315EC7-499B-4885-87FF-74D1E95E7A8D}">
      <dsp:nvSpPr>
        <dsp:cNvPr id="0" name=""/>
        <dsp:cNvSpPr/>
      </dsp:nvSpPr>
      <dsp:spPr>
        <a:xfrm>
          <a:off x="5617110" y="2327918"/>
          <a:ext cx="1368463" cy="735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B19A51-832C-42A9-B117-DF7404BE1B98}">
      <dsp:nvSpPr>
        <dsp:cNvPr id="0" name=""/>
        <dsp:cNvSpPr/>
      </dsp:nvSpPr>
      <dsp:spPr>
        <a:xfrm rot="5400000">
          <a:off x="7546774" y="90383"/>
          <a:ext cx="1226221" cy="106681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7792723" y="201765"/>
        <a:ext cx="734322" cy="8440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2DCBC-783C-47B8-A649-99157A6FABFF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D90D1-7E66-45BF-BA35-B3F0EB120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44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982B45-12C1-4F69-AEC2-7AADBE2E7B56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A709BF3-5B50-4F71-AB0E-93E5478F32F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95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2B45-12C1-4F69-AEC2-7AADBE2E7B56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9BF3-5B50-4F71-AB0E-93E5478F3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74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2B45-12C1-4F69-AEC2-7AADBE2E7B56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9BF3-5B50-4F71-AB0E-93E5478F32F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211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2B45-12C1-4F69-AEC2-7AADBE2E7B56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9BF3-5B50-4F71-AB0E-93E5478F32F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343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2B45-12C1-4F69-AEC2-7AADBE2E7B56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9BF3-5B50-4F71-AB0E-93E5478F3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021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2B45-12C1-4F69-AEC2-7AADBE2E7B56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9BF3-5B50-4F71-AB0E-93E5478F32F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854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2B45-12C1-4F69-AEC2-7AADBE2E7B56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9BF3-5B50-4F71-AB0E-93E5478F32F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851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2B45-12C1-4F69-AEC2-7AADBE2E7B56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9BF3-5B50-4F71-AB0E-93E5478F32F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223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2B45-12C1-4F69-AEC2-7AADBE2E7B56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9BF3-5B50-4F71-AB0E-93E5478F32F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60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2B45-12C1-4F69-AEC2-7AADBE2E7B56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9BF3-5B50-4F71-AB0E-93E5478F3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62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2B45-12C1-4F69-AEC2-7AADBE2E7B56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9BF3-5B50-4F71-AB0E-93E5478F32F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63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2B45-12C1-4F69-AEC2-7AADBE2E7B56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9BF3-5B50-4F71-AB0E-93E5478F32F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30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2B45-12C1-4F69-AEC2-7AADBE2E7B56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9BF3-5B50-4F71-AB0E-93E5478F32F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0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2B45-12C1-4F69-AEC2-7AADBE2E7B56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9BF3-5B50-4F71-AB0E-93E5478F32F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31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2B45-12C1-4F69-AEC2-7AADBE2E7B56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9BF3-5B50-4F71-AB0E-93E5478F3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45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2B45-12C1-4F69-AEC2-7AADBE2E7B56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9BF3-5B50-4F71-AB0E-93E5478F32F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68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2B45-12C1-4F69-AEC2-7AADBE2E7B56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9BF3-5B50-4F71-AB0E-93E5478F3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07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982B45-12C1-4F69-AEC2-7AADBE2E7B56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709BF3-5B50-4F71-AB0E-93E5478F3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33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45" r:id="rId2"/>
    <p:sldLayoutId id="2147484246" r:id="rId3"/>
    <p:sldLayoutId id="2147484247" r:id="rId4"/>
    <p:sldLayoutId id="2147484248" r:id="rId5"/>
    <p:sldLayoutId id="2147484249" r:id="rId6"/>
    <p:sldLayoutId id="2147484250" r:id="rId7"/>
    <p:sldLayoutId id="2147484251" r:id="rId8"/>
    <p:sldLayoutId id="2147484252" r:id="rId9"/>
    <p:sldLayoutId id="2147484253" r:id="rId10"/>
    <p:sldLayoutId id="2147484254" r:id="rId11"/>
    <p:sldLayoutId id="2147484255" r:id="rId12"/>
    <p:sldLayoutId id="2147484256" r:id="rId13"/>
    <p:sldLayoutId id="2147484257" r:id="rId14"/>
    <p:sldLayoutId id="2147484258" r:id="rId15"/>
    <p:sldLayoutId id="2147484259" r:id="rId16"/>
    <p:sldLayoutId id="21474842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b="1" dirty="0" smtClean="0">
                <a:ln w="12700" cmpd="sng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Self-introduction</a:t>
            </a:r>
            <a:endParaRPr lang="zh-CN" altLang="en-US" dirty="0">
              <a:ln w="12700" cmpd="sng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zh-CN" dirty="0" smtClean="0">
                <a:latin typeface="Agency FB" panose="020B0503020202020204" pitchFamily="34" charset="0"/>
              </a:rPr>
              <a:t>                                                                                    ------Le </a:t>
            </a:r>
            <a:r>
              <a:rPr lang="en-US" altLang="zh-CN" dirty="0" err="1" smtClean="0">
                <a:latin typeface="Agency FB" panose="020B0503020202020204" pitchFamily="34" charset="0"/>
              </a:rPr>
              <a:t>Taining</a:t>
            </a:r>
            <a:r>
              <a:rPr lang="en-US" altLang="zh-CN" dirty="0" smtClean="0">
                <a:latin typeface="Agency FB" panose="020B0503020202020204" pitchFamily="34" charset="0"/>
              </a:rPr>
              <a:t>                    </a:t>
            </a:r>
            <a:endParaRPr lang="zh-CN" alt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95402" y="982132"/>
            <a:ext cx="4142360" cy="130386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 smtClean="0"/>
              <a:t>Basic Information</a:t>
            </a:r>
            <a:endParaRPr lang="zh-CN" altLang="en-US" b="1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44269089"/>
              </p:ext>
            </p:extLst>
          </p:nvPr>
        </p:nvGraphicFramePr>
        <p:xfrm>
          <a:off x="2300524" y="1091761"/>
          <a:ext cx="9556750" cy="330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295402" y="2675106"/>
            <a:ext cx="9580121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name is Le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Taining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I’ m 19 years old.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come from Zhejiang, China.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am s student in Xiamen University Malaysia.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major is computer science and technology.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Nice to meet all of you at this course.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92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482502" y="923766"/>
            <a:ext cx="5254555" cy="130386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zh-CN" sz="4000" b="1" dirty="0"/>
              <a:t>My interests</a:t>
            </a:r>
            <a:endParaRPr lang="zh-CN" altLang="en-US" sz="4000" b="1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hobby is listening to music and playing video 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games.</a:t>
            </a:r>
          </a:p>
          <a:p>
            <a:pPr>
              <a:lnSpc>
                <a:spcPct val="200000"/>
              </a:lnSpc>
            </a:pP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also like swimming, though I am not so good at that, so as at other sports.</a:t>
            </a:r>
          </a:p>
          <a:p>
            <a:pPr>
              <a:lnSpc>
                <a:spcPct val="200000"/>
              </a:lnSpc>
            </a:pP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It’s good to be in this university, I like this atmosphere in campus.</a:t>
            </a:r>
          </a:p>
          <a:p>
            <a:pPr>
              <a:lnSpc>
                <a:spcPct val="200000"/>
              </a:lnSpc>
            </a:pP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am also glad to meet new friends here.</a:t>
            </a:r>
          </a:p>
          <a:p>
            <a:pPr>
              <a:lnSpc>
                <a:spcPct val="200000"/>
              </a:lnSpc>
            </a:pP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all…….</a:t>
            </a:r>
            <a:endParaRPr lang="zh-CN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42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741036" y="1900314"/>
            <a:ext cx="6815669" cy="151553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zh-CN" b="1" dirty="0">
                <a:ln w="12700" cmpd="sng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Thanks for watching</a:t>
            </a:r>
            <a:endParaRPr lang="zh-CN" altLang="en-US" b="1" dirty="0">
              <a:ln w="12700" cmpd="sng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070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极端阴影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</TotalTime>
  <Words>119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方正舒体</vt:lpstr>
      <vt:lpstr>Agency FB</vt:lpstr>
      <vt:lpstr>Arial</vt:lpstr>
      <vt:lpstr>Garamond</vt:lpstr>
      <vt:lpstr>Times New Roman</vt:lpstr>
      <vt:lpstr>Wingdings</vt:lpstr>
      <vt:lpstr>环保</vt:lpstr>
      <vt:lpstr>Self-introduction</vt:lpstr>
      <vt:lpstr>Basic Information</vt:lpstr>
      <vt:lpstr>My interests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 TAINING</dc:creator>
  <cp:lastModifiedBy>LE TAINING</cp:lastModifiedBy>
  <cp:revision>4</cp:revision>
  <dcterms:created xsi:type="dcterms:W3CDTF">2019-12-22T08:01:55Z</dcterms:created>
  <dcterms:modified xsi:type="dcterms:W3CDTF">2019-12-22T08:29:56Z</dcterms:modified>
</cp:coreProperties>
</file>