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98" r:id="rId5"/>
    <p:sldId id="276" r:id="rId6"/>
    <p:sldId id="294" r:id="rId7"/>
    <p:sldId id="299" r:id="rId8"/>
    <p:sldId id="300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12" d="100"/>
          <a:sy n="112" d="100"/>
        </p:scale>
        <p:origin x="372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805" y="309064"/>
            <a:ext cx="4450844" cy="1152128"/>
          </a:xfrm>
        </p:spPr>
        <p:txBody>
          <a:bodyPr/>
          <a:lstStyle/>
          <a:p>
            <a:r>
              <a:rPr lang="hu-HU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Szabó-Zichy Viktória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7805" y="1541999"/>
            <a:ext cx="5544616" cy="151216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hu-HU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TESZTELŐI SZAKIRÁNY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5" y="2965697"/>
            <a:ext cx="308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Vizsgaremek védés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640" y="4647143"/>
            <a:ext cx="87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vszabo5@gmail.com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AD12095-4844-41A1-98BF-28A1438E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0" y="138668"/>
            <a:ext cx="8094159" cy="48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dirty="0"/>
              <a:t>Teszt riport</a:t>
            </a:r>
            <a:endParaRPr lang="ko-KR" altLang="en-US" dirty="0"/>
          </a:p>
        </p:txBody>
      </p:sp>
      <p:pic>
        <p:nvPicPr>
          <p:cNvPr id="4" name="Kép 3" descr="A képen asztal látható&#10;&#10;Automatikusan generált leírás">
            <a:extLst>
              <a:ext uri="{FF2B5EF4-FFF2-40B4-BE49-F238E27FC236}">
                <a16:creationId xmlns:a16="http://schemas.microsoft.com/office/drawing/2014/main" id="{5E38603D-31EE-40CF-9EC3-638DD09C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7" y="1491630"/>
            <a:ext cx="8538365" cy="29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altLang="ko-KR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Workflow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403975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403975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93A15041-8E4D-4CD4-AD55-BFFD89A91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1" y="1182413"/>
            <a:ext cx="7492316" cy="38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757203D-8226-46A1-A2A5-237F2A3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4" y="771550"/>
            <a:ext cx="8154652" cy="411587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B881FC5-500F-4589-B04D-2598237BE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hu-HU" altLang="ko-KR" dirty="0"/>
              <a:t>Összesített </a:t>
            </a:r>
            <a:r>
              <a:rPr lang="hu-HU" altLang="ko-KR" dirty="0" err="1"/>
              <a:t>Allure</a:t>
            </a:r>
            <a:r>
              <a:rPr lang="hu-HU" altLang="ko-KR" dirty="0"/>
              <a:t> riport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0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A31D1B6-A59F-4B62-B261-1E84CB58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9" y="247184"/>
            <a:ext cx="8910442" cy="4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hu-HU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23</Words>
  <Application>Microsoft Office PowerPoint</Application>
  <PresentationFormat>Diavetítés a képernyőre (16:9 oldalarány)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Viktória Szabó-Zichy</cp:lastModifiedBy>
  <cp:revision>83</cp:revision>
  <dcterms:created xsi:type="dcterms:W3CDTF">2016-12-05T23:26:54Z</dcterms:created>
  <dcterms:modified xsi:type="dcterms:W3CDTF">2021-08-22T20:31:39Z</dcterms:modified>
</cp:coreProperties>
</file>