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1"/>
  </p:notesMasterIdLst>
  <p:handoutMasterIdLst>
    <p:handoutMasterId r:id="rId12"/>
  </p:handoutMasterIdLst>
  <p:sldIdLst>
    <p:sldId id="256" r:id="rId4"/>
    <p:sldId id="298" r:id="rId5"/>
    <p:sldId id="276" r:id="rId6"/>
    <p:sldId id="299" r:id="rId7"/>
    <p:sldId id="300" r:id="rId8"/>
    <p:sldId id="294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>
        <p:scale>
          <a:sx n="98" d="100"/>
          <a:sy n="98" d="100"/>
        </p:scale>
        <p:origin x="298" y="226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2021-08-12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18" y="219358"/>
            <a:ext cx="4450844" cy="1152128"/>
          </a:xfrm>
        </p:spPr>
        <p:txBody>
          <a:bodyPr/>
          <a:lstStyle/>
          <a:p>
            <a:r>
              <a:rPr lang="hu-HU" altLang="ko-KR" dirty="0">
                <a:ea typeface="맑은 고딕" pitchFamily="50" charset="-127"/>
              </a:rPr>
              <a:t>Szabó-Zichy Viktória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9512" y="1563638"/>
            <a:ext cx="5544616" cy="1512168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hu-HU" altLang="ko-KR" sz="2400" b="1" dirty="0"/>
              <a:t>JUNIOR AUTOMATA TESZTELŐI SZAKIRÁNY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51568"/>
            <a:ext cx="3082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600" dirty="0">
                <a:solidFill>
                  <a:schemeClr val="bg1"/>
                </a:solidFill>
                <a:cs typeface="Arial" pitchFamily="34" charset="0"/>
              </a:rPr>
              <a:t>Vizsgaremek védés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640" y="4647143"/>
            <a:ext cx="87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1200" b="1" dirty="0">
                <a:solidFill>
                  <a:schemeClr val="bg1"/>
                </a:solidFill>
                <a:cs typeface="Arial" pitchFamily="34" charset="0"/>
              </a:rPr>
              <a:t>vszabo5@gmail.com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AD12095-4844-41A1-98BF-28A1438E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0" y="138668"/>
            <a:ext cx="8094159" cy="48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altLang="ko-KR" dirty="0"/>
              <a:t>Teszt riport</a:t>
            </a:r>
            <a:endParaRPr lang="ko-KR" altLang="en-US" dirty="0"/>
          </a:p>
        </p:txBody>
      </p:sp>
      <p:pic>
        <p:nvPicPr>
          <p:cNvPr id="28" name="Kép 27" descr="A képen asztal látható&#10;&#10;Automatikusan generált leírás">
            <a:extLst>
              <a:ext uri="{FF2B5EF4-FFF2-40B4-BE49-F238E27FC236}">
                <a16:creationId xmlns:a16="http://schemas.microsoft.com/office/drawing/2014/main" id="{DDF3A896-96F1-4C3A-9EF9-399CCA07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905"/>
            <a:ext cx="9144000" cy="28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8682647F-DD01-451E-A6E4-FFEA4788CE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57203D-8226-46A1-A2A5-237F2A3E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" y="411510"/>
            <a:ext cx="8964488" cy="45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8A31D1B6-A59F-4B62-B261-1E84CB58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9" y="247184"/>
            <a:ext cx="8910442" cy="4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4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Workflow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403975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403975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Kép 14" descr="A képen szöveg látható&#10;&#10;Automatikusan generált leírás">
            <a:extLst>
              <a:ext uri="{FF2B5EF4-FFF2-40B4-BE49-F238E27FC236}">
                <a16:creationId xmlns:a16="http://schemas.microsoft.com/office/drawing/2014/main" id="{93A15041-8E4D-4CD4-AD55-BFFD89A91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1" y="1182413"/>
            <a:ext cx="7492316" cy="38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hu-HU" altLang="ko-KR" dirty="0"/>
              <a:t>Köszönöm a figyelmet!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22</Words>
  <Application>Microsoft Office PowerPoint</Application>
  <PresentationFormat>Diavetítés a képernyőre (16:9 oldalarány)</PresentationFormat>
  <Paragraphs>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3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Cover and End Slide Master</vt:lpstr>
      <vt:lpstr>Contents Slide Master</vt:lpstr>
      <vt:lpstr>Section Break Slide Master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Viktória Szabó-Zichy</cp:lastModifiedBy>
  <cp:revision>80</cp:revision>
  <dcterms:created xsi:type="dcterms:W3CDTF">2016-12-05T23:26:54Z</dcterms:created>
  <dcterms:modified xsi:type="dcterms:W3CDTF">2021-08-13T10:35:12Z</dcterms:modified>
</cp:coreProperties>
</file>