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4" r:id="rId5"/>
    <p:sldId id="263" r:id="rId6"/>
    <p:sldId id="269" r:id="rId7"/>
    <p:sldId id="265" r:id="rId8"/>
    <p:sldId id="259" r:id="rId9"/>
    <p:sldId id="260" r:id="rId10"/>
    <p:sldId id="266" r:id="rId11"/>
    <p:sldId id="268" r:id="rId12"/>
    <p:sldId id="261"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39" autoAdjust="0"/>
    <p:restoredTop sz="94624" autoAdjust="0"/>
  </p:normalViewPr>
  <p:slideViewPr>
    <p:cSldViewPr>
      <p:cViewPr>
        <p:scale>
          <a:sx n="66" d="100"/>
          <a:sy n="66" d="100"/>
        </p:scale>
        <p:origin x="-150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668CDB-24C2-4D7D-9BB4-3649B53EC32A}" type="doc">
      <dgm:prSet loTypeId="urn:microsoft.com/office/officeart/2005/8/layout/hierarchy1" loCatId="hierarchy" qsTypeId="urn:microsoft.com/office/officeart/2005/8/quickstyle/3d6" qsCatId="3D" csTypeId="urn:microsoft.com/office/officeart/2005/8/colors/accent1_2" csCatId="accent1" phldr="1"/>
      <dgm:spPr/>
      <dgm:t>
        <a:bodyPr/>
        <a:lstStyle/>
        <a:p>
          <a:endParaRPr lang="en-IN"/>
        </a:p>
      </dgm:t>
    </dgm:pt>
    <dgm:pt modelId="{0404D09A-B392-4B35-9AF7-BE2339C846F2}">
      <dgm:prSet phldrT="[Text]" custT="1"/>
      <dgm:spPr/>
      <dgm:t>
        <a:bodyPr/>
        <a:lstStyle/>
        <a:p>
          <a:r>
            <a:rPr lang="en-IN" sz="1000"/>
            <a:t>START</a:t>
          </a:r>
        </a:p>
      </dgm:t>
    </dgm:pt>
    <dgm:pt modelId="{B5E250C1-BE16-4978-91DF-D6CB1627FED1}" type="parTrans" cxnId="{F28D3BF7-8EFB-4580-AED9-722A4301E65E}">
      <dgm:prSet/>
      <dgm:spPr/>
      <dgm:t>
        <a:bodyPr/>
        <a:lstStyle/>
        <a:p>
          <a:endParaRPr lang="en-IN" sz="1000"/>
        </a:p>
      </dgm:t>
    </dgm:pt>
    <dgm:pt modelId="{FAEFAC21-64E7-4EAE-A35E-481E0AA47E68}" type="sibTrans" cxnId="{F28D3BF7-8EFB-4580-AED9-722A4301E65E}">
      <dgm:prSet/>
      <dgm:spPr/>
      <dgm:t>
        <a:bodyPr/>
        <a:lstStyle/>
        <a:p>
          <a:endParaRPr lang="en-IN" sz="1000"/>
        </a:p>
      </dgm:t>
    </dgm:pt>
    <dgm:pt modelId="{2044B977-65AF-4D44-929E-8CF598C8377D}">
      <dgm:prSet phldrT="[Text]" custT="1"/>
      <dgm:spPr/>
      <dgm:t>
        <a:bodyPr/>
        <a:lstStyle/>
        <a:p>
          <a:r>
            <a:rPr lang="en-IN" sz="1000" dirty="0"/>
            <a:t>initialize everything to </a:t>
          </a:r>
          <a:r>
            <a:rPr lang="en-IN" sz="1000" b="1" dirty="0"/>
            <a:t>zero</a:t>
          </a:r>
        </a:p>
      </dgm:t>
    </dgm:pt>
    <dgm:pt modelId="{E0EA91A0-1B5E-462A-98F3-383A35FA5C9F}" type="parTrans" cxnId="{B2E66B20-288C-4411-AD93-B02A7F1B5F28}">
      <dgm:prSet/>
      <dgm:spPr>
        <a:ln>
          <a:solidFill>
            <a:schemeClr val="accent1"/>
          </a:solidFill>
          <a:tailEnd type="triangle"/>
        </a:ln>
      </dgm:spPr>
      <dgm:t>
        <a:bodyPr/>
        <a:lstStyle/>
        <a:p>
          <a:endParaRPr lang="en-IN" sz="1000"/>
        </a:p>
      </dgm:t>
    </dgm:pt>
    <dgm:pt modelId="{315209BA-4A8A-4F9C-A558-D01C746F0B68}" type="sibTrans" cxnId="{B2E66B20-288C-4411-AD93-B02A7F1B5F28}">
      <dgm:prSet/>
      <dgm:spPr/>
      <dgm:t>
        <a:bodyPr/>
        <a:lstStyle/>
        <a:p>
          <a:endParaRPr lang="en-IN" sz="1000"/>
        </a:p>
      </dgm:t>
    </dgm:pt>
    <dgm:pt modelId="{40225DC2-77C9-4EBE-A196-902675AA81DC}">
      <dgm:prSet phldrT="[Text]" custT="1"/>
      <dgm:spPr/>
      <dgm:t>
        <a:bodyPr/>
        <a:lstStyle/>
        <a:p>
          <a:r>
            <a:rPr lang="en-IN" sz="1000"/>
            <a:t>rst == 1'b0</a:t>
          </a:r>
        </a:p>
      </dgm:t>
    </dgm:pt>
    <dgm:pt modelId="{76F8AEF2-A771-4AE1-BB1D-465CC32C3382}" type="parTrans" cxnId="{AE29ECCD-6A57-4778-A248-4E38DF27CCE1}">
      <dgm:prSet/>
      <dgm:spPr>
        <a:ln>
          <a:solidFill>
            <a:schemeClr val="accent1"/>
          </a:solidFill>
          <a:tailEnd type="triangle"/>
        </a:ln>
      </dgm:spPr>
      <dgm:t>
        <a:bodyPr/>
        <a:lstStyle/>
        <a:p>
          <a:endParaRPr lang="en-IN" sz="1000"/>
        </a:p>
      </dgm:t>
    </dgm:pt>
    <dgm:pt modelId="{7095B248-0552-44E6-9341-AC67217A465E}" type="sibTrans" cxnId="{AE29ECCD-6A57-4778-A248-4E38DF27CCE1}">
      <dgm:prSet/>
      <dgm:spPr/>
      <dgm:t>
        <a:bodyPr/>
        <a:lstStyle/>
        <a:p>
          <a:endParaRPr lang="en-IN" sz="1000"/>
        </a:p>
      </dgm:t>
    </dgm:pt>
    <dgm:pt modelId="{90335E50-2A91-41D1-B262-DF0181A245A9}">
      <dgm:prSet phldrT="[Text]" custT="1"/>
      <dgm:spPr/>
      <dgm:t>
        <a:bodyPr/>
        <a:lstStyle/>
        <a:p>
          <a:r>
            <a:rPr lang="en-IN" sz="1000" dirty="0" smtClean="0"/>
            <a:t>read  &amp;&amp;     ! empty</a:t>
          </a:r>
          <a:endParaRPr lang="en-IN" sz="1000" dirty="0"/>
        </a:p>
      </dgm:t>
    </dgm:pt>
    <dgm:pt modelId="{DA394B19-F281-4B54-BD47-66B683097CF1}" type="parTrans" cxnId="{C3421B17-D238-47E3-A237-C01B284289B7}">
      <dgm:prSet/>
      <dgm:spPr>
        <a:ln>
          <a:solidFill>
            <a:schemeClr val="accent1"/>
          </a:solidFill>
          <a:tailEnd type="triangle"/>
        </a:ln>
      </dgm:spPr>
      <dgm:t>
        <a:bodyPr/>
        <a:lstStyle/>
        <a:p>
          <a:endParaRPr lang="en-IN" sz="1000"/>
        </a:p>
      </dgm:t>
    </dgm:pt>
    <dgm:pt modelId="{AB4B479B-935B-463B-B836-3352235E2CB3}" type="sibTrans" cxnId="{C3421B17-D238-47E3-A237-C01B284289B7}">
      <dgm:prSet/>
      <dgm:spPr/>
      <dgm:t>
        <a:bodyPr/>
        <a:lstStyle/>
        <a:p>
          <a:endParaRPr lang="en-IN" sz="1000"/>
        </a:p>
      </dgm:t>
    </dgm:pt>
    <dgm:pt modelId="{B5A7A24E-D711-451C-83F0-77A7DC5B5617}">
      <dgm:prSet phldrT="[Text]" custT="1"/>
      <dgm:spPr/>
      <dgm:t>
        <a:bodyPr/>
        <a:lstStyle/>
        <a:p>
          <a:r>
            <a:rPr lang="en-IN" sz="1000" dirty="0" smtClean="0"/>
            <a:t>write  &amp;&amp;    ! full</a:t>
          </a:r>
          <a:endParaRPr lang="en-IN" sz="1000" dirty="0"/>
        </a:p>
      </dgm:t>
    </dgm:pt>
    <dgm:pt modelId="{B4741717-1988-453C-BE7E-08AD5E8CBC71}" type="parTrans" cxnId="{A1D0381B-1D42-4410-A8E2-1E0B6CC32F63}">
      <dgm:prSet/>
      <dgm:spPr>
        <a:ln>
          <a:solidFill>
            <a:schemeClr val="accent1"/>
          </a:solidFill>
          <a:tailEnd type="triangle"/>
        </a:ln>
      </dgm:spPr>
      <dgm:t>
        <a:bodyPr/>
        <a:lstStyle/>
        <a:p>
          <a:endParaRPr lang="en-IN" sz="1000"/>
        </a:p>
      </dgm:t>
    </dgm:pt>
    <dgm:pt modelId="{CCB0C0C7-1191-46F8-8D25-627E4C39F2A6}" type="sibTrans" cxnId="{A1D0381B-1D42-4410-A8E2-1E0B6CC32F63}">
      <dgm:prSet/>
      <dgm:spPr/>
      <dgm:t>
        <a:bodyPr/>
        <a:lstStyle/>
        <a:p>
          <a:endParaRPr lang="en-IN" sz="1000"/>
        </a:p>
      </dgm:t>
    </dgm:pt>
    <dgm:pt modelId="{1E9E0D16-C9D0-4CCD-AFB2-51DAC9BA9584}">
      <dgm:prSet phldrT="[Text]" custT="1"/>
      <dgm:spPr/>
      <dgm:t>
        <a:bodyPr/>
        <a:lstStyle/>
        <a:p>
          <a:r>
            <a:rPr lang="en-IN" sz="1000" dirty="0" err="1"/>
            <a:t>d_out</a:t>
          </a:r>
          <a:r>
            <a:rPr lang="en-IN" sz="1000" dirty="0"/>
            <a:t>&lt;=</a:t>
          </a:r>
          <a:r>
            <a:rPr lang="en-IN" sz="1000" dirty="0" err="1"/>
            <a:t>fifo</a:t>
          </a:r>
          <a:r>
            <a:rPr lang="en-IN" sz="1000" dirty="0"/>
            <a:t>[head]            </a:t>
          </a:r>
          <a:r>
            <a:rPr lang="en-IN" sz="1000" dirty="0" smtClean="0"/>
            <a:t>head++         count--</a:t>
          </a:r>
          <a:endParaRPr lang="en-IN" sz="1000" dirty="0"/>
        </a:p>
      </dgm:t>
    </dgm:pt>
    <dgm:pt modelId="{FB14681C-92B2-484B-8749-E77A30EBC68D}" type="parTrans" cxnId="{95CB0FBB-08BB-450B-A9B5-E626AD97FED2}">
      <dgm:prSet/>
      <dgm:spPr>
        <a:ln>
          <a:solidFill>
            <a:schemeClr val="accent1"/>
          </a:solidFill>
          <a:tailEnd type="triangle"/>
        </a:ln>
      </dgm:spPr>
      <dgm:t>
        <a:bodyPr/>
        <a:lstStyle/>
        <a:p>
          <a:endParaRPr lang="en-IN" sz="1000"/>
        </a:p>
      </dgm:t>
    </dgm:pt>
    <dgm:pt modelId="{66185667-196B-4404-BC46-52AFAACC117D}" type="sibTrans" cxnId="{95CB0FBB-08BB-450B-A9B5-E626AD97FED2}">
      <dgm:prSet/>
      <dgm:spPr/>
      <dgm:t>
        <a:bodyPr/>
        <a:lstStyle/>
        <a:p>
          <a:endParaRPr lang="en-IN" sz="1000"/>
        </a:p>
      </dgm:t>
    </dgm:pt>
    <dgm:pt modelId="{F91F4252-00C5-4473-BDF0-B3559D569FFE}">
      <dgm:prSet phldrT="[Text]" custT="1"/>
      <dgm:spPr/>
      <dgm:t>
        <a:bodyPr/>
        <a:lstStyle/>
        <a:p>
          <a:r>
            <a:rPr lang="en-IN" sz="1000" dirty="0" err="1"/>
            <a:t>fifo</a:t>
          </a:r>
          <a:r>
            <a:rPr lang="en-IN" sz="1000" dirty="0"/>
            <a:t>[tail]&lt;=</a:t>
          </a:r>
          <a:r>
            <a:rPr lang="en-IN" sz="1000" dirty="0" err="1"/>
            <a:t>d_in</a:t>
          </a:r>
          <a:r>
            <a:rPr lang="en-IN" sz="1000" dirty="0"/>
            <a:t>              </a:t>
          </a:r>
          <a:r>
            <a:rPr lang="en-IN" sz="1000" dirty="0" smtClean="0"/>
            <a:t>tail++            count++</a:t>
          </a:r>
          <a:endParaRPr lang="en-IN" sz="1000" dirty="0"/>
        </a:p>
      </dgm:t>
    </dgm:pt>
    <dgm:pt modelId="{A7721E03-17F9-4AD8-9B8E-E1FA03274A78}" type="parTrans" cxnId="{C429EB4D-47F4-4D2B-842E-7C5A150734FA}">
      <dgm:prSet/>
      <dgm:spPr>
        <a:ln>
          <a:solidFill>
            <a:schemeClr val="accent1"/>
          </a:solidFill>
          <a:tailEnd type="triangle"/>
        </a:ln>
      </dgm:spPr>
      <dgm:t>
        <a:bodyPr/>
        <a:lstStyle/>
        <a:p>
          <a:endParaRPr lang="en-IN" sz="1000"/>
        </a:p>
      </dgm:t>
    </dgm:pt>
    <dgm:pt modelId="{DBB66791-3611-442E-8D12-9AC4480EEDA7}" type="sibTrans" cxnId="{C429EB4D-47F4-4D2B-842E-7C5A150734FA}">
      <dgm:prSet/>
      <dgm:spPr/>
      <dgm:t>
        <a:bodyPr/>
        <a:lstStyle/>
        <a:p>
          <a:endParaRPr lang="en-IN" sz="1000"/>
        </a:p>
      </dgm:t>
    </dgm:pt>
    <dgm:pt modelId="{78FAF9F0-F696-4ECD-A068-16CEFE05F11E}">
      <dgm:prSet phldrT="[Text]" custT="1"/>
      <dgm:spPr/>
      <dgm:t>
        <a:bodyPr/>
        <a:lstStyle/>
        <a:p>
          <a:r>
            <a:rPr lang="en-IN" sz="1000"/>
            <a:t>count == MAX_COUNT</a:t>
          </a:r>
        </a:p>
      </dgm:t>
    </dgm:pt>
    <dgm:pt modelId="{A599542A-27D4-43D0-B9B0-0413A8C22E41}" type="parTrans" cxnId="{E06B0EE8-1239-4045-A248-58C3A95769A8}">
      <dgm:prSet/>
      <dgm:spPr>
        <a:ln>
          <a:solidFill>
            <a:schemeClr val="accent1"/>
          </a:solidFill>
          <a:tailEnd type="triangle"/>
        </a:ln>
      </dgm:spPr>
      <dgm:t>
        <a:bodyPr/>
        <a:lstStyle/>
        <a:p>
          <a:endParaRPr lang="en-IN" sz="1000"/>
        </a:p>
      </dgm:t>
    </dgm:pt>
    <dgm:pt modelId="{48560367-2A73-44C2-8404-7528DE282206}" type="sibTrans" cxnId="{E06B0EE8-1239-4045-A248-58C3A95769A8}">
      <dgm:prSet/>
      <dgm:spPr/>
      <dgm:t>
        <a:bodyPr/>
        <a:lstStyle/>
        <a:p>
          <a:endParaRPr lang="en-IN" sz="1000"/>
        </a:p>
      </dgm:t>
    </dgm:pt>
    <dgm:pt modelId="{5B685BAA-AEF1-4988-8005-CBDD7AD57FD5}">
      <dgm:prSet phldrT="[Text]" custT="1"/>
      <dgm:spPr/>
      <dgm:t>
        <a:bodyPr/>
        <a:lstStyle/>
        <a:p>
          <a:r>
            <a:rPr lang="en-IN" sz="1000"/>
            <a:t>full &lt;= 1'b1</a:t>
          </a:r>
        </a:p>
      </dgm:t>
    </dgm:pt>
    <dgm:pt modelId="{6D0395DF-E120-4AB2-8BB4-D90C53475D01}" type="parTrans" cxnId="{F65CD7DC-FC1F-4343-A439-4EDDEDD85B48}">
      <dgm:prSet/>
      <dgm:spPr>
        <a:ln>
          <a:solidFill>
            <a:schemeClr val="accent1"/>
          </a:solidFill>
          <a:tailEnd type="triangle"/>
        </a:ln>
      </dgm:spPr>
      <dgm:t>
        <a:bodyPr/>
        <a:lstStyle/>
        <a:p>
          <a:endParaRPr lang="en-IN" sz="1000"/>
        </a:p>
      </dgm:t>
    </dgm:pt>
    <dgm:pt modelId="{421758EB-142D-4A94-BB13-E6A741FA04A4}" type="sibTrans" cxnId="{F65CD7DC-FC1F-4343-A439-4EDDEDD85B48}">
      <dgm:prSet/>
      <dgm:spPr/>
      <dgm:t>
        <a:bodyPr/>
        <a:lstStyle/>
        <a:p>
          <a:endParaRPr lang="en-IN" sz="1000"/>
        </a:p>
      </dgm:t>
    </dgm:pt>
    <dgm:pt modelId="{62C0E65B-EAAF-4F0F-BDF9-D3137CCB3E71}">
      <dgm:prSet phldrT="[Text]" custT="1"/>
      <dgm:spPr/>
      <dgm:t>
        <a:bodyPr/>
        <a:lstStyle/>
        <a:p>
          <a:r>
            <a:rPr lang="en-IN" sz="1000"/>
            <a:t>count==0</a:t>
          </a:r>
        </a:p>
      </dgm:t>
    </dgm:pt>
    <dgm:pt modelId="{7BA76492-A6D2-485B-AFD0-485BDAAD7D3A}" type="parTrans" cxnId="{094F7680-42DB-4C18-B158-A89B2FEDB19E}">
      <dgm:prSet/>
      <dgm:spPr>
        <a:ln>
          <a:solidFill>
            <a:schemeClr val="accent1"/>
          </a:solidFill>
          <a:tailEnd type="triangle"/>
        </a:ln>
      </dgm:spPr>
      <dgm:t>
        <a:bodyPr/>
        <a:lstStyle/>
        <a:p>
          <a:endParaRPr lang="en-IN" sz="1000"/>
        </a:p>
      </dgm:t>
    </dgm:pt>
    <dgm:pt modelId="{C8802A44-9CF7-43F5-B50B-92383F5F5065}" type="sibTrans" cxnId="{094F7680-42DB-4C18-B158-A89B2FEDB19E}">
      <dgm:prSet/>
      <dgm:spPr/>
      <dgm:t>
        <a:bodyPr/>
        <a:lstStyle/>
        <a:p>
          <a:endParaRPr lang="en-IN" sz="1000"/>
        </a:p>
      </dgm:t>
    </dgm:pt>
    <dgm:pt modelId="{A31CFCC1-D9C5-4876-A65E-39D09B3DC3B1}">
      <dgm:prSet phldrT="[Text]" custT="1"/>
      <dgm:spPr/>
      <dgm:t>
        <a:bodyPr/>
        <a:lstStyle/>
        <a:p>
          <a:r>
            <a:rPr lang="en-IN" sz="1000"/>
            <a:t>empty &lt;= 1'b1</a:t>
          </a:r>
        </a:p>
      </dgm:t>
    </dgm:pt>
    <dgm:pt modelId="{8FD80A78-6806-4D15-B372-53B2913D81EF}" type="parTrans" cxnId="{531C3995-3438-4AAC-BF9F-2DCA7C121F8C}">
      <dgm:prSet/>
      <dgm:spPr>
        <a:ln>
          <a:solidFill>
            <a:schemeClr val="accent1"/>
          </a:solidFill>
          <a:tailEnd type="triangle"/>
        </a:ln>
      </dgm:spPr>
      <dgm:t>
        <a:bodyPr/>
        <a:lstStyle/>
        <a:p>
          <a:endParaRPr lang="en-IN" sz="1000"/>
        </a:p>
      </dgm:t>
    </dgm:pt>
    <dgm:pt modelId="{C5973B79-D5A3-4618-9FAF-510BCAB38D1E}" type="sibTrans" cxnId="{531C3995-3438-4AAC-BF9F-2DCA7C121F8C}">
      <dgm:prSet/>
      <dgm:spPr/>
      <dgm:t>
        <a:bodyPr/>
        <a:lstStyle/>
        <a:p>
          <a:endParaRPr lang="en-IN" sz="1000"/>
        </a:p>
      </dgm:t>
    </dgm:pt>
    <dgm:pt modelId="{1B1FA114-F3A6-470E-A6C6-94C10667772B}" type="pres">
      <dgm:prSet presAssocID="{4F668CDB-24C2-4D7D-9BB4-3649B53EC32A}" presName="hierChild1" presStyleCnt="0">
        <dgm:presLayoutVars>
          <dgm:chPref val="1"/>
          <dgm:dir/>
          <dgm:animOne val="branch"/>
          <dgm:animLvl val="lvl"/>
          <dgm:resizeHandles/>
        </dgm:presLayoutVars>
      </dgm:prSet>
      <dgm:spPr/>
      <dgm:t>
        <a:bodyPr/>
        <a:lstStyle/>
        <a:p>
          <a:endParaRPr lang="en-IN"/>
        </a:p>
      </dgm:t>
    </dgm:pt>
    <dgm:pt modelId="{09AC115E-9719-4E20-9BF7-B497F8E05AEC}" type="pres">
      <dgm:prSet presAssocID="{0404D09A-B392-4B35-9AF7-BE2339C846F2}" presName="hierRoot1" presStyleCnt="0"/>
      <dgm:spPr/>
      <dgm:t>
        <a:bodyPr/>
        <a:lstStyle/>
        <a:p>
          <a:endParaRPr lang="en-IN"/>
        </a:p>
      </dgm:t>
    </dgm:pt>
    <dgm:pt modelId="{BA69AD44-FCD5-4F1A-9D48-7E6DCA282009}" type="pres">
      <dgm:prSet presAssocID="{0404D09A-B392-4B35-9AF7-BE2339C846F2}" presName="composite" presStyleCnt="0"/>
      <dgm:spPr/>
      <dgm:t>
        <a:bodyPr/>
        <a:lstStyle/>
        <a:p>
          <a:endParaRPr lang="en-IN"/>
        </a:p>
      </dgm:t>
    </dgm:pt>
    <dgm:pt modelId="{75BFD5B6-69C3-4A4C-A02D-E042874FA453}" type="pres">
      <dgm:prSet presAssocID="{0404D09A-B392-4B35-9AF7-BE2339C846F2}" presName="background" presStyleLbl="node0" presStyleIdx="0" presStyleCnt="1"/>
      <dgm:spPr>
        <a:prstGeom prst="ellipse">
          <a:avLst/>
        </a:prstGeom>
      </dgm:spPr>
      <dgm:t>
        <a:bodyPr/>
        <a:lstStyle/>
        <a:p>
          <a:endParaRPr lang="en-IN"/>
        </a:p>
      </dgm:t>
    </dgm:pt>
    <dgm:pt modelId="{FD0CC439-FB0B-4E2A-BDF2-D8F2E42D3576}" type="pres">
      <dgm:prSet presAssocID="{0404D09A-B392-4B35-9AF7-BE2339C846F2}" presName="text" presStyleLbl="fgAcc0" presStyleIdx="0" presStyleCnt="1">
        <dgm:presLayoutVars>
          <dgm:chPref val="3"/>
        </dgm:presLayoutVars>
      </dgm:prSet>
      <dgm:spPr>
        <a:prstGeom prst="ellipse">
          <a:avLst/>
        </a:prstGeom>
      </dgm:spPr>
      <dgm:t>
        <a:bodyPr/>
        <a:lstStyle/>
        <a:p>
          <a:endParaRPr lang="en-IN"/>
        </a:p>
      </dgm:t>
    </dgm:pt>
    <dgm:pt modelId="{072080B5-5A9D-479F-9D54-50D9CAD5B117}" type="pres">
      <dgm:prSet presAssocID="{0404D09A-B392-4B35-9AF7-BE2339C846F2}" presName="hierChild2" presStyleCnt="0"/>
      <dgm:spPr/>
      <dgm:t>
        <a:bodyPr/>
        <a:lstStyle/>
        <a:p>
          <a:endParaRPr lang="en-IN"/>
        </a:p>
      </dgm:t>
    </dgm:pt>
    <dgm:pt modelId="{9FD848CC-826B-4862-8B69-4C92F8D675F7}" type="pres">
      <dgm:prSet presAssocID="{E0EA91A0-1B5E-462A-98F3-383A35FA5C9F}" presName="Name10" presStyleLbl="parChTrans1D2" presStyleIdx="0" presStyleCnt="1"/>
      <dgm:spPr/>
      <dgm:t>
        <a:bodyPr/>
        <a:lstStyle/>
        <a:p>
          <a:endParaRPr lang="en-IN"/>
        </a:p>
      </dgm:t>
    </dgm:pt>
    <dgm:pt modelId="{53016D05-A7F6-4E29-B0B9-2249A402EE72}" type="pres">
      <dgm:prSet presAssocID="{2044B977-65AF-4D44-929E-8CF598C8377D}" presName="hierRoot2" presStyleCnt="0"/>
      <dgm:spPr/>
      <dgm:t>
        <a:bodyPr/>
        <a:lstStyle/>
        <a:p>
          <a:endParaRPr lang="en-IN"/>
        </a:p>
      </dgm:t>
    </dgm:pt>
    <dgm:pt modelId="{39212E83-67E0-45AD-B045-44B9FF4B5B0A}" type="pres">
      <dgm:prSet presAssocID="{2044B977-65AF-4D44-929E-8CF598C8377D}" presName="composite2" presStyleCnt="0"/>
      <dgm:spPr/>
      <dgm:t>
        <a:bodyPr/>
        <a:lstStyle/>
        <a:p>
          <a:endParaRPr lang="en-IN"/>
        </a:p>
      </dgm:t>
    </dgm:pt>
    <dgm:pt modelId="{1DA790C9-0722-4BF9-B54A-746CB03157FB}" type="pres">
      <dgm:prSet presAssocID="{2044B977-65AF-4D44-929E-8CF598C8377D}" presName="background2" presStyleLbl="node2" presStyleIdx="0" presStyleCnt="1"/>
      <dgm:spPr/>
      <dgm:t>
        <a:bodyPr/>
        <a:lstStyle/>
        <a:p>
          <a:endParaRPr lang="en-IN"/>
        </a:p>
      </dgm:t>
    </dgm:pt>
    <dgm:pt modelId="{4DDCB505-A052-4034-9133-516CF78583BA}" type="pres">
      <dgm:prSet presAssocID="{2044B977-65AF-4D44-929E-8CF598C8377D}" presName="text2" presStyleLbl="fgAcc2" presStyleIdx="0" presStyleCnt="1">
        <dgm:presLayoutVars>
          <dgm:chPref val="3"/>
        </dgm:presLayoutVars>
      </dgm:prSet>
      <dgm:spPr/>
      <dgm:t>
        <a:bodyPr/>
        <a:lstStyle/>
        <a:p>
          <a:endParaRPr lang="en-IN"/>
        </a:p>
      </dgm:t>
    </dgm:pt>
    <dgm:pt modelId="{174ED243-D7B3-4B7B-BA5A-FE3F1643BCB9}" type="pres">
      <dgm:prSet presAssocID="{2044B977-65AF-4D44-929E-8CF598C8377D}" presName="hierChild3" presStyleCnt="0"/>
      <dgm:spPr/>
      <dgm:t>
        <a:bodyPr/>
        <a:lstStyle/>
        <a:p>
          <a:endParaRPr lang="en-IN"/>
        </a:p>
      </dgm:t>
    </dgm:pt>
    <dgm:pt modelId="{1A85DC41-1548-4234-A823-CA45F7CE03F4}" type="pres">
      <dgm:prSet presAssocID="{76F8AEF2-A771-4AE1-BB1D-465CC32C3382}" presName="Name17" presStyleLbl="parChTrans1D3" presStyleIdx="0" presStyleCnt="1"/>
      <dgm:spPr/>
      <dgm:t>
        <a:bodyPr/>
        <a:lstStyle/>
        <a:p>
          <a:endParaRPr lang="en-IN"/>
        </a:p>
      </dgm:t>
    </dgm:pt>
    <dgm:pt modelId="{7B549CA0-D1F8-4CE8-A1C2-4DFCBF862DA7}" type="pres">
      <dgm:prSet presAssocID="{40225DC2-77C9-4EBE-A196-902675AA81DC}" presName="hierRoot3" presStyleCnt="0"/>
      <dgm:spPr/>
      <dgm:t>
        <a:bodyPr/>
        <a:lstStyle/>
        <a:p>
          <a:endParaRPr lang="en-IN"/>
        </a:p>
      </dgm:t>
    </dgm:pt>
    <dgm:pt modelId="{30A5DCC2-D701-4DB5-8E6D-82548BB0D699}" type="pres">
      <dgm:prSet presAssocID="{40225DC2-77C9-4EBE-A196-902675AA81DC}" presName="composite3" presStyleCnt="0"/>
      <dgm:spPr/>
      <dgm:t>
        <a:bodyPr/>
        <a:lstStyle/>
        <a:p>
          <a:endParaRPr lang="en-IN"/>
        </a:p>
      </dgm:t>
    </dgm:pt>
    <dgm:pt modelId="{26EC2FB7-CBD7-42EC-8F35-5795B0A1331F}" type="pres">
      <dgm:prSet presAssocID="{40225DC2-77C9-4EBE-A196-902675AA81DC}" presName="background3" presStyleLbl="node3" presStyleIdx="0" presStyleCnt="1"/>
      <dgm:spPr>
        <a:prstGeom prst="diamond">
          <a:avLst/>
        </a:prstGeom>
      </dgm:spPr>
      <dgm:t>
        <a:bodyPr/>
        <a:lstStyle/>
        <a:p>
          <a:endParaRPr lang="en-IN"/>
        </a:p>
      </dgm:t>
    </dgm:pt>
    <dgm:pt modelId="{47DE4177-1FF0-4FCD-A971-03C842E1C14C}" type="pres">
      <dgm:prSet presAssocID="{40225DC2-77C9-4EBE-A196-902675AA81DC}" presName="text3" presStyleLbl="fgAcc3" presStyleIdx="0" presStyleCnt="1">
        <dgm:presLayoutVars>
          <dgm:chPref val="3"/>
        </dgm:presLayoutVars>
      </dgm:prSet>
      <dgm:spPr>
        <a:prstGeom prst="diamond">
          <a:avLst/>
        </a:prstGeom>
      </dgm:spPr>
      <dgm:t>
        <a:bodyPr/>
        <a:lstStyle/>
        <a:p>
          <a:endParaRPr lang="en-IN"/>
        </a:p>
      </dgm:t>
    </dgm:pt>
    <dgm:pt modelId="{9B0578F3-26EC-455E-969B-EAC3D708C419}" type="pres">
      <dgm:prSet presAssocID="{40225DC2-77C9-4EBE-A196-902675AA81DC}" presName="hierChild4" presStyleCnt="0"/>
      <dgm:spPr/>
      <dgm:t>
        <a:bodyPr/>
        <a:lstStyle/>
        <a:p>
          <a:endParaRPr lang="en-IN"/>
        </a:p>
      </dgm:t>
    </dgm:pt>
    <dgm:pt modelId="{C181D18F-DDC7-4A18-84F1-DB4324CB6B7D}" type="pres">
      <dgm:prSet presAssocID="{DA394B19-F281-4B54-BD47-66B683097CF1}" presName="Name23" presStyleLbl="parChTrans1D4" presStyleIdx="0" presStyleCnt="8"/>
      <dgm:spPr/>
      <dgm:t>
        <a:bodyPr/>
        <a:lstStyle/>
        <a:p>
          <a:endParaRPr lang="en-IN"/>
        </a:p>
      </dgm:t>
    </dgm:pt>
    <dgm:pt modelId="{0CD17D1D-F387-43CB-B926-050EA986718C}" type="pres">
      <dgm:prSet presAssocID="{90335E50-2A91-41D1-B262-DF0181A245A9}" presName="hierRoot4" presStyleCnt="0"/>
      <dgm:spPr/>
      <dgm:t>
        <a:bodyPr/>
        <a:lstStyle/>
        <a:p>
          <a:endParaRPr lang="en-IN"/>
        </a:p>
      </dgm:t>
    </dgm:pt>
    <dgm:pt modelId="{8BEF63B6-C86C-4863-ACA4-FB1BD812EB2F}" type="pres">
      <dgm:prSet presAssocID="{90335E50-2A91-41D1-B262-DF0181A245A9}" presName="composite4" presStyleCnt="0"/>
      <dgm:spPr/>
      <dgm:t>
        <a:bodyPr/>
        <a:lstStyle/>
        <a:p>
          <a:endParaRPr lang="en-IN"/>
        </a:p>
      </dgm:t>
    </dgm:pt>
    <dgm:pt modelId="{60A9BB1F-753B-4B3F-A226-A371A1A19210}" type="pres">
      <dgm:prSet presAssocID="{90335E50-2A91-41D1-B262-DF0181A245A9}" presName="background4" presStyleLbl="node4" presStyleIdx="0" presStyleCnt="8"/>
      <dgm:spPr>
        <a:prstGeom prst="diamond">
          <a:avLst/>
        </a:prstGeom>
      </dgm:spPr>
      <dgm:t>
        <a:bodyPr/>
        <a:lstStyle/>
        <a:p>
          <a:endParaRPr lang="en-IN"/>
        </a:p>
      </dgm:t>
    </dgm:pt>
    <dgm:pt modelId="{A767B216-3968-40AC-9092-71D3F9B3EFB2}" type="pres">
      <dgm:prSet presAssocID="{90335E50-2A91-41D1-B262-DF0181A245A9}" presName="text4" presStyleLbl="fgAcc4" presStyleIdx="0" presStyleCnt="8">
        <dgm:presLayoutVars>
          <dgm:chPref val="3"/>
        </dgm:presLayoutVars>
      </dgm:prSet>
      <dgm:spPr>
        <a:prstGeom prst="diamond">
          <a:avLst/>
        </a:prstGeom>
      </dgm:spPr>
      <dgm:t>
        <a:bodyPr/>
        <a:lstStyle/>
        <a:p>
          <a:endParaRPr lang="en-IN"/>
        </a:p>
      </dgm:t>
    </dgm:pt>
    <dgm:pt modelId="{2D27D1A0-4672-40E4-A342-714017680620}" type="pres">
      <dgm:prSet presAssocID="{90335E50-2A91-41D1-B262-DF0181A245A9}" presName="hierChild5" presStyleCnt="0"/>
      <dgm:spPr/>
      <dgm:t>
        <a:bodyPr/>
        <a:lstStyle/>
        <a:p>
          <a:endParaRPr lang="en-IN"/>
        </a:p>
      </dgm:t>
    </dgm:pt>
    <dgm:pt modelId="{6D8FB121-6F67-4510-B86C-E2465AA8137E}" type="pres">
      <dgm:prSet presAssocID="{FB14681C-92B2-484B-8749-E77A30EBC68D}" presName="Name23" presStyleLbl="parChTrans1D4" presStyleIdx="1" presStyleCnt="8"/>
      <dgm:spPr/>
      <dgm:t>
        <a:bodyPr/>
        <a:lstStyle/>
        <a:p>
          <a:endParaRPr lang="en-IN"/>
        </a:p>
      </dgm:t>
    </dgm:pt>
    <dgm:pt modelId="{929895B9-5282-416F-B32B-D8AA89E70F9B}" type="pres">
      <dgm:prSet presAssocID="{1E9E0D16-C9D0-4CCD-AFB2-51DAC9BA9584}" presName="hierRoot4" presStyleCnt="0"/>
      <dgm:spPr/>
      <dgm:t>
        <a:bodyPr/>
        <a:lstStyle/>
        <a:p>
          <a:endParaRPr lang="en-IN"/>
        </a:p>
      </dgm:t>
    </dgm:pt>
    <dgm:pt modelId="{D66FBC41-8253-4D79-856A-4EF69EDF0BB0}" type="pres">
      <dgm:prSet presAssocID="{1E9E0D16-C9D0-4CCD-AFB2-51DAC9BA9584}" presName="composite4" presStyleCnt="0"/>
      <dgm:spPr/>
      <dgm:t>
        <a:bodyPr/>
        <a:lstStyle/>
        <a:p>
          <a:endParaRPr lang="en-IN"/>
        </a:p>
      </dgm:t>
    </dgm:pt>
    <dgm:pt modelId="{9B0B82B5-81F9-447D-AAB7-5DA745595987}" type="pres">
      <dgm:prSet presAssocID="{1E9E0D16-C9D0-4CCD-AFB2-51DAC9BA9584}" presName="background4" presStyleLbl="node4" presStyleIdx="1" presStyleCnt="8"/>
      <dgm:spPr/>
      <dgm:t>
        <a:bodyPr/>
        <a:lstStyle/>
        <a:p>
          <a:endParaRPr lang="en-IN"/>
        </a:p>
      </dgm:t>
    </dgm:pt>
    <dgm:pt modelId="{1C4C8193-229C-43A6-90C3-F490B00BDC7E}" type="pres">
      <dgm:prSet presAssocID="{1E9E0D16-C9D0-4CCD-AFB2-51DAC9BA9584}" presName="text4" presStyleLbl="fgAcc4" presStyleIdx="1" presStyleCnt="8">
        <dgm:presLayoutVars>
          <dgm:chPref val="3"/>
        </dgm:presLayoutVars>
      </dgm:prSet>
      <dgm:spPr/>
      <dgm:t>
        <a:bodyPr/>
        <a:lstStyle/>
        <a:p>
          <a:endParaRPr lang="en-IN"/>
        </a:p>
      </dgm:t>
    </dgm:pt>
    <dgm:pt modelId="{34AEC8A2-4762-4779-A4E8-E4EA35B848B8}" type="pres">
      <dgm:prSet presAssocID="{1E9E0D16-C9D0-4CCD-AFB2-51DAC9BA9584}" presName="hierChild5" presStyleCnt="0"/>
      <dgm:spPr/>
      <dgm:t>
        <a:bodyPr/>
        <a:lstStyle/>
        <a:p>
          <a:endParaRPr lang="en-IN"/>
        </a:p>
      </dgm:t>
    </dgm:pt>
    <dgm:pt modelId="{28E2D952-ED8E-4D96-A902-A29468E52416}" type="pres">
      <dgm:prSet presAssocID="{7BA76492-A6D2-485B-AFD0-485BDAAD7D3A}" presName="Name23" presStyleLbl="parChTrans1D4" presStyleIdx="2" presStyleCnt="8"/>
      <dgm:spPr/>
      <dgm:t>
        <a:bodyPr/>
        <a:lstStyle/>
        <a:p>
          <a:endParaRPr lang="en-IN"/>
        </a:p>
      </dgm:t>
    </dgm:pt>
    <dgm:pt modelId="{6C72288E-AA76-4F8A-ACE7-D81A63213201}" type="pres">
      <dgm:prSet presAssocID="{62C0E65B-EAAF-4F0F-BDF9-D3137CCB3E71}" presName="hierRoot4" presStyleCnt="0"/>
      <dgm:spPr/>
      <dgm:t>
        <a:bodyPr/>
        <a:lstStyle/>
        <a:p>
          <a:endParaRPr lang="en-IN"/>
        </a:p>
      </dgm:t>
    </dgm:pt>
    <dgm:pt modelId="{59459AF1-140D-4CB7-B957-1FBD00939280}" type="pres">
      <dgm:prSet presAssocID="{62C0E65B-EAAF-4F0F-BDF9-D3137CCB3E71}" presName="composite4" presStyleCnt="0"/>
      <dgm:spPr/>
      <dgm:t>
        <a:bodyPr/>
        <a:lstStyle/>
        <a:p>
          <a:endParaRPr lang="en-IN"/>
        </a:p>
      </dgm:t>
    </dgm:pt>
    <dgm:pt modelId="{60346B79-249D-46E2-9493-2D55567617D0}" type="pres">
      <dgm:prSet presAssocID="{62C0E65B-EAAF-4F0F-BDF9-D3137CCB3E71}" presName="background4" presStyleLbl="node4" presStyleIdx="2" presStyleCnt="8"/>
      <dgm:spPr>
        <a:prstGeom prst="diamond">
          <a:avLst/>
        </a:prstGeom>
      </dgm:spPr>
      <dgm:t>
        <a:bodyPr/>
        <a:lstStyle/>
        <a:p>
          <a:endParaRPr lang="en-IN"/>
        </a:p>
      </dgm:t>
    </dgm:pt>
    <dgm:pt modelId="{EDE3E26D-F093-4667-BEC2-5904CCDE90BB}" type="pres">
      <dgm:prSet presAssocID="{62C0E65B-EAAF-4F0F-BDF9-D3137CCB3E71}" presName="text4" presStyleLbl="fgAcc4" presStyleIdx="2" presStyleCnt="8">
        <dgm:presLayoutVars>
          <dgm:chPref val="3"/>
        </dgm:presLayoutVars>
      </dgm:prSet>
      <dgm:spPr>
        <a:prstGeom prst="diamond">
          <a:avLst/>
        </a:prstGeom>
      </dgm:spPr>
      <dgm:t>
        <a:bodyPr/>
        <a:lstStyle/>
        <a:p>
          <a:endParaRPr lang="en-IN"/>
        </a:p>
      </dgm:t>
    </dgm:pt>
    <dgm:pt modelId="{C63AB893-A43A-41B2-82B3-1B923E9EB9CE}" type="pres">
      <dgm:prSet presAssocID="{62C0E65B-EAAF-4F0F-BDF9-D3137CCB3E71}" presName="hierChild5" presStyleCnt="0"/>
      <dgm:spPr/>
      <dgm:t>
        <a:bodyPr/>
        <a:lstStyle/>
        <a:p>
          <a:endParaRPr lang="en-IN"/>
        </a:p>
      </dgm:t>
    </dgm:pt>
    <dgm:pt modelId="{AF99B069-E001-4366-A14B-240D5345FB43}" type="pres">
      <dgm:prSet presAssocID="{8FD80A78-6806-4D15-B372-53B2913D81EF}" presName="Name23" presStyleLbl="parChTrans1D4" presStyleIdx="3" presStyleCnt="8"/>
      <dgm:spPr/>
      <dgm:t>
        <a:bodyPr/>
        <a:lstStyle/>
        <a:p>
          <a:endParaRPr lang="en-IN"/>
        </a:p>
      </dgm:t>
    </dgm:pt>
    <dgm:pt modelId="{27BE0EED-0FCB-44D2-86DC-A3824978F452}" type="pres">
      <dgm:prSet presAssocID="{A31CFCC1-D9C5-4876-A65E-39D09B3DC3B1}" presName="hierRoot4" presStyleCnt="0"/>
      <dgm:spPr/>
      <dgm:t>
        <a:bodyPr/>
        <a:lstStyle/>
        <a:p>
          <a:endParaRPr lang="en-IN"/>
        </a:p>
      </dgm:t>
    </dgm:pt>
    <dgm:pt modelId="{0E098D02-9C2C-4FC7-8BD9-DA93B0E367B3}" type="pres">
      <dgm:prSet presAssocID="{A31CFCC1-D9C5-4876-A65E-39D09B3DC3B1}" presName="composite4" presStyleCnt="0"/>
      <dgm:spPr/>
      <dgm:t>
        <a:bodyPr/>
        <a:lstStyle/>
        <a:p>
          <a:endParaRPr lang="en-IN"/>
        </a:p>
      </dgm:t>
    </dgm:pt>
    <dgm:pt modelId="{7894A5BF-D445-44A9-9823-F72CBA0CFA8B}" type="pres">
      <dgm:prSet presAssocID="{A31CFCC1-D9C5-4876-A65E-39D09B3DC3B1}" presName="background4" presStyleLbl="node4" presStyleIdx="3" presStyleCnt="8"/>
      <dgm:spPr/>
      <dgm:t>
        <a:bodyPr/>
        <a:lstStyle/>
        <a:p>
          <a:endParaRPr lang="en-IN"/>
        </a:p>
      </dgm:t>
    </dgm:pt>
    <dgm:pt modelId="{03263054-A125-4B82-B2C5-294B9015809A}" type="pres">
      <dgm:prSet presAssocID="{A31CFCC1-D9C5-4876-A65E-39D09B3DC3B1}" presName="text4" presStyleLbl="fgAcc4" presStyleIdx="3" presStyleCnt="8">
        <dgm:presLayoutVars>
          <dgm:chPref val="3"/>
        </dgm:presLayoutVars>
      </dgm:prSet>
      <dgm:spPr/>
      <dgm:t>
        <a:bodyPr/>
        <a:lstStyle/>
        <a:p>
          <a:endParaRPr lang="en-IN"/>
        </a:p>
      </dgm:t>
    </dgm:pt>
    <dgm:pt modelId="{8868C033-780F-482C-9E93-2E79C230FA2A}" type="pres">
      <dgm:prSet presAssocID="{A31CFCC1-D9C5-4876-A65E-39D09B3DC3B1}" presName="hierChild5" presStyleCnt="0"/>
      <dgm:spPr/>
      <dgm:t>
        <a:bodyPr/>
        <a:lstStyle/>
        <a:p>
          <a:endParaRPr lang="en-IN"/>
        </a:p>
      </dgm:t>
    </dgm:pt>
    <dgm:pt modelId="{49F18B12-24B7-425F-BE24-7B7830655FB3}" type="pres">
      <dgm:prSet presAssocID="{B4741717-1988-453C-BE7E-08AD5E8CBC71}" presName="Name23" presStyleLbl="parChTrans1D4" presStyleIdx="4" presStyleCnt="8"/>
      <dgm:spPr/>
      <dgm:t>
        <a:bodyPr/>
        <a:lstStyle/>
        <a:p>
          <a:endParaRPr lang="en-IN"/>
        </a:p>
      </dgm:t>
    </dgm:pt>
    <dgm:pt modelId="{1518C074-25CB-476A-84BF-4C9B46263DDE}" type="pres">
      <dgm:prSet presAssocID="{B5A7A24E-D711-451C-83F0-77A7DC5B5617}" presName="hierRoot4" presStyleCnt="0"/>
      <dgm:spPr/>
      <dgm:t>
        <a:bodyPr/>
        <a:lstStyle/>
        <a:p>
          <a:endParaRPr lang="en-IN"/>
        </a:p>
      </dgm:t>
    </dgm:pt>
    <dgm:pt modelId="{AC8DD42C-4398-41FC-83B5-E6C538D9407A}" type="pres">
      <dgm:prSet presAssocID="{B5A7A24E-D711-451C-83F0-77A7DC5B5617}" presName="composite4" presStyleCnt="0"/>
      <dgm:spPr/>
      <dgm:t>
        <a:bodyPr/>
        <a:lstStyle/>
        <a:p>
          <a:endParaRPr lang="en-IN"/>
        </a:p>
      </dgm:t>
    </dgm:pt>
    <dgm:pt modelId="{BF78E2C2-DF94-43FB-B186-3C53C03DE41C}" type="pres">
      <dgm:prSet presAssocID="{B5A7A24E-D711-451C-83F0-77A7DC5B5617}" presName="background4" presStyleLbl="node4" presStyleIdx="4" presStyleCnt="8"/>
      <dgm:spPr>
        <a:prstGeom prst="diamond">
          <a:avLst/>
        </a:prstGeom>
      </dgm:spPr>
      <dgm:t>
        <a:bodyPr/>
        <a:lstStyle/>
        <a:p>
          <a:endParaRPr lang="en-IN"/>
        </a:p>
      </dgm:t>
    </dgm:pt>
    <dgm:pt modelId="{B3060D79-DA95-4460-BEFD-75215C36DF20}" type="pres">
      <dgm:prSet presAssocID="{B5A7A24E-D711-451C-83F0-77A7DC5B5617}" presName="text4" presStyleLbl="fgAcc4" presStyleIdx="4" presStyleCnt="8">
        <dgm:presLayoutVars>
          <dgm:chPref val="3"/>
        </dgm:presLayoutVars>
      </dgm:prSet>
      <dgm:spPr>
        <a:prstGeom prst="diamond">
          <a:avLst/>
        </a:prstGeom>
      </dgm:spPr>
      <dgm:t>
        <a:bodyPr/>
        <a:lstStyle/>
        <a:p>
          <a:endParaRPr lang="en-IN"/>
        </a:p>
      </dgm:t>
    </dgm:pt>
    <dgm:pt modelId="{825C5E42-7552-4D60-BBF4-F7768387A175}" type="pres">
      <dgm:prSet presAssocID="{B5A7A24E-D711-451C-83F0-77A7DC5B5617}" presName="hierChild5" presStyleCnt="0"/>
      <dgm:spPr/>
      <dgm:t>
        <a:bodyPr/>
        <a:lstStyle/>
        <a:p>
          <a:endParaRPr lang="en-IN"/>
        </a:p>
      </dgm:t>
    </dgm:pt>
    <dgm:pt modelId="{7F83DED8-2020-4070-87E7-499BA46C4733}" type="pres">
      <dgm:prSet presAssocID="{A7721E03-17F9-4AD8-9B8E-E1FA03274A78}" presName="Name23" presStyleLbl="parChTrans1D4" presStyleIdx="5" presStyleCnt="8"/>
      <dgm:spPr/>
      <dgm:t>
        <a:bodyPr/>
        <a:lstStyle/>
        <a:p>
          <a:endParaRPr lang="en-IN"/>
        </a:p>
      </dgm:t>
    </dgm:pt>
    <dgm:pt modelId="{CBD257C6-BBEE-457D-AE9E-9AB6C5483F08}" type="pres">
      <dgm:prSet presAssocID="{F91F4252-00C5-4473-BDF0-B3559D569FFE}" presName="hierRoot4" presStyleCnt="0"/>
      <dgm:spPr/>
      <dgm:t>
        <a:bodyPr/>
        <a:lstStyle/>
        <a:p>
          <a:endParaRPr lang="en-IN"/>
        </a:p>
      </dgm:t>
    </dgm:pt>
    <dgm:pt modelId="{1F5B267E-3262-4D9D-BCF3-C6397441D7C6}" type="pres">
      <dgm:prSet presAssocID="{F91F4252-00C5-4473-BDF0-B3559D569FFE}" presName="composite4" presStyleCnt="0"/>
      <dgm:spPr/>
      <dgm:t>
        <a:bodyPr/>
        <a:lstStyle/>
        <a:p>
          <a:endParaRPr lang="en-IN"/>
        </a:p>
      </dgm:t>
    </dgm:pt>
    <dgm:pt modelId="{156499E6-A356-4329-9839-D9614FA96B43}" type="pres">
      <dgm:prSet presAssocID="{F91F4252-00C5-4473-BDF0-B3559D569FFE}" presName="background4" presStyleLbl="node4" presStyleIdx="5" presStyleCnt="8"/>
      <dgm:spPr/>
      <dgm:t>
        <a:bodyPr/>
        <a:lstStyle/>
        <a:p>
          <a:endParaRPr lang="en-IN"/>
        </a:p>
      </dgm:t>
    </dgm:pt>
    <dgm:pt modelId="{BE47D6CA-98E8-4E49-8E57-10205D0D8283}" type="pres">
      <dgm:prSet presAssocID="{F91F4252-00C5-4473-BDF0-B3559D569FFE}" presName="text4" presStyleLbl="fgAcc4" presStyleIdx="5" presStyleCnt="8">
        <dgm:presLayoutVars>
          <dgm:chPref val="3"/>
        </dgm:presLayoutVars>
      </dgm:prSet>
      <dgm:spPr/>
      <dgm:t>
        <a:bodyPr/>
        <a:lstStyle/>
        <a:p>
          <a:endParaRPr lang="en-IN"/>
        </a:p>
      </dgm:t>
    </dgm:pt>
    <dgm:pt modelId="{30B2D644-93BB-420B-B4B6-9C33306FBC37}" type="pres">
      <dgm:prSet presAssocID="{F91F4252-00C5-4473-BDF0-B3559D569FFE}" presName="hierChild5" presStyleCnt="0"/>
      <dgm:spPr/>
      <dgm:t>
        <a:bodyPr/>
        <a:lstStyle/>
        <a:p>
          <a:endParaRPr lang="en-IN"/>
        </a:p>
      </dgm:t>
    </dgm:pt>
    <dgm:pt modelId="{D3315F58-31F0-4108-B6FE-164E0F0EA937}" type="pres">
      <dgm:prSet presAssocID="{A599542A-27D4-43D0-B9B0-0413A8C22E41}" presName="Name23" presStyleLbl="parChTrans1D4" presStyleIdx="6" presStyleCnt="8"/>
      <dgm:spPr/>
      <dgm:t>
        <a:bodyPr/>
        <a:lstStyle/>
        <a:p>
          <a:endParaRPr lang="en-IN"/>
        </a:p>
      </dgm:t>
    </dgm:pt>
    <dgm:pt modelId="{37E16154-42EF-4203-BE82-B1655F9474E2}" type="pres">
      <dgm:prSet presAssocID="{78FAF9F0-F696-4ECD-A068-16CEFE05F11E}" presName="hierRoot4" presStyleCnt="0"/>
      <dgm:spPr/>
      <dgm:t>
        <a:bodyPr/>
        <a:lstStyle/>
        <a:p>
          <a:endParaRPr lang="en-IN"/>
        </a:p>
      </dgm:t>
    </dgm:pt>
    <dgm:pt modelId="{EF37F1D9-C6B7-4A3F-A429-F5C9062AD3F4}" type="pres">
      <dgm:prSet presAssocID="{78FAF9F0-F696-4ECD-A068-16CEFE05F11E}" presName="composite4" presStyleCnt="0"/>
      <dgm:spPr/>
      <dgm:t>
        <a:bodyPr/>
        <a:lstStyle/>
        <a:p>
          <a:endParaRPr lang="en-IN"/>
        </a:p>
      </dgm:t>
    </dgm:pt>
    <dgm:pt modelId="{C55FF5CA-F8B8-4D4C-8AED-38C0BD0A8F56}" type="pres">
      <dgm:prSet presAssocID="{78FAF9F0-F696-4ECD-A068-16CEFE05F11E}" presName="background4" presStyleLbl="node4" presStyleIdx="6" presStyleCnt="8"/>
      <dgm:spPr>
        <a:prstGeom prst="diamond">
          <a:avLst/>
        </a:prstGeom>
      </dgm:spPr>
      <dgm:t>
        <a:bodyPr/>
        <a:lstStyle/>
        <a:p>
          <a:endParaRPr lang="en-IN"/>
        </a:p>
      </dgm:t>
    </dgm:pt>
    <dgm:pt modelId="{AD08E0ED-4294-4F05-864F-A5D39FAE83BF}" type="pres">
      <dgm:prSet presAssocID="{78FAF9F0-F696-4ECD-A068-16CEFE05F11E}" presName="text4" presStyleLbl="fgAcc4" presStyleIdx="6" presStyleCnt="8">
        <dgm:presLayoutVars>
          <dgm:chPref val="3"/>
        </dgm:presLayoutVars>
      </dgm:prSet>
      <dgm:spPr>
        <a:prstGeom prst="diamond">
          <a:avLst/>
        </a:prstGeom>
      </dgm:spPr>
      <dgm:t>
        <a:bodyPr/>
        <a:lstStyle/>
        <a:p>
          <a:endParaRPr lang="en-IN"/>
        </a:p>
      </dgm:t>
    </dgm:pt>
    <dgm:pt modelId="{BCDF6D9F-419E-485B-A228-EDA8F0D87C54}" type="pres">
      <dgm:prSet presAssocID="{78FAF9F0-F696-4ECD-A068-16CEFE05F11E}" presName="hierChild5" presStyleCnt="0"/>
      <dgm:spPr/>
      <dgm:t>
        <a:bodyPr/>
        <a:lstStyle/>
        <a:p>
          <a:endParaRPr lang="en-IN"/>
        </a:p>
      </dgm:t>
    </dgm:pt>
    <dgm:pt modelId="{A3A020DC-3EA5-4934-B061-322A1F6E16EB}" type="pres">
      <dgm:prSet presAssocID="{6D0395DF-E120-4AB2-8BB4-D90C53475D01}" presName="Name23" presStyleLbl="parChTrans1D4" presStyleIdx="7" presStyleCnt="8"/>
      <dgm:spPr/>
      <dgm:t>
        <a:bodyPr/>
        <a:lstStyle/>
        <a:p>
          <a:endParaRPr lang="en-IN"/>
        </a:p>
      </dgm:t>
    </dgm:pt>
    <dgm:pt modelId="{37A28825-C174-4AA7-8750-8CF48009F283}" type="pres">
      <dgm:prSet presAssocID="{5B685BAA-AEF1-4988-8005-CBDD7AD57FD5}" presName="hierRoot4" presStyleCnt="0"/>
      <dgm:spPr/>
      <dgm:t>
        <a:bodyPr/>
        <a:lstStyle/>
        <a:p>
          <a:endParaRPr lang="en-IN"/>
        </a:p>
      </dgm:t>
    </dgm:pt>
    <dgm:pt modelId="{76150573-EF49-4723-A963-2604D34D8CCF}" type="pres">
      <dgm:prSet presAssocID="{5B685BAA-AEF1-4988-8005-CBDD7AD57FD5}" presName="composite4" presStyleCnt="0"/>
      <dgm:spPr/>
      <dgm:t>
        <a:bodyPr/>
        <a:lstStyle/>
        <a:p>
          <a:endParaRPr lang="en-IN"/>
        </a:p>
      </dgm:t>
    </dgm:pt>
    <dgm:pt modelId="{C4AA745D-29E6-4B37-BAC9-3423EF2638D3}" type="pres">
      <dgm:prSet presAssocID="{5B685BAA-AEF1-4988-8005-CBDD7AD57FD5}" presName="background4" presStyleLbl="node4" presStyleIdx="7" presStyleCnt="8"/>
      <dgm:spPr/>
      <dgm:t>
        <a:bodyPr/>
        <a:lstStyle/>
        <a:p>
          <a:endParaRPr lang="en-IN"/>
        </a:p>
      </dgm:t>
    </dgm:pt>
    <dgm:pt modelId="{D5CEF60F-6A7B-4659-A2F4-E8835A9190B8}" type="pres">
      <dgm:prSet presAssocID="{5B685BAA-AEF1-4988-8005-CBDD7AD57FD5}" presName="text4" presStyleLbl="fgAcc4" presStyleIdx="7" presStyleCnt="8">
        <dgm:presLayoutVars>
          <dgm:chPref val="3"/>
        </dgm:presLayoutVars>
      </dgm:prSet>
      <dgm:spPr/>
      <dgm:t>
        <a:bodyPr/>
        <a:lstStyle/>
        <a:p>
          <a:endParaRPr lang="en-IN"/>
        </a:p>
      </dgm:t>
    </dgm:pt>
    <dgm:pt modelId="{E2C7A206-7161-4838-9F1B-8501BB8015F6}" type="pres">
      <dgm:prSet presAssocID="{5B685BAA-AEF1-4988-8005-CBDD7AD57FD5}" presName="hierChild5" presStyleCnt="0"/>
      <dgm:spPr/>
      <dgm:t>
        <a:bodyPr/>
        <a:lstStyle/>
        <a:p>
          <a:endParaRPr lang="en-IN"/>
        </a:p>
      </dgm:t>
    </dgm:pt>
  </dgm:ptLst>
  <dgm:cxnLst>
    <dgm:cxn modelId="{99684E37-65EE-4A69-8464-A606F7DC5D50}" type="presOf" srcId="{1E9E0D16-C9D0-4CCD-AFB2-51DAC9BA9584}" destId="{1C4C8193-229C-43A6-90C3-F490B00BDC7E}" srcOrd="0" destOrd="0" presId="urn:microsoft.com/office/officeart/2005/8/layout/hierarchy1"/>
    <dgm:cxn modelId="{FFA33E87-F227-48E9-BA5F-2512791895B1}" type="presOf" srcId="{90335E50-2A91-41D1-B262-DF0181A245A9}" destId="{A767B216-3968-40AC-9092-71D3F9B3EFB2}" srcOrd="0" destOrd="0" presId="urn:microsoft.com/office/officeart/2005/8/layout/hierarchy1"/>
    <dgm:cxn modelId="{E06B0EE8-1239-4045-A248-58C3A95769A8}" srcId="{F91F4252-00C5-4473-BDF0-B3559D569FFE}" destId="{78FAF9F0-F696-4ECD-A068-16CEFE05F11E}" srcOrd="0" destOrd="0" parTransId="{A599542A-27D4-43D0-B9B0-0413A8C22E41}" sibTransId="{48560367-2A73-44C2-8404-7528DE282206}"/>
    <dgm:cxn modelId="{094F7680-42DB-4C18-B158-A89B2FEDB19E}" srcId="{1E9E0D16-C9D0-4CCD-AFB2-51DAC9BA9584}" destId="{62C0E65B-EAAF-4F0F-BDF9-D3137CCB3E71}" srcOrd="0" destOrd="0" parTransId="{7BA76492-A6D2-485B-AFD0-485BDAAD7D3A}" sibTransId="{C8802A44-9CF7-43F5-B50B-92383F5F5065}"/>
    <dgm:cxn modelId="{1309A16C-7D7E-4C43-B900-355165AE9780}" type="presOf" srcId="{B4741717-1988-453C-BE7E-08AD5E8CBC71}" destId="{49F18B12-24B7-425F-BE24-7B7830655FB3}" srcOrd="0" destOrd="0" presId="urn:microsoft.com/office/officeart/2005/8/layout/hierarchy1"/>
    <dgm:cxn modelId="{CDA1CA70-86DA-4119-84C7-CB4268F6CCD1}" type="presOf" srcId="{A599542A-27D4-43D0-B9B0-0413A8C22E41}" destId="{D3315F58-31F0-4108-B6FE-164E0F0EA937}" srcOrd="0" destOrd="0" presId="urn:microsoft.com/office/officeart/2005/8/layout/hierarchy1"/>
    <dgm:cxn modelId="{95CB0FBB-08BB-450B-A9B5-E626AD97FED2}" srcId="{90335E50-2A91-41D1-B262-DF0181A245A9}" destId="{1E9E0D16-C9D0-4CCD-AFB2-51DAC9BA9584}" srcOrd="0" destOrd="0" parTransId="{FB14681C-92B2-484B-8749-E77A30EBC68D}" sibTransId="{66185667-196B-4404-BC46-52AFAACC117D}"/>
    <dgm:cxn modelId="{7042DB2A-21F0-4F83-96DD-24E761A45E0E}" type="presOf" srcId="{E0EA91A0-1B5E-462A-98F3-383A35FA5C9F}" destId="{9FD848CC-826B-4862-8B69-4C92F8D675F7}" srcOrd="0" destOrd="0" presId="urn:microsoft.com/office/officeart/2005/8/layout/hierarchy1"/>
    <dgm:cxn modelId="{AE29ECCD-6A57-4778-A248-4E38DF27CCE1}" srcId="{2044B977-65AF-4D44-929E-8CF598C8377D}" destId="{40225DC2-77C9-4EBE-A196-902675AA81DC}" srcOrd="0" destOrd="0" parTransId="{76F8AEF2-A771-4AE1-BB1D-465CC32C3382}" sibTransId="{7095B248-0552-44E6-9341-AC67217A465E}"/>
    <dgm:cxn modelId="{04C341F5-456D-425B-9EB4-4D833E282EFA}" type="presOf" srcId="{8FD80A78-6806-4D15-B372-53B2913D81EF}" destId="{AF99B069-E001-4366-A14B-240D5345FB43}" srcOrd="0" destOrd="0" presId="urn:microsoft.com/office/officeart/2005/8/layout/hierarchy1"/>
    <dgm:cxn modelId="{E16B9E78-77E5-4F00-9DA8-E7F443E6E0DE}" type="presOf" srcId="{0404D09A-B392-4B35-9AF7-BE2339C846F2}" destId="{FD0CC439-FB0B-4E2A-BDF2-D8F2E42D3576}" srcOrd="0" destOrd="0" presId="urn:microsoft.com/office/officeart/2005/8/layout/hierarchy1"/>
    <dgm:cxn modelId="{531C3995-3438-4AAC-BF9F-2DCA7C121F8C}" srcId="{62C0E65B-EAAF-4F0F-BDF9-D3137CCB3E71}" destId="{A31CFCC1-D9C5-4876-A65E-39D09B3DC3B1}" srcOrd="0" destOrd="0" parTransId="{8FD80A78-6806-4D15-B372-53B2913D81EF}" sibTransId="{C5973B79-D5A3-4618-9FAF-510BCAB38D1E}"/>
    <dgm:cxn modelId="{745758FB-2B69-4570-A816-00C828E86439}" type="presOf" srcId="{DA394B19-F281-4B54-BD47-66B683097CF1}" destId="{C181D18F-DDC7-4A18-84F1-DB4324CB6B7D}" srcOrd="0" destOrd="0" presId="urn:microsoft.com/office/officeart/2005/8/layout/hierarchy1"/>
    <dgm:cxn modelId="{C429EB4D-47F4-4D2B-842E-7C5A150734FA}" srcId="{B5A7A24E-D711-451C-83F0-77A7DC5B5617}" destId="{F91F4252-00C5-4473-BDF0-B3559D569FFE}" srcOrd="0" destOrd="0" parTransId="{A7721E03-17F9-4AD8-9B8E-E1FA03274A78}" sibTransId="{DBB66791-3611-442E-8D12-9AC4480EEDA7}"/>
    <dgm:cxn modelId="{1B8E0D56-12AC-4D59-97C0-FDC888A31593}" type="presOf" srcId="{76F8AEF2-A771-4AE1-BB1D-465CC32C3382}" destId="{1A85DC41-1548-4234-A823-CA45F7CE03F4}" srcOrd="0" destOrd="0" presId="urn:microsoft.com/office/officeart/2005/8/layout/hierarchy1"/>
    <dgm:cxn modelId="{B2E66B20-288C-4411-AD93-B02A7F1B5F28}" srcId="{0404D09A-B392-4B35-9AF7-BE2339C846F2}" destId="{2044B977-65AF-4D44-929E-8CF598C8377D}" srcOrd="0" destOrd="0" parTransId="{E0EA91A0-1B5E-462A-98F3-383A35FA5C9F}" sibTransId="{315209BA-4A8A-4F9C-A558-D01C746F0B68}"/>
    <dgm:cxn modelId="{F65CD7DC-FC1F-4343-A439-4EDDEDD85B48}" srcId="{78FAF9F0-F696-4ECD-A068-16CEFE05F11E}" destId="{5B685BAA-AEF1-4988-8005-CBDD7AD57FD5}" srcOrd="0" destOrd="0" parTransId="{6D0395DF-E120-4AB2-8BB4-D90C53475D01}" sibTransId="{421758EB-142D-4A94-BB13-E6A741FA04A4}"/>
    <dgm:cxn modelId="{2B19E3D4-C15F-4009-9455-A3908FCD5A6B}" type="presOf" srcId="{2044B977-65AF-4D44-929E-8CF598C8377D}" destId="{4DDCB505-A052-4034-9133-516CF78583BA}" srcOrd="0" destOrd="0" presId="urn:microsoft.com/office/officeart/2005/8/layout/hierarchy1"/>
    <dgm:cxn modelId="{BAB3F2FE-7942-41B2-B20E-A69A764B4005}" type="presOf" srcId="{5B685BAA-AEF1-4988-8005-CBDD7AD57FD5}" destId="{D5CEF60F-6A7B-4659-A2F4-E8835A9190B8}" srcOrd="0" destOrd="0" presId="urn:microsoft.com/office/officeart/2005/8/layout/hierarchy1"/>
    <dgm:cxn modelId="{E3B5BA53-8653-4E5A-8A68-565FFCDAB35E}" type="presOf" srcId="{6D0395DF-E120-4AB2-8BB4-D90C53475D01}" destId="{A3A020DC-3EA5-4934-B061-322A1F6E16EB}" srcOrd="0" destOrd="0" presId="urn:microsoft.com/office/officeart/2005/8/layout/hierarchy1"/>
    <dgm:cxn modelId="{D38E9D07-FA80-47AC-A7AC-2A8EA4884B97}" type="presOf" srcId="{F91F4252-00C5-4473-BDF0-B3559D569FFE}" destId="{BE47D6CA-98E8-4E49-8E57-10205D0D8283}" srcOrd="0" destOrd="0" presId="urn:microsoft.com/office/officeart/2005/8/layout/hierarchy1"/>
    <dgm:cxn modelId="{FE739C05-1684-4422-977E-74C960196FC5}" type="presOf" srcId="{4F668CDB-24C2-4D7D-9BB4-3649B53EC32A}" destId="{1B1FA114-F3A6-470E-A6C6-94C10667772B}" srcOrd="0" destOrd="0" presId="urn:microsoft.com/office/officeart/2005/8/layout/hierarchy1"/>
    <dgm:cxn modelId="{F09413C3-495B-4159-AD2B-264BA49163DA}" type="presOf" srcId="{A31CFCC1-D9C5-4876-A65E-39D09B3DC3B1}" destId="{03263054-A125-4B82-B2C5-294B9015809A}" srcOrd="0" destOrd="0" presId="urn:microsoft.com/office/officeart/2005/8/layout/hierarchy1"/>
    <dgm:cxn modelId="{1C8C7593-380E-46F2-AFC0-B5811AABA1C7}" type="presOf" srcId="{7BA76492-A6D2-485B-AFD0-485BDAAD7D3A}" destId="{28E2D952-ED8E-4D96-A902-A29468E52416}" srcOrd="0" destOrd="0" presId="urn:microsoft.com/office/officeart/2005/8/layout/hierarchy1"/>
    <dgm:cxn modelId="{02DEE1D9-8347-4EC0-A275-8B0BE3492160}" type="presOf" srcId="{FB14681C-92B2-484B-8749-E77A30EBC68D}" destId="{6D8FB121-6F67-4510-B86C-E2465AA8137E}" srcOrd="0" destOrd="0" presId="urn:microsoft.com/office/officeart/2005/8/layout/hierarchy1"/>
    <dgm:cxn modelId="{3A1F4823-3966-42E9-BEF2-48B4986B0D96}" type="presOf" srcId="{A7721E03-17F9-4AD8-9B8E-E1FA03274A78}" destId="{7F83DED8-2020-4070-87E7-499BA46C4733}" srcOrd="0" destOrd="0" presId="urn:microsoft.com/office/officeart/2005/8/layout/hierarchy1"/>
    <dgm:cxn modelId="{A1D0381B-1D42-4410-A8E2-1E0B6CC32F63}" srcId="{40225DC2-77C9-4EBE-A196-902675AA81DC}" destId="{B5A7A24E-D711-451C-83F0-77A7DC5B5617}" srcOrd="1" destOrd="0" parTransId="{B4741717-1988-453C-BE7E-08AD5E8CBC71}" sibTransId="{CCB0C0C7-1191-46F8-8D25-627E4C39F2A6}"/>
    <dgm:cxn modelId="{9FB3B484-341A-4B78-809C-DC701D3D0DD2}" type="presOf" srcId="{78FAF9F0-F696-4ECD-A068-16CEFE05F11E}" destId="{AD08E0ED-4294-4F05-864F-A5D39FAE83BF}" srcOrd="0" destOrd="0" presId="urn:microsoft.com/office/officeart/2005/8/layout/hierarchy1"/>
    <dgm:cxn modelId="{9205B1EB-4535-4408-9021-AE60D4C1C1E7}" type="presOf" srcId="{40225DC2-77C9-4EBE-A196-902675AA81DC}" destId="{47DE4177-1FF0-4FCD-A971-03C842E1C14C}" srcOrd="0" destOrd="0" presId="urn:microsoft.com/office/officeart/2005/8/layout/hierarchy1"/>
    <dgm:cxn modelId="{F28D3BF7-8EFB-4580-AED9-722A4301E65E}" srcId="{4F668CDB-24C2-4D7D-9BB4-3649B53EC32A}" destId="{0404D09A-B392-4B35-9AF7-BE2339C846F2}" srcOrd="0" destOrd="0" parTransId="{B5E250C1-BE16-4978-91DF-D6CB1627FED1}" sibTransId="{FAEFAC21-64E7-4EAE-A35E-481E0AA47E68}"/>
    <dgm:cxn modelId="{A5BA0B5A-E205-4894-A5D3-FB4E1B9E2E41}" type="presOf" srcId="{B5A7A24E-D711-451C-83F0-77A7DC5B5617}" destId="{B3060D79-DA95-4460-BEFD-75215C36DF20}" srcOrd="0" destOrd="0" presId="urn:microsoft.com/office/officeart/2005/8/layout/hierarchy1"/>
    <dgm:cxn modelId="{6631A97E-CF4B-4C44-8137-E5FF1662BB82}" type="presOf" srcId="{62C0E65B-EAAF-4F0F-BDF9-D3137CCB3E71}" destId="{EDE3E26D-F093-4667-BEC2-5904CCDE90BB}" srcOrd="0" destOrd="0" presId="urn:microsoft.com/office/officeart/2005/8/layout/hierarchy1"/>
    <dgm:cxn modelId="{C3421B17-D238-47E3-A237-C01B284289B7}" srcId="{40225DC2-77C9-4EBE-A196-902675AA81DC}" destId="{90335E50-2A91-41D1-B262-DF0181A245A9}" srcOrd="0" destOrd="0" parTransId="{DA394B19-F281-4B54-BD47-66B683097CF1}" sibTransId="{AB4B479B-935B-463B-B836-3352235E2CB3}"/>
    <dgm:cxn modelId="{BAA400A3-7025-47A7-819B-F149A9ED2FFA}" type="presParOf" srcId="{1B1FA114-F3A6-470E-A6C6-94C10667772B}" destId="{09AC115E-9719-4E20-9BF7-B497F8E05AEC}" srcOrd="0" destOrd="0" presId="urn:microsoft.com/office/officeart/2005/8/layout/hierarchy1"/>
    <dgm:cxn modelId="{B29E7C32-B599-4D7C-8C02-A78705D54EEB}" type="presParOf" srcId="{09AC115E-9719-4E20-9BF7-B497F8E05AEC}" destId="{BA69AD44-FCD5-4F1A-9D48-7E6DCA282009}" srcOrd="0" destOrd="0" presId="urn:microsoft.com/office/officeart/2005/8/layout/hierarchy1"/>
    <dgm:cxn modelId="{DDBB6954-FE96-4B79-B13A-A4D494DE7075}" type="presParOf" srcId="{BA69AD44-FCD5-4F1A-9D48-7E6DCA282009}" destId="{75BFD5B6-69C3-4A4C-A02D-E042874FA453}" srcOrd="0" destOrd="0" presId="urn:microsoft.com/office/officeart/2005/8/layout/hierarchy1"/>
    <dgm:cxn modelId="{D1DD916F-805F-4752-9251-A6C0990154D6}" type="presParOf" srcId="{BA69AD44-FCD5-4F1A-9D48-7E6DCA282009}" destId="{FD0CC439-FB0B-4E2A-BDF2-D8F2E42D3576}" srcOrd="1" destOrd="0" presId="urn:microsoft.com/office/officeart/2005/8/layout/hierarchy1"/>
    <dgm:cxn modelId="{4DD2D3E4-4A32-46D9-ADB3-82B6525B26E2}" type="presParOf" srcId="{09AC115E-9719-4E20-9BF7-B497F8E05AEC}" destId="{072080B5-5A9D-479F-9D54-50D9CAD5B117}" srcOrd="1" destOrd="0" presId="urn:microsoft.com/office/officeart/2005/8/layout/hierarchy1"/>
    <dgm:cxn modelId="{45AB3E7B-701A-49E5-AE31-B9485E32C02A}" type="presParOf" srcId="{072080B5-5A9D-479F-9D54-50D9CAD5B117}" destId="{9FD848CC-826B-4862-8B69-4C92F8D675F7}" srcOrd="0" destOrd="0" presId="urn:microsoft.com/office/officeart/2005/8/layout/hierarchy1"/>
    <dgm:cxn modelId="{BDF2145F-3C88-497D-884A-1B2D7518F937}" type="presParOf" srcId="{072080B5-5A9D-479F-9D54-50D9CAD5B117}" destId="{53016D05-A7F6-4E29-B0B9-2249A402EE72}" srcOrd="1" destOrd="0" presId="urn:microsoft.com/office/officeart/2005/8/layout/hierarchy1"/>
    <dgm:cxn modelId="{DB125DF1-667C-47D4-B2C5-F41D67995150}" type="presParOf" srcId="{53016D05-A7F6-4E29-B0B9-2249A402EE72}" destId="{39212E83-67E0-45AD-B045-44B9FF4B5B0A}" srcOrd="0" destOrd="0" presId="urn:microsoft.com/office/officeart/2005/8/layout/hierarchy1"/>
    <dgm:cxn modelId="{651388C1-AEDB-45F1-8299-B5710805D22F}" type="presParOf" srcId="{39212E83-67E0-45AD-B045-44B9FF4B5B0A}" destId="{1DA790C9-0722-4BF9-B54A-746CB03157FB}" srcOrd="0" destOrd="0" presId="urn:microsoft.com/office/officeart/2005/8/layout/hierarchy1"/>
    <dgm:cxn modelId="{CD964856-9875-466B-895C-9A02AC75105D}" type="presParOf" srcId="{39212E83-67E0-45AD-B045-44B9FF4B5B0A}" destId="{4DDCB505-A052-4034-9133-516CF78583BA}" srcOrd="1" destOrd="0" presId="urn:microsoft.com/office/officeart/2005/8/layout/hierarchy1"/>
    <dgm:cxn modelId="{FF2179E4-0867-4DC8-9D33-BDF9381758AC}" type="presParOf" srcId="{53016D05-A7F6-4E29-B0B9-2249A402EE72}" destId="{174ED243-D7B3-4B7B-BA5A-FE3F1643BCB9}" srcOrd="1" destOrd="0" presId="urn:microsoft.com/office/officeart/2005/8/layout/hierarchy1"/>
    <dgm:cxn modelId="{5BCF46F5-D4B0-40CB-BDC9-41C55B8EB7E3}" type="presParOf" srcId="{174ED243-D7B3-4B7B-BA5A-FE3F1643BCB9}" destId="{1A85DC41-1548-4234-A823-CA45F7CE03F4}" srcOrd="0" destOrd="0" presId="urn:microsoft.com/office/officeart/2005/8/layout/hierarchy1"/>
    <dgm:cxn modelId="{7A4DFEC7-CA20-4F35-8CAF-FFD7FCCA0839}" type="presParOf" srcId="{174ED243-D7B3-4B7B-BA5A-FE3F1643BCB9}" destId="{7B549CA0-D1F8-4CE8-A1C2-4DFCBF862DA7}" srcOrd="1" destOrd="0" presId="urn:microsoft.com/office/officeart/2005/8/layout/hierarchy1"/>
    <dgm:cxn modelId="{B1ACAE48-41C7-4EE1-A270-A2D93B94BD2D}" type="presParOf" srcId="{7B549CA0-D1F8-4CE8-A1C2-4DFCBF862DA7}" destId="{30A5DCC2-D701-4DB5-8E6D-82548BB0D699}" srcOrd="0" destOrd="0" presId="urn:microsoft.com/office/officeart/2005/8/layout/hierarchy1"/>
    <dgm:cxn modelId="{01B0FA8B-96F7-4B2A-A97D-191375AEC86A}" type="presParOf" srcId="{30A5DCC2-D701-4DB5-8E6D-82548BB0D699}" destId="{26EC2FB7-CBD7-42EC-8F35-5795B0A1331F}" srcOrd="0" destOrd="0" presId="urn:microsoft.com/office/officeart/2005/8/layout/hierarchy1"/>
    <dgm:cxn modelId="{60D7B89A-A31D-4FE0-87BE-9DFAE4F28FAC}" type="presParOf" srcId="{30A5DCC2-D701-4DB5-8E6D-82548BB0D699}" destId="{47DE4177-1FF0-4FCD-A971-03C842E1C14C}" srcOrd="1" destOrd="0" presId="urn:microsoft.com/office/officeart/2005/8/layout/hierarchy1"/>
    <dgm:cxn modelId="{AED8E7C6-8BC8-4DFD-88F4-E9F179FAC6C4}" type="presParOf" srcId="{7B549CA0-D1F8-4CE8-A1C2-4DFCBF862DA7}" destId="{9B0578F3-26EC-455E-969B-EAC3D708C419}" srcOrd="1" destOrd="0" presId="urn:microsoft.com/office/officeart/2005/8/layout/hierarchy1"/>
    <dgm:cxn modelId="{2711C266-84D4-46C0-988E-C8DF1FF0AA92}" type="presParOf" srcId="{9B0578F3-26EC-455E-969B-EAC3D708C419}" destId="{C181D18F-DDC7-4A18-84F1-DB4324CB6B7D}" srcOrd="0" destOrd="0" presId="urn:microsoft.com/office/officeart/2005/8/layout/hierarchy1"/>
    <dgm:cxn modelId="{709E1E13-61EE-42A2-AF1D-20614D8804D4}" type="presParOf" srcId="{9B0578F3-26EC-455E-969B-EAC3D708C419}" destId="{0CD17D1D-F387-43CB-B926-050EA986718C}" srcOrd="1" destOrd="0" presId="urn:microsoft.com/office/officeart/2005/8/layout/hierarchy1"/>
    <dgm:cxn modelId="{411D76D6-0447-4E6F-8588-ABDC4F3004FE}" type="presParOf" srcId="{0CD17D1D-F387-43CB-B926-050EA986718C}" destId="{8BEF63B6-C86C-4863-ACA4-FB1BD812EB2F}" srcOrd="0" destOrd="0" presId="urn:microsoft.com/office/officeart/2005/8/layout/hierarchy1"/>
    <dgm:cxn modelId="{A6570BF0-5FDC-4F9D-9249-4486AFB70D25}" type="presParOf" srcId="{8BEF63B6-C86C-4863-ACA4-FB1BD812EB2F}" destId="{60A9BB1F-753B-4B3F-A226-A371A1A19210}" srcOrd="0" destOrd="0" presId="urn:microsoft.com/office/officeart/2005/8/layout/hierarchy1"/>
    <dgm:cxn modelId="{FA1A0FDA-04B1-4994-BEDC-E07D11BA925B}" type="presParOf" srcId="{8BEF63B6-C86C-4863-ACA4-FB1BD812EB2F}" destId="{A767B216-3968-40AC-9092-71D3F9B3EFB2}" srcOrd="1" destOrd="0" presId="urn:microsoft.com/office/officeart/2005/8/layout/hierarchy1"/>
    <dgm:cxn modelId="{F879EE16-7637-40D1-814C-410CA2D8C637}" type="presParOf" srcId="{0CD17D1D-F387-43CB-B926-050EA986718C}" destId="{2D27D1A0-4672-40E4-A342-714017680620}" srcOrd="1" destOrd="0" presId="urn:microsoft.com/office/officeart/2005/8/layout/hierarchy1"/>
    <dgm:cxn modelId="{E1A71BCB-01E1-45E8-B88E-31039D748F34}" type="presParOf" srcId="{2D27D1A0-4672-40E4-A342-714017680620}" destId="{6D8FB121-6F67-4510-B86C-E2465AA8137E}" srcOrd="0" destOrd="0" presId="urn:microsoft.com/office/officeart/2005/8/layout/hierarchy1"/>
    <dgm:cxn modelId="{7D2E2E65-8C88-4461-8FA7-058860DA419B}" type="presParOf" srcId="{2D27D1A0-4672-40E4-A342-714017680620}" destId="{929895B9-5282-416F-B32B-D8AA89E70F9B}" srcOrd="1" destOrd="0" presId="urn:microsoft.com/office/officeart/2005/8/layout/hierarchy1"/>
    <dgm:cxn modelId="{F91ED709-3389-43A5-8DB8-0EBEF596F34B}" type="presParOf" srcId="{929895B9-5282-416F-B32B-D8AA89E70F9B}" destId="{D66FBC41-8253-4D79-856A-4EF69EDF0BB0}" srcOrd="0" destOrd="0" presId="urn:microsoft.com/office/officeart/2005/8/layout/hierarchy1"/>
    <dgm:cxn modelId="{B7E91F2C-529F-45D8-8216-1CF19FFAAF7E}" type="presParOf" srcId="{D66FBC41-8253-4D79-856A-4EF69EDF0BB0}" destId="{9B0B82B5-81F9-447D-AAB7-5DA745595987}" srcOrd="0" destOrd="0" presId="urn:microsoft.com/office/officeart/2005/8/layout/hierarchy1"/>
    <dgm:cxn modelId="{0CD1637C-A35F-4372-8F7F-311CD20CB55B}" type="presParOf" srcId="{D66FBC41-8253-4D79-856A-4EF69EDF0BB0}" destId="{1C4C8193-229C-43A6-90C3-F490B00BDC7E}" srcOrd="1" destOrd="0" presId="urn:microsoft.com/office/officeart/2005/8/layout/hierarchy1"/>
    <dgm:cxn modelId="{4C2FF0E4-6405-4402-AE3B-6EF4659A585A}" type="presParOf" srcId="{929895B9-5282-416F-B32B-D8AA89E70F9B}" destId="{34AEC8A2-4762-4779-A4E8-E4EA35B848B8}" srcOrd="1" destOrd="0" presId="urn:microsoft.com/office/officeart/2005/8/layout/hierarchy1"/>
    <dgm:cxn modelId="{DA70E38D-5C16-40B9-B356-B4DB5A1AE41F}" type="presParOf" srcId="{34AEC8A2-4762-4779-A4E8-E4EA35B848B8}" destId="{28E2D952-ED8E-4D96-A902-A29468E52416}" srcOrd="0" destOrd="0" presId="urn:microsoft.com/office/officeart/2005/8/layout/hierarchy1"/>
    <dgm:cxn modelId="{4076EFE2-F95D-4ECE-8DA6-005706B47CF6}" type="presParOf" srcId="{34AEC8A2-4762-4779-A4E8-E4EA35B848B8}" destId="{6C72288E-AA76-4F8A-ACE7-D81A63213201}" srcOrd="1" destOrd="0" presId="urn:microsoft.com/office/officeart/2005/8/layout/hierarchy1"/>
    <dgm:cxn modelId="{5509D977-01E3-4DC2-A3FA-005F14D0DF34}" type="presParOf" srcId="{6C72288E-AA76-4F8A-ACE7-D81A63213201}" destId="{59459AF1-140D-4CB7-B957-1FBD00939280}" srcOrd="0" destOrd="0" presId="urn:microsoft.com/office/officeart/2005/8/layout/hierarchy1"/>
    <dgm:cxn modelId="{BF56ED23-7BCB-4818-B04C-C29DD2190D2D}" type="presParOf" srcId="{59459AF1-140D-4CB7-B957-1FBD00939280}" destId="{60346B79-249D-46E2-9493-2D55567617D0}" srcOrd="0" destOrd="0" presId="urn:microsoft.com/office/officeart/2005/8/layout/hierarchy1"/>
    <dgm:cxn modelId="{3E987019-92FB-46D3-A7D7-335E43C74E7A}" type="presParOf" srcId="{59459AF1-140D-4CB7-B957-1FBD00939280}" destId="{EDE3E26D-F093-4667-BEC2-5904CCDE90BB}" srcOrd="1" destOrd="0" presId="urn:microsoft.com/office/officeart/2005/8/layout/hierarchy1"/>
    <dgm:cxn modelId="{FD1161E7-9787-4959-96C9-FFF8EABFFDB7}" type="presParOf" srcId="{6C72288E-AA76-4F8A-ACE7-D81A63213201}" destId="{C63AB893-A43A-41B2-82B3-1B923E9EB9CE}" srcOrd="1" destOrd="0" presId="urn:microsoft.com/office/officeart/2005/8/layout/hierarchy1"/>
    <dgm:cxn modelId="{247D7EB0-E99A-4734-8357-6AB81340C3E5}" type="presParOf" srcId="{C63AB893-A43A-41B2-82B3-1B923E9EB9CE}" destId="{AF99B069-E001-4366-A14B-240D5345FB43}" srcOrd="0" destOrd="0" presId="urn:microsoft.com/office/officeart/2005/8/layout/hierarchy1"/>
    <dgm:cxn modelId="{4FFD6171-8D3C-4500-8AEF-33C2715CF473}" type="presParOf" srcId="{C63AB893-A43A-41B2-82B3-1B923E9EB9CE}" destId="{27BE0EED-0FCB-44D2-86DC-A3824978F452}" srcOrd="1" destOrd="0" presId="urn:microsoft.com/office/officeart/2005/8/layout/hierarchy1"/>
    <dgm:cxn modelId="{8A0487C4-F974-4CEB-8F05-93E1A73198F8}" type="presParOf" srcId="{27BE0EED-0FCB-44D2-86DC-A3824978F452}" destId="{0E098D02-9C2C-4FC7-8BD9-DA93B0E367B3}" srcOrd="0" destOrd="0" presId="urn:microsoft.com/office/officeart/2005/8/layout/hierarchy1"/>
    <dgm:cxn modelId="{DC3E69A3-79B2-493B-AAA5-4C9F756301E1}" type="presParOf" srcId="{0E098D02-9C2C-4FC7-8BD9-DA93B0E367B3}" destId="{7894A5BF-D445-44A9-9823-F72CBA0CFA8B}" srcOrd="0" destOrd="0" presId="urn:microsoft.com/office/officeart/2005/8/layout/hierarchy1"/>
    <dgm:cxn modelId="{DA419B51-8C2A-4D32-A31C-750D764C12CE}" type="presParOf" srcId="{0E098D02-9C2C-4FC7-8BD9-DA93B0E367B3}" destId="{03263054-A125-4B82-B2C5-294B9015809A}" srcOrd="1" destOrd="0" presId="urn:microsoft.com/office/officeart/2005/8/layout/hierarchy1"/>
    <dgm:cxn modelId="{7FF7941B-B361-4E93-8C65-FD410140D246}" type="presParOf" srcId="{27BE0EED-0FCB-44D2-86DC-A3824978F452}" destId="{8868C033-780F-482C-9E93-2E79C230FA2A}" srcOrd="1" destOrd="0" presId="urn:microsoft.com/office/officeart/2005/8/layout/hierarchy1"/>
    <dgm:cxn modelId="{B0E11710-D90D-4F3F-BEF4-5F9BF0336BBF}" type="presParOf" srcId="{9B0578F3-26EC-455E-969B-EAC3D708C419}" destId="{49F18B12-24B7-425F-BE24-7B7830655FB3}" srcOrd="2" destOrd="0" presId="urn:microsoft.com/office/officeart/2005/8/layout/hierarchy1"/>
    <dgm:cxn modelId="{6C3CB6F1-5181-41A9-B0E2-F729BDCDEE09}" type="presParOf" srcId="{9B0578F3-26EC-455E-969B-EAC3D708C419}" destId="{1518C074-25CB-476A-84BF-4C9B46263DDE}" srcOrd="3" destOrd="0" presId="urn:microsoft.com/office/officeart/2005/8/layout/hierarchy1"/>
    <dgm:cxn modelId="{1AEC8B12-5045-4FF8-8DA0-9FEB4145D5C9}" type="presParOf" srcId="{1518C074-25CB-476A-84BF-4C9B46263DDE}" destId="{AC8DD42C-4398-41FC-83B5-E6C538D9407A}" srcOrd="0" destOrd="0" presId="urn:microsoft.com/office/officeart/2005/8/layout/hierarchy1"/>
    <dgm:cxn modelId="{F0863AEA-6BA6-446A-A3A1-81D7ABA48311}" type="presParOf" srcId="{AC8DD42C-4398-41FC-83B5-E6C538D9407A}" destId="{BF78E2C2-DF94-43FB-B186-3C53C03DE41C}" srcOrd="0" destOrd="0" presId="urn:microsoft.com/office/officeart/2005/8/layout/hierarchy1"/>
    <dgm:cxn modelId="{5F2622F8-E020-493E-90FC-7BC945885521}" type="presParOf" srcId="{AC8DD42C-4398-41FC-83B5-E6C538D9407A}" destId="{B3060D79-DA95-4460-BEFD-75215C36DF20}" srcOrd="1" destOrd="0" presId="urn:microsoft.com/office/officeart/2005/8/layout/hierarchy1"/>
    <dgm:cxn modelId="{090AB90C-87E2-4242-BA4E-97BE8D1157C0}" type="presParOf" srcId="{1518C074-25CB-476A-84BF-4C9B46263DDE}" destId="{825C5E42-7552-4D60-BBF4-F7768387A175}" srcOrd="1" destOrd="0" presId="urn:microsoft.com/office/officeart/2005/8/layout/hierarchy1"/>
    <dgm:cxn modelId="{857806A3-3F1D-4970-A528-020DFF5A1ABA}" type="presParOf" srcId="{825C5E42-7552-4D60-BBF4-F7768387A175}" destId="{7F83DED8-2020-4070-87E7-499BA46C4733}" srcOrd="0" destOrd="0" presId="urn:microsoft.com/office/officeart/2005/8/layout/hierarchy1"/>
    <dgm:cxn modelId="{9599FEEA-6619-4535-84F5-2F4F7CC47693}" type="presParOf" srcId="{825C5E42-7552-4D60-BBF4-F7768387A175}" destId="{CBD257C6-BBEE-457D-AE9E-9AB6C5483F08}" srcOrd="1" destOrd="0" presId="urn:microsoft.com/office/officeart/2005/8/layout/hierarchy1"/>
    <dgm:cxn modelId="{35DF1A82-3EAC-496D-AB3F-EFBEC78DE173}" type="presParOf" srcId="{CBD257C6-BBEE-457D-AE9E-9AB6C5483F08}" destId="{1F5B267E-3262-4D9D-BCF3-C6397441D7C6}" srcOrd="0" destOrd="0" presId="urn:microsoft.com/office/officeart/2005/8/layout/hierarchy1"/>
    <dgm:cxn modelId="{D5F5F130-BF0D-4168-A269-0C5A6CA4B622}" type="presParOf" srcId="{1F5B267E-3262-4D9D-BCF3-C6397441D7C6}" destId="{156499E6-A356-4329-9839-D9614FA96B43}" srcOrd="0" destOrd="0" presId="urn:microsoft.com/office/officeart/2005/8/layout/hierarchy1"/>
    <dgm:cxn modelId="{016EB794-CA4B-472B-8B1F-C56CD6E6122B}" type="presParOf" srcId="{1F5B267E-3262-4D9D-BCF3-C6397441D7C6}" destId="{BE47D6CA-98E8-4E49-8E57-10205D0D8283}" srcOrd="1" destOrd="0" presId="urn:microsoft.com/office/officeart/2005/8/layout/hierarchy1"/>
    <dgm:cxn modelId="{615ADC0E-83E1-4E36-A9FE-0280884DC4F8}" type="presParOf" srcId="{CBD257C6-BBEE-457D-AE9E-9AB6C5483F08}" destId="{30B2D644-93BB-420B-B4B6-9C33306FBC37}" srcOrd="1" destOrd="0" presId="urn:microsoft.com/office/officeart/2005/8/layout/hierarchy1"/>
    <dgm:cxn modelId="{17C3321A-C546-4062-9153-14A5C8668131}" type="presParOf" srcId="{30B2D644-93BB-420B-B4B6-9C33306FBC37}" destId="{D3315F58-31F0-4108-B6FE-164E0F0EA937}" srcOrd="0" destOrd="0" presId="urn:microsoft.com/office/officeart/2005/8/layout/hierarchy1"/>
    <dgm:cxn modelId="{C5BD1AE0-049D-4CA4-9A84-473819CDFF2C}" type="presParOf" srcId="{30B2D644-93BB-420B-B4B6-9C33306FBC37}" destId="{37E16154-42EF-4203-BE82-B1655F9474E2}" srcOrd="1" destOrd="0" presId="urn:microsoft.com/office/officeart/2005/8/layout/hierarchy1"/>
    <dgm:cxn modelId="{08868C98-A7D4-4EB5-B841-DD974D524D20}" type="presParOf" srcId="{37E16154-42EF-4203-BE82-B1655F9474E2}" destId="{EF37F1D9-C6B7-4A3F-A429-F5C9062AD3F4}" srcOrd="0" destOrd="0" presId="urn:microsoft.com/office/officeart/2005/8/layout/hierarchy1"/>
    <dgm:cxn modelId="{2B093035-6661-47D8-87D4-E39A6919601E}" type="presParOf" srcId="{EF37F1D9-C6B7-4A3F-A429-F5C9062AD3F4}" destId="{C55FF5CA-F8B8-4D4C-8AED-38C0BD0A8F56}" srcOrd="0" destOrd="0" presId="urn:microsoft.com/office/officeart/2005/8/layout/hierarchy1"/>
    <dgm:cxn modelId="{E63F4BFF-6CAB-43F6-B8A0-E07C7EFDAB06}" type="presParOf" srcId="{EF37F1D9-C6B7-4A3F-A429-F5C9062AD3F4}" destId="{AD08E0ED-4294-4F05-864F-A5D39FAE83BF}" srcOrd="1" destOrd="0" presId="urn:microsoft.com/office/officeart/2005/8/layout/hierarchy1"/>
    <dgm:cxn modelId="{D0C3AA6E-1143-40D8-917C-87873015DC2A}" type="presParOf" srcId="{37E16154-42EF-4203-BE82-B1655F9474E2}" destId="{BCDF6D9F-419E-485B-A228-EDA8F0D87C54}" srcOrd="1" destOrd="0" presId="urn:microsoft.com/office/officeart/2005/8/layout/hierarchy1"/>
    <dgm:cxn modelId="{DBDA8E3D-F473-47CC-A83B-44F8547FCB76}" type="presParOf" srcId="{BCDF6D9F-419E-485B-A228-EDA8F0D87C54}" destId="{A3A020DC-3EA5-4934-B061-322A1F6E16EB}" srcOrd="0" destOrd="0" presId="urn:microsoft.com/office/officeart/2005/8/layout/hierarchy1"/>
    <dgm:cxn modelId="{FF139909-7BF8-4336-AD2D-C64EA6C0F1DE}" type="presParOf" srcId="{BCDF6D9F-419E-485B-A228-EDA8F0D87C54}" destId="{37A28825-C174-4AA7-8750-8CF48009F283}" srcOrd="1" destOrd="0" presId="urn:microsoft.com/office/officeart/2005/8/layout/hierarchy1"/>
    <dgm:cxn modelId="{127B36D8-A7E9-4BA3-AF00-318463486E4F}" type="presParOf" srcId="{37A28825-C174-4AA7-8750-8CF48009F283}" destId="{76150573-EF49-4723-A963-2604D34D8CCF}" srcOrd="0" destOrd="0" presId="urn:microsoft.com/office/officeart/2005/8/layout/hierarchy1"/>
    <dgm:cxn modelId="{68D1A776-85DF-426B-A617-1C42CC6781FE}" type="presParOf" srcId="{76150573-EF49-4723-A963-2604D34D8CCF}" destId="{C4AA745D-29E6-4B37-BAC9-3423EF2638D3}" srcOrd="0" destOrd="0" presId="urn:microsoft.com/office/officeart/2005/8/layout/hierarchy1"/>
    <dgm:cxn modelId="{2D57C4DC-458C-4B0B-BC94-3032509A19EE}" type="presParOf" srcId="{76150573-EF49-4723-A963-2604D34D8CCF}" destId="{D5CEF60F-6A7B-4659-A2F4-E8835A9190B8}" srcOrd="1" destOrd="0" presId="urn:microsoft.com/office/officeart/2005/8/layout/hierarchy1"/>
    <dgm:cxn modelId="{33AABBC3-0EA2-4500-8FC9-567F6C771DA8}" type="presParOf" srcId="{37A28825-C174-4AA7-8750-8CF48009F283}" destId="{E2C7A206-7161-4838-9F1B-8501BB8015F6}" srcOrd="1" destOrd="0" presId="urn:microsoft.com/office/officeart/2005/8/layout/hierarchy1"/>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1D8BD707-D9CF-40AE-B4C6-C98DA3205C09}" type="datetimeFigureOut">
              <a:rPr lang="en-US" smtClean="0"/>
              <a:pPr/>
              <a:t>4/22/2019</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1D8BD707-D9CF-40AE-B4C6-C98DA3205C09}" type="datetimeFigureOut">
              <a:rPr lang="en-US" smtClean="0"/>
              <a:pPr/>
              <a:t>4/22/2019</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1D8BD707-D9CF-40AE-B4C6-C98DA3205C09}" type="datetimeFigureOut">
              <a:rPr lang="en-US" smtClean="0"/>
              <a:pPr/>
              <a:t>4/22/2019</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B6F15528-21DE-4FAA-801E-634DDDAF4B2B}"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1D8BD707-D9CF-40AE-B4C6-C98DA3205C09}" type="datetimeFigureOut">
              <a:rPr lang="en-US" smtClean="0"/>
              <a:pPr/>
              <a:t>4/22/2019</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1D8BD707-D9CF-40AE-B4C6-C98DA3205C09}" type="datetimeFigureOut">
              <a:rPr lang="en-US" smtClean="0"/>
              <a:pPr/>
              <a:t>4/22/2019</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1D8BD707-D9CF-40AE-B4C6-C98DA3205C09}" type="datetimeFigureOut">
              <a:rPr lang="en-US" smtClean="0"/>
              <a:pPr/>
              <a:t>4/22/2019</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1D8BD707-D9CF-40AE-B4C6-C98DA3205C09}" type="datetimeFigureOut">
              <a:rPr lang="en-US" smtClean="0"/>
              <a:pPr/>
              <a:t>4/22/2019</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1D8BD707-D9CF-40AE-B4C6-C98DA3205C09}" type="datetimeFigureOut">
              <a:rPr lang="en-US" smtClean="0"/>
              <a:pPr/>
              <a:t>4/22/2019</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1D8BD707-D9CF-40AE-B4C6-C98DA3205C09}" type="datetimeFigureOut">
              <a:rPr lang="en-US" smtClean="0"/>
              <a:pPr/>
              <a:t>4/22/2019</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synth%20report.docx"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my%20FIFO%20code.doc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DSD Project Presentation</a:t>
            </a:r>
            <a:endParaRPr lang="en-IN" b="1" dirty="0"/>
          </a:p>
        </p:txBody>
      </p:sp>
      <p:sp>
        <p:nvSpPr>
          <p:cNvPr id="3" name="Subtitle 2"/>
          <p:cNvSpPr>
            <a:spLocks noGrp="1"/>
          </p:cNvSpPr>
          <p:nvPr>
            <p:ph type="subTitle" idx="1"/>
          </p:nvPr>
        </p:nvSpPr>
        <p:spPr>
          <a:xfrm>
            <a:off x="540544" y="2250280"/>
            <a:ext cx="8062912" cy="4150520"/>
          </a:xfrm>
        </p:spPr>
        <p:txBody>
          <a:bodyPr>
            <a:normAutofit/>
          </a:bodyPr>
          <a:lstStyle/>
          <a:p>
            <a:r>
              <a:rPr lang="en-IN" sz="2800" b="1" dirty="0" smtClean="0"/>
              <a:t>Design and Implementation of FIFO Memory</a:t>
            </a:r>
          </a:p>
          <a:p>
            <a:endParaRPr lang="en-IN" sz="2800" b="1" dirty="0" smtClean="0"/>
          </a:p>
          <a:p>
            <a:pPr algn="l"/>
            <a:r>
              <a:rPr lang="en-IN" sz="2800" b="1" dirty="0" smtClean="0"/>
              <a:t>Submitted by :</a:t>
            </a:r>
          </a:p>
          <a:p>
            <a:pPr algn="l"/>
            <a:r>
              <a:rPr lang="en-IN" sz="2000" b="1" dirty="0" smtClean="0"/>
              <a:t>TANUMON ROY (174259)</a:t>
            </a:r>
          </a:p>
          <a:p>
            <a:pPr algn="l"/>
            <a:r>
              <a:rPr lang="en-IN" sz="2000" b="1" dirty="0" smtClean="0"/>
              <a:t>HARISH PATIDAR (174213)</a:t>
            </a:r>
          </a:p>
          <a:p>
            <a:pPr algn="l">
              <a:buFontTx/>
              <a:buChar char="-"/>
            </a:pPr>
            <a:endParaRPr lang="en-IN" sz="2000" b="1" dirty="0" smtClean="0"/>
          </a:p>
          <a:p>
            <a:pPr algn="l"/>
            <a:r>
              <a:rPr lang="en-IN" sz="2800" b="1" dirty="0" smtClean="0"/>
              <a:t>Submitted to :</a:t>
            </a:r>
          </a:p>
          <a:p>
            <a:pPr algn="l"/>
            <a:r>
              <a:rPr lang="en-IN" sz="2000" b="1" dirty="0" smtClean="0"/>
              <a:t>Dr. V. </a:t>
            </a:r>
            <a:r>
              <a:rPr lang="en-IN" sz="2000" b="1" dirty="0" err="1" smtClean="0"/>
              <a:t>Narendar</a:t>
            </a:r>
            <a:endParaRPr lang="en-IN" sz="2000" b="1" dirty="0" smtClean="0"/>
          </a:p>
          <a:p>
            <a:pPr algn="l"/>
            <a:r>
              <a:rPr lang="en-IN" sz="2000" b="1" dirty="0" smtClean="0"/>
              <a:t>Dr. M. </a:t>
            </a:r>
            <a:r>
              <a:rPr lang="en-IN" sz="2000" b="1" dirty="0" err="1" smtClean="0"/>
              <a:t>Satish</a:t>
            </a:r>
            <a:endParaRPr lang="en-IN" sz="2000" b="1"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Simulation Results</a:t>
            </a:r>
            <a:endParaRPr lang="en-IN" dirty="0"/>
          </a:p>
        </p:txBody>
      </p:sp>
      <p:pic>
        <p:nvPicPr>
          <p:cNvPr id="2050" name="Picture 2"/>
          <p:cNvPicPr>
            <a:picLocks noGrp="1" noChangeAspect="1" noChangeArrowheads="1"/>
          </p:cNvPicPr>
          <p:nvPr>
            <p:ph idx="1"/>
          </p:nvPr>
        </p:nvPicPr>
        <p:blipFill>
          <a:blip r:embed="rId2"/>
          <a:srcRect/>
          <a:stretch>
            <a:fillRect/>
          </a:stretch>
        </p:blipFill>
        <p:spPr bwMode="auto">
          <a:xfrm>
            <a:off x="506015" y="1882775"/>
            <a:ext cx="8131969" cy="457200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Simulation Results</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506015" y="1882775"/>
            <a:ext cx="8131969" cy="457200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Synthesis Report</a:t>
            </a:r>
            <a:endParaRPr lang="en-IN" dirty="0"/>
          </a:p>
        </p:txBody>
      </p:sp>
      <p:sp>
        <p:nvSpPr>
          <p:cNvPr id="3" name="Content Placeholder 2"/>
          <p:cNvSpPr>
            <a:spLocks noGrp="1"/>
          </p:cNvSpPr>
          <p:nvPr>
            <p:ph idx="1"/>
          </p:nvPr>
        </p:nvSpPr>
        <p:spPr/>
        <p:txBody>
          <a:bodyPr>
            <a:normAutofit/>
          </a:bodyPr>
          <a:lstStyle/>
          <a:p>
            <a:r>
              <a:rPr lang="en-IN" sz="2300" dirty="0" smtClean="0">
                <a:hlinkClick r:id="rId2" action="ppaction://hlinkfile"/>
              </a:rPr>
              <a:t>Click Here</a:t>
            </a:r>
            <a:r>
              <a:rPr lang="en-IN" sz="2300" dirty="0" smtClean="0"/>
              <a:t> to view the report generated after running the synthesis for the concerned FIFO memory design code in </a:t>
            </a:r>
            <a:r>
              <a:rPr lang="en-IN" sz="2300" dirty="0" err="1" smtClean="0"/>
              <a:t>Verilog</a:t>
            </a:r>
            <a:r>
              <a:rPr lang="en-IN" sz="2300" dirty="0" smtClean="0"/>
              <a:t> using the Xilinx VIVADO 2018.3 software. </a:t>
            </a:r>
            <a:endParaRPr lang="en-IN" sz="2300"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Thank You... </a:t>
            </a:r>
            <a:r>
              <a:rPr lang="en-IN" dirty="0" smtClean="0">
                <a:sym typeface="Wingdings" pitchFamily="2" charset="2"/>
              </a:rPr>
              <a:t></a:t>
            </a:r>
            <a:endParaRPr lang="en-IN" dirty="0"/>
          </a:p>
        </p:txBody>
      </p:sp>
      <p:sp>
        <p:nvSpPr>
          <p:cNvPr id="6" name="Subtitle 5"/>
          <p:cNvSpPr>
            <a:spLocks noGrp="1"/>
          </p:cNvSpPr>
          <p:nvPr>
            <p:ph type="subTitle" idx="1"/>
          </p:nvPr>
        </p:nvSpPr>
        <p:spPr/>
        <p:txBody>
          <a:bodyPr/>
          <a:lstStyle/>
          <a:p>
            <a:endParaRPr lang="en-IN"/>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FIFO Memory</a:t>
            </a:r>
            <a:endParaRPr lang="en-IN" dirty="0"/>
          </a:p>
        </p:txBody>
      </p:sp>
      <p:sp>
        <p:nvSpPr>
          <p:cNvPr id="3" name="Content Placeholder 2"/>
          <p:cNvSpPr>
            <a:spLocks noGrp="1"/>
          </p:cNvSpPr>
          <p:nvPr>
            <p:ph idx="1"/>
          </p:nvPr>
        </p:nvSpPr>
        <p:spPr/>
        <p:txBody>
          <a:bodyPr>
            <a:normAutofit fontScale="77500" lnSpcReduction="20000"/>
          </a:bodyPr>
          <a:lstStyle/>
          <a:p>
            <a:pPr>
              <a:buNone/>
            </a:pPr>
            <a:r>
              <a:rPr lang="en-IN" dirty="0" smtClean="0"/>
              <a:t>Every memory in which the data word that is written in first also comes out first when the memory is read is a first-in first-out memory. There are three kinds of FIFO:</a:t>
            </a:r>
          </a:p>
          <a:p>
            <a:pPr>
              <a:buNone/>
            </a:pPr>
            <a:r>
              <a:rPr lang="en-IN" dirty="0" smtClean="0"/>
              <a:t>• </a:t>
            </a:r>
            <a:r>
              <a:rPr lang="en-IN" b="1" dirty="0" smtClean="0"/>
              <a:t>Shift register </a:t>
            </a:r>
            <a:r>
              <a:rPr lang="en-IN" dirty="0" smtClean="0"/>
              <a:t>– FIFO with an invariable number of stored data words and, thus, the necessary synchronism between the read and the write operations because a data word must be read every time one is written</a:t>
            </a:r>
          </a:p>
          <a:p>
            <a:pPr>
              <a:buNone/>
            </a:pPr>
            <a:r>
              <a:rPr lang="en-IN" dirty="0" smtClean="0"/>
              <a:t>• </a:t>
            </a:r>
            <a:r>
              <a:rPr lang="en-IN" b="1" dirty="0" smtClean="0"/>
              <a:t>Exclusive read/write FIFO </a:t>
            </a:r>
            <a:r>
              <a:rPr lang="en-IN" dirty="0" smtClean="0"/>
              <a:t>– FIFO with a variable number of stored data words and, because of the internal structure, the necessary synchronism between the read and the write operations</a:t>
            </a:r>
          </a:p>
          <a:p>
            <a:pPr>
              <a:buNone/>
            </a:pPr>
            <a:r>
              <a:rPr lang="en-IN" dirty="0" smtClean="0"/>
              <a:t>• </a:t>
            </a:r>
            <a:r>
              <a:rPr lang="en-IN" b="1" dirty="0" smtClean="0"/>
              <a:t>Concurrent read/write FIFO </a:t>
            </a:r>
            <a:r>
              <a:rPr lang="en-IN" dirty="0" smtClean="0"/>
              <a:t>– FIFO with a variable number of stored data words and possible </a:t>
            </a:r>
            <a:r>
              <a:rPr lang="en-IN" dirty="0" err="1" smtClean="0"/>
              <a:t>asynchronism</a:t>
            </a:r>
            <a:r>
              <a:rPr lang="en-IN" dirty="0" smtClean="0"/>
              <a:t> between the read and the write operation</a:t>
            </a:r>
            <a:endParaRPr lang="en-IN"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Sync FIFO using shared clock</a:t>
            </a:r>
            <a:endParaRPr lang="en-IN" dirty="0"/>
          </a:p>
        </p:txBody>
      </p:sp>
      <p:sp>
        <p:nvSpPr>
          <p:cNvPr id="3" name="Content Placeholder 2"/>
          <p:cNvSpPr>
            <a:spLocks noGrp="1"/>
          </p:cNvSpPr>
          <p:nvPr>
            <p:ph idx="1"/>
          </p:nvPr>
        </p:nvSpPr>
        <p:spPr/>
        <p:txBody>
          <a:bodyPr>
            <a:normAutofit/>
          </a:bodyPr>
          <a:lstStyle/>
          <a:p>
            <a:pPr>
              <a:buNone/>
            </a:pPr>
            <a:r>
              <a:rPr lang="en-IN" sz="2300" dirty="0" smtClean="0"/>
              <a:t>	Synchronous FIFOs are controlled based on methods of control proven in processor systems. Every digital processor system works synchronized with a </a:t>
            </a:r>
            <a:r>
              <a:rPr lang="en-IN" sz="2300" b="1" dirty="0" smtClean="0"/>
              <a:t>system-wide clock signal</a:t>
            </a:r>
            <a:r>
              <a:rPr lang="en-IN" sz="2300" dirty="0" smtClean="0"/>
              <a:t>. This system timing continues to run even if no actions are being executed. Enable signals, also often called chip-select signals, start the synchronous execution of write and read operations in the various devices, such as memories and ports.</a:t>
            </a:r>
            <a:endParaRPr lang="en-IN" sz="2300"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Uses of FIFO memory</a:t>
            </a:r>
            <a:endParaRPr lang="en-IN" dirty="0"/>
          </a:p>
        </p:txBody>
      </p:sp>
      <p:sp>
        <p:nvSpPr>
          <p:cNvPr id="3" name="Content Placeholder 2"/>
          <p:cNvSpPr>
            <a:spLocks noGrp="1"/>
          </p:cNvSpPr>
          <p:nvPr>
            <p:ph idx="1"/>
          </p:nvPr>
        </p:nvSpPr>
        <p:spPr/>
        <p:txBody>
          <a:bodyPr>
            <a:normAutofit/>
          </a:bodyPr>
          <a:lstStyle/>
          <a:p>
            <a:r>
              <a:rPr lang="en-IN" sz="2300" dirty="0" smtClean="0"/>
              <a:t>Storing a row of video data</a:t>
            </a:r>
          </a:p>
          <a:p>
            <a:r>
              <a:rPr lang="en-IN" sz="2300" dirty="0" smtClean="0"/>
              <a:t>Receiving data from a high speed serial interface</a:t>
            </a:r>
          </a:p>
          <a:p>
            <a:r>
              <a:rPr lang="en-IN" sz="2300" dirty="0" smtClean="0"/>
              <a:t>Buffering data for transmit out of a UART to software</a:t>
            </a:r>
          </a:p>
          <a:p>
            <a:r>
              <a:rPr lang="en-IN" sz="2300" dirty="0" smtClean="0"/>
              <a:t>Buffering data to/from SDRAM interface</a:t>
            </a:r>
          </a:p>
          <a:p>
            <a:r>
              <a:rPr lang="en-IN" sz="2300" b="1" dirty="0" smtClean="0"/>
              <a:t>Crossing clock domains</a:t>
            </a:r>
            <a:endParaRPr lang="en-IN" sz="2300" b="1"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Block Diagram</a:t>
            </a:r>
            <a:endParaRPr lang="en-IN" dirty="0"/>
          </a:p>
        </p:txBody>
      </p:sp>
      <p:pic>
        <p:nvPicPr>
          <p:cNvPr id="1027" name="Picture 3" descr="C:\Users\TANUMON ROY\Desktop\DSD project\fifo img.png"/>
          <p:cNvPicPr>
            <a:picLocks noGrp="1" noChangeAspect="1" noChangeArrowheads="1"/>
          </p:cNvPicPr>
          <p:nvPr>
            <p:ph idx="1"/>
          </p:nvPr>
        </p:nvPicPr>
        <p:blipFill>
          <a:blip r:embed="rId2"/>
          <a:srcRect/>
          <a:stretch>
            <a:fillRect/>
          </a:stretch>
        </p:blipFill>
        <p:spPr bwMode="auto">
          <a:xfrm>
            <a:off x="671999" y="1978298"/>
            <a:ext cx="7800001" cy="4380953"/>
          </a:xfrm>
          <a:prstGeom prst="rect">
            <a:avLst/>
          </a:prstGeom>
          <a:noFill/>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Two types of FIFO designs</a:t>
            </a:r>
            <a:endParaRPr lang="en-IN" dirty="0"/>
          </a:p>
        </p:txBody>
      </p:sp>
      <p:pic>
        <p:nvPicPr>
          <p:cNvPr id="4" name="Content Placeholder 3" descr="1-s2.0-S0141933114001732-gr3.jpg"/>
          <p:cNvPicPr>
            <a:picLocks noGrp="1" noChangeAspect="1"/>
          </p:cNvPicPr>
          <p:nvPr>
            <p:ph idx="1"/>
          </p:nvPr>
        </p:nvPicPr>
        <p:blipFill>
          <a:blip r:embed="rId2"/>
          <a:stretch>
            <a:fillRect/>
          </a:stretch>
        </p:blipFill>
        <p:spPr>
          <a:xfrm>
            <a:off x="1905000" y="2057400"/>
            <a:ext cx="5344064" cy="4495800"/>
          </a:xfrm>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Code Level</a:t>
            </a:r>
            <a:endParaRPr lang="en-IN" dirty="0"/>
          </a:p>
        </p:txBody>
      </p:sp>
      <p:sp>
        <p:nvSpPr>
          <p:cNvPr id="3" name="Content Placeholder 2"/>
          <p:cNvSpPr>
            <a:spLocks noGrp="1"/>
          </p:cNvSpPr>
          <p:nvPr>
            <p:ph idx="1"/>
          </p:nvPr>
        </p:nvSpPr>
        <p:spPr/>
        <p:txBody>
          <a:bodyPr>
            <a:normAutofit/>
          </a:bodyPr>
          <a:lstStyle/>
          <a:p>
            <a:r>
              <a:rPr lang="en-IN" sz="2300" dirty="0" smtClean="0">
                <a:hlinkClick r:id="rId2" action="ppaction://hlinkfile"/>
              </a:rPr>
              <a:t>Presented here</a:t>
            </a:r>
            <a:r>
              <a:rPr lang="en-IN" sz="2300" dirty="0" smtClean="0"/>
              <a:t> is the code for FIFO design using </a:t>
            </a:r>
            <a:r>
              <a:rPr lang="en-IN" sz="2300" dirty="0" err="1" smtClean="0"/>
              <a:t>Verilog</a:t>
            </a:r>
            <a:r>
              <a:rPr lang="en-IN" sz="2300" dirty="0" smtClean="0"/>
              <a:t> (</a:t>
            </a:r>
            <a:r>
              <a:rPr lang="en-IN" sz="2300" dirty="0" err="1" smtClean="0"/>
              <a:t>Behavioral</a:t>
            </a:r>
            <a:r>
              <a:rPr lang="en-IN" sz="2300" dirty="0" smtClean="0"/>
              <a:t> Level modelling) that is simulated using Xilinx VIVADO 2018.3 software. In this project, we design and implement FIFO using different read and write logics. We have considered each input data to be 16 bits wide and the maximum depth of the FIFO memory is taken as 7 words</a:t>
            </a:r>
            <a:endParaRPr lang="en-IN" sz="2300"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1447800" y="-1295400"/>
          <a:ext cx="12268200" cy="838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304800" y="304800"/>
            <a:ext cx="2743059" cy="738664"/>
          </a:xfrm>
          <a:prstGeom prst="rect">
            <a:avLst/>
          </a:prstGeom>
          <a:noFill/>
        </p:spPr>
        <p:txBody>
          <a:bodyPr wrap="none" rtlCol="0">
            <a:spAutoFit/>
          </a:bodyPr>
          <a:lstStyle/>
          <a:p>
            <a:r>
              <a:rPr lang="en-IN" sz="4200" dirty="0" smtClean="0">
                <a:solidFill>
                  <a:schemeClr val="accent1"/>
                </a:solidFill>
                <a:effectLst>
                  <a:outerShdw blurRad="38100" dist="38100" dir="2700000" algn="tl">
                    <a:srgbClr val="000000">
                      <a:alpha val="43137"/>
                    </a:srgbClr>
                  </a:outerShdw>
                </a:effectLst>
              </a:rPr>
              <a:t>Flowchart</a:t>
            </a:r>
            <a:endParaRPr lang="en-IN" sz="4200" dirty="0">
              <a:solidFill>
                <a:schemeClr val="accent1"/>
              </a:solidFill>
              <a:effectLst>
                <a:outerShdw blurRad="38100" dist="38100" dir="2700000" algn="tl">
                  <a:srgbClr val="000000">
                    <a:alpha val="43137"/>
                  </a:srgbClr>
                </a:outerShdw>
              </a:effectLst>
            </a:endParaRPr>
          </a:p>
        </p:txBody>
      </p:sp>
      <p:cxnSp>
        <p:nvCxnSpPr>
          <p:cNvPr id="16" name="Straight Connector 15"/>
          <p:cNvCxnSpPr/>
          <p:nvPr/>
        </p:nvCxnSpPr>
        <p:spPr>
          <a:xfrm rot="10800000">
            <a:off x="3581400" y="19812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flipH="1" flipV="1">
            <a:off x="3200400" y="1524000"/>
            <a:ext cx="8382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657600" y="11430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733800" y="1676400"/>
            <a:ext cx="304800" cy="246221"/>
          </a:xfrm>
          <a:prstGeom prst="rect">
            <a:avLst/>
          </a:prstGeom>
          <a:noFill/>
        </p:spPr>
        <p:txBody>
          <a:bodyPr wrap="square" rtlCol="0">
            <a:spAutoFit/>
          </a:bodyPr>
          <a:lstStyle/>
          <a:p>
            <a:r>
              <a:rPr lang="en-IN" sz="1000" dirty="0" smtClean="0"/>
              <a:t>0</a:t>
            </a:r>
            <a:endParaRPr lang="en-IN" sz="1000" dirty="0"/>
          </a:p>
        </p:txBody>
      </p:sp>
      <p:sp>
        <p:nvSpPr>
          <p:cNvPr id="34" name="TextBox 33"/>
          <p:cNvSpPr txBox="1"/>
          <p:nvPr/>
        </p:nvSpPr>
        <p:spPr>
          <a:xfrm>
            <a:off x="4267200" y="2209800"/>
            <a:ext cx="255198" cy="246221"/>
          </a:xfrm>
          <a:prstGeom prst="rect">
            <a:avLst/>
          </a:prstGeom>
          <a:noFill/>
        </p:spPr>
        <p:txBody>
          <a:bodyPr wrap="none" rtlCol="0">
            <a:spAutoFit/>
          </a:bodyPr>
          <a:lstStyle/>
          <a:p>
            <a:r>
              <a:rPr lang="en-IN" sz="1000" dirty="0" smtClean="0"/>
              <a:t>1</a:t>
            </a:r>
            <a:endParaRPr lang="en-IN" sz="1000" dirty="0"/>
          </a:p>
        </p:txBody>
      </p:sp>
      <p:sp>
        <p:nvSpPr>
          <p:cNvPr id="35" name="TextBox 34"/>
          <p:cNvSpPr txBox="1"/>
          <p:nvPr/>
        </p:nvSpPr>
        <p:spPr>
          <a:xfrm>
            <a:off x="3505200" y="3200400"/>
            <a:ext cx="255198" cy="246221"/>
          </a:xfrm>
          <a:prstGeom prst="rect">
            <a:avLst/>
          </a:prstGeom>
          <a:noFill/>
        </p:spPr>
        <p:txBody>
          <a:bodyPr wrap="none" rtlCol="0">
            <a:spAutoFit/>
          </a:bodyPr>
          <a:lstStyle/>
          <a:p>
            <a:r>
              <a:rPr lang="en-IN" sz="1000" dirty="0" smtClean="0"/>
              <a:t>1</a:t>
            </a:r>
            <a:endParaRPr lang="en-IN" sz="1000" dirty="0"/>
          </a:p>
        </p:txBody>
      </p:sp>
      <p:sp>
        <p:nvSpPr>
          <p:cNvPr id="36" name="TextBox 35"/>
          <p:cNvSpPr txBox="1"/>
          <p:nvPr/>
        </p:nvSpPr>
        <p:spPr>
          <a:xfrm>
            <a:off x="3429000" y="5334000"/>
            <a:ext cx="255198" cy="246221"/>
          </a:xfrm>
          <a:prstGeom prst="rect">
            <a:avLst/>
          </a:prstGeom>
          <a:noFill/>
        </p:spPr>
        <p:txBody>
          <a:bodyPr wrap="none" rtlCol="0">
            <a:spAutoFit/>
          </a:bodyPr>
          <a:lstStyle/>
          <a:p>
            <a:r>
              <a:rPr lang="en-IN" sz="1000" dirty="0" smtClean="0"/>
              <a:t>1</a:t>
            </a:r>
            <a:endParaRPr lang="en-IN" sz="1000" dirty="0"/>
          </a:p>
        </p:txBody>
      </p:sp>
      <p:sp>
        <p:nvSpPr>
          <p:cNvPr id="37" name="TextBox 36"/>
          <p:cNvSpPr txBox="1"/>
          <p:nvPr/>
        </p:nvSpPr>
        <p:spPr>
          <a:xfrm>
            <a:off x="5105400" y="3200400"/>
            <a:ext cx="255198" cy="246221"/>
          </a:xfrm>
          <a:prstGeom prst="rect">
            <a:avLst/>
          </a:prstGeom>
          <a:noFill/>
        </p:spPr>
        <p:txBody>
          <a:bodyPr wrap="none" rtlCol="0">
            <a:spAutoFit/>
          </a:bodyPr>
          <a:lstStyle/>
          <a:p>
            <a:r>
              <a:rPr lang="en-IN" sz="1000" dirty="0" smtClean="0"/>
              <a:t>1</a:t>
            </a:r>
            <a:endParaRPr lang="en-IN" sz="1000" dirty="0"/>
          </a:p>
        </p:txBody>
      </p:sp>
      <p:sp>
        <p:nvSpPr>
          <p:cNvPr id="38" name="TextBox 37"/>
          <p:cNvSpPr txBox="1"/>
          <p:nvPr/>
        </p:nvSpPr>
        <p:spPr>
          <a:xfrm>
            <a:off x="5181600" y="5410200"/>
            <a:ext cx="255198" cy="246221"/>
          </a:xfrm>
          <a:prstGeom prst="rect">
            <a:avLst/>
          </a:prstGeom>
          <a:noFill/>
        </p:spPr>
        <p:txBody>
          <a:bodyPr wrap="none" rtlCol="0">
            <a:spAutoFit/>
          </a:bodyPr>
          <a:lstStyle/>
          <a:p>
            <a:r>
              <a:rPr lang="en-IN" sz="1000" dirty="0" smtClean="0"/>
              <a:t>1</a:t>
            </a:r>
            <a:endParaRPr lang="en-IN" sz="1000" dirty="0"/>
          </a:p>
        </p:txBody>
      </p:sp>
      <p:cxnSp>
        <p:nvCxnSpPr>
          <p:cNvPr id="46" name="Straight Connector 45"/>
          <p:cNvCxnSpPr/>
          <p:nvPr/>
        </p:nvCxnSpPr>
        <p:spPr>
          <a:xfrm rot="16200000" flipV="1">
            <a:off x="6019800" y="3886200"/>
            <a:ext cx="2133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flipH="1" flipV="1">
            <a:off x="1257300" y="3848100"/>
            <a:ext cx="2057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flipH="1" flipV="1">
            <a:off x="2019300" y="2476500"/>
            <a:ext cx="7620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6200000" flipV="1">
            <a:off x="6591300" y="2476500"/>
            <a:ext cx="7620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2438400" y="21336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10800000">
            <a:off x="5105400" y="21336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971800" y="2590800"/>
            <a:ext cx="304800" cy="246221"/>
          </a:xfrm>
          <a:prstGeom prst="rect">
            <a:avLst/>
          </a:prstGeom>
          <a:noFill/>
        </p:spPr>
        <p:txBody>
          <a:bodyPr wrap="square" rtlCol="0">
            <a:spAutoFit/>
          </a:bodyPr>
          <a:lstStyle/>
          <a:p>
            <a:r>
              <a:rPr lang="en-IN" sz="1000" dirty="0" smtClean="0"/>
              <a:t>0</a:t>
            </a:r>
            <a:endParaRPr lang="en-IN" sz="1000" dirty="0"/>
          </a:p>
        </p:txBody>
      </p:sp>
      <p:sp>
        <p:nvSpPr>
          <p:cNvPr id="65" name="TextBox 64"/>
          <p:cNvSpPr txBox="1"/>
          <p:nvPr/>
        </p:nvSpPr>
        <p:spPr>
          <a:xfrm>
            <a:off x="2819400" y="4648200"/>
            <a:ext cx="304800" cy="246221"/>
          </a:xfrm>
          <a:prstGeom prst="rect">
            <a:avLst/>
          </a:prstGeom>
          <a:noFill/>
        </p:spPr>
        <p:txBody>
          <a:bodyPr wrap="square" rtlCol="0">
            <a:spAutoFit/>
          </a:bodyPr>
          <a:lstStyle/>
          <a:p>
            <a:r>
              <a:rPr lang="en-IN" sz="1000" dirty="0" smtClean="0"/>
              <a:t>0</a:t>
            </a:r>
            <a:endParaRPr lang="en-IN" sz="1000" dirty="0"/>
          </a:p>
        </p:txBody>
      </p:sp>
      <p:sp>
        <p:nvSpPr>
          <p:cNvPr id="66" name="TextBox 65"/>
          <p:cNvSpPr txBox="1"/>
          <p:nvPr/>
        </p:nvSpPr>
        <p:spPr>
          <a:xfrm>
            <a:off x="6019800" y="2590800"/>
            <a:ext cx="304800" cy="246221"/>
          </a:xfrm>
          <a:prstGeom prst="rect">
            <a:avLst/>
          </a:prstGeom>
          <a:noFill/>
        </p:spPr>
        <p:txBody>
          <a:bodyPr wrap="square" rtlCol="0">
            <a:spAutoFit/>
          </a:bodyPr>
          <a:lstStyle/>
          <a:p>
            <a:r>
              <a:rPr lang="en-IN" sz="1000" dirty="0" smtClean="0"/>
              <a:t>0</a:t>
            </a:r>
            <a:endParaRPr lang="en-IN" sz="1000" dirty="0"/>
          </a:p>
        </p:txBody>
      </p:sp>
      <p:sp>
        <p:nvSpPr>
          <p:cNvPr id="67" name="TextBox 66"/>
          <p:cNvSpPr txBox="1"/>
          <p:nvPr/>
        </p:nvSpPr>
        <p:spPr>
          <a:xfrm>
            <a:off x="6248400" y="4724400"/>
            <a:ext cx="304800" cy="246221"/>
          </a:xfrm>
          <a:prstGeom prst="rect">
            <a:avLst/>
          </a:prstGeom>
          <a:noFill/>
        </p:spPr>
        <p:txBody>
          <a:bodyPr wrap="square" rtlCol="0">
            <a:spAutoFit/>
          </a:bodyPr>
          <a:lstStyle/>
          <a:p>
            <a:r>
              <a:rPr lang="en-IN" sz="1000" dirty="0" smtClean="0"/>
              <a:t>0</a:t>
            </a:r>
            <a:endParaRPr lang="en-IN" sz="1000" dirty="0"/>
          </a:p>
        </p:txBody>
      </p:sp>
      <p:cxnSp>
        <p:nvCxnSpPr>
          <p:cNvPr id="74" name="Straight Arrow Connector 73"/>
          <p:cNvCxnSpPr/>
          <p:nvPr/>
        </p:nvCxnSpPr>
        <p:spPr>
          <a:xfrm rot="10800000">
            <a:off x="2667000" y="28956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rot="10800000">
            <a:off x="2209800" y="49530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6096000" y="28956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6248400" y="50292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flipH="1" flipV="1">
            <a:off x="6400800" y="2590800"/>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flipH="1" flipV="1">
            <a:off x="2362994" y="2590006"/>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34" idx="0"/>
          </p:cNvCxnSpPr>
          <p:nvPr/>
        </p:nvCxnSpPr>
        <p:spPr>
          <a:xfrm flipV="1">
            <a:off x="2667000" y="2209800"/>
            <a:ext cx="1727799"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10800000">
            <a:off x="5029200" y="2209800"/>
            <a:ext cx="1676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RTL Schematics</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506015" y="1882775"/>
            <a:ext cx="8131969" cy="457200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369</TotalTime>
  <Words>373</Words>
  <Application>Microsoft Office PowerPoint</Application>
  <PresentationFormat>On-screen Show (4:3)</PresentationFormat>
  <Paragraphs>55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Verve</vt:lpstr>
      <vt:lpstr>DSD Project Presentation</vt:lpstr>
      <vt:lpstr>FIFO Memory</vt:lpstr>
      <vt:lpstr>Sync FIFO using shared clock</vt:lpstr>
      <vt:lpstr>Uses of FIFO memory</vt:lpstr>
      <vt:lpstr>Block Diagram</vt:lpstr>
      <vt:lpstr>Two types of FIFO designs</vt:lpstr>
      <vt:lpstr>Code Level</vt:lpstr>
      <vt:lpstr>Slide 8</vt:lpstr>
      <vt:lpstr>RTL Schematics</vt:lpstr>
      <vt:lpstr>Simulation Results</vt:lpstr>
      <vt:lpstr>Simulation Results</vt:lpstr>
      <vt:lpstr>Synthesis Report</vt:lpstr>
      <vt:lpstr>Thank You...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DSD Project</dc:title>
  <dc:creator>ROY</dc:creator>
  <cp:lastModifiedBy>TANUMON ROY</cp:lastModifiedBy>
  <cp:revision>45</cp:revision>
  <dcterms:created xsi:type="dcterms:W3CDTF">2006-08-16T00:00:00Z</dcterms:created>
  <dcterms:modified xsi:type="dcterms:W3CDTF">2019-04-22T17:27:42Z</dcterms:modified>
</cp:coreProperties>
</file>