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AOP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AOP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is AOP?</a:t>
            </a:r>
          </a:p>
          <a:p>
            <a:pPr marL="0" indent="0">
              <a:buNone/>
            </a:pPr>
            <a:r>
              <a:rPr lang="en-US" dirty="0" smtClean="0"/>
              <a:t>Aspect Oriented Programming is a programming paradigm that helps to increase the modularity of an application by separating the cross cutting concerns from business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Analogy</a:t>
            </a:r>
          </a:p>
          <a:p>
            <a:pPr marL="0" indent="0">
              <a:buNone/>
            </a:pPr>
            <a:r>
              <a:rPr lang="en-US" dirty="0" smtClean="0"/>
              <a:t>A building needs plumbing electrical wiring, drainage system etc.</a:t>
            </a:r>
          </a:p>
          <a:p>
            <a:pPr marL="0" indent="0">
              <a:buNone/>
            </a:pPr>
            <a:r>
              <a:rPr lang="en-US" dirty="0" smtClean="0"/>
              <a:t>A software application needs logging, transaction, security etc.</a:t>
            </a:r>
          </a:p>
          <a:p>
            <a:pPr marL="0" indent="0">
              <a:buNone/>
            </a:pPr>
            <a:r>
              <a:rPr lang="en-US" dirty="0" smtClean="0"/>
              <a:t>These are called cross cutting concerns because its code spread across the business logic.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AOP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How Spring AOP helps to separate the cross cutting concerns from business logic?</a:t>
            </a:r>
          </a:p>
          <a:p>
            <a:pPr marL="0" indent="0">
              <a:buNone/>
            </a:pPr>
            <a:r>
              <a:rPr lang="en-IN" dirty="0" smtClean="0"/>
              <a:t>Terminologies </a:t>
            </a:r>
          </a:p>
          <a:p>
            <a:pPr marL="0" indent="0">
              <a:buNone/>
            </a:pPr>
            <a:r>
              <a:rPr lang="en-IN" b="1" dirty="0" smtClean="0"/>
              <a:t>Aspect</a:t>
            </a:r>
            <a:r>
              <a:rPr lang="en-IN" dirty="0" smtClean="0"/>
              <a:t>—What to do part</a:t>
            </a:r>
          </a:p>
          <a:p>
            <a:pPr marL="0" indent="0">
              <a:buNone/>
            </a:pPr>
            <a:r>
              <a:rPr lang="en-IN" dirty="0" smtClean="0"/>
              <a:t>For example person from EB comes to each house and take meter reading</a:t>
            </a:r>
          </a:p>
          <a:p>
            <a:pPr marL="0" indent="0">
              <a:buNone/>
            </a:pPr>
            <a:r>
              <a:rPr lang="en-IN" b="1" dirty="0" smtClean="0"/>
              <a:t>Join points-</a:t>
            </a:r>
            <a:r>
              <a:rPr lang="en-IN" dirty="0" smtClean="0"/>
              <a:t>--Where to do part (complete set )</a:t>
            </a:r>
          </a:p>
          <a:p>
            <a:pPr marL="0" indent="0">
              <a:buNone/>
            </a:pPr>
            <a:r>
              <a:rPr lang="en-IN" dirty="0" smtClean="0"/>
              <a:t>All the houses in a city</a:t>
            </a:r>
          </a:p>
          <a:p>
            <a:pPr marL="0" indent="0">
              <a:buNone/>
            </a:pPr>
            <a:r>
              <a:rPr lang="en-IN" b="1" dirty="0" smtClean="0"/>
              <a:t>Point cuts</a:t>
            </a:r>
            <a:r>
              <a:rPr lang="en-IN" dirty="0" smtClean="0"/>
              <a:t>—where to do part(sub set)</a:t>
            </a:r>
          </a:p>
          <a:p>
            <a:pPr marL="0" indent="0">
              <a:buNone/>
            </a:pPr>
            <a:r>
              <a:rPr lang="en-IN" dirty="0" smtClean="0"/>
              <a:t>Only houses in a streets of an area</a:t>
            </a:r>
          </a:p>
          <a:p>
            <a:pPr marL="0" indent="0">
              <a:buNone/>
            </a:pPr>
            <a:r>
              <a:rPr lang="en-IN" b="1" dirty="0" smtClean="0"/>
              <a:t>Advice</a:t>
            </a:r>
            <a:r>
              <a:rPr lang="en-IN" dirty="0" smtClean="0"/>
              <a:t>-When to do part-Action taken by Aspect (around, before, after)</a:t>
            </a:r>
          </a:p>
          <a:p>
            <a:pPr marL="0" indent="0">
              <a:buNone/>
            </a:pPr>
            <a:r>
              <a:rPr lang="en-IN" dirty="0" smtClean="0"/>
              <a:t>After last Sunday of every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Analogy 2</a:t>
            </a:r>
          </a:p>
          <a:p>
            <a:pPr>
              <a:buNone/>
            </a:pPr>
            <a:r>
              <a:rPr lang="en-US" dirty="0" smtClean="0"/>
              <a:t>Consider a boiler, which has two inlets and one outlets</a:t>
            </a:r>
          </a:p>
          <a:p>
            <a:pPr>
              <a:buNone/>
            </a:pPr>
            <a:r>
              <a:rPr lang="en-US" dirty="0" smtClean="0"/>
              <a:t>We need to measure pressure  which is an Aspect.</a:t>
            </a:r>
          </a:p>
          <a:p>
            <a:pPr>
              <a:buNone/>
            </a:pPr>
            <a:r>
              <a:rPr lang="en-US" b="1" dirty="0" smtClean="0"/>
              <a:t>Aspect</a:t>
            </a:r>
            <a:r>
              <a:rPr lang="en-US" dirty="0" smtClean="0"/>
              <a:t>-What to do?</a:t>
            </a:r>
          </a:p>
          <a:p>
            <a:pPr>
              <a:buNone/>
            </a:pPr>
            <a:r>
              <a:rPr lang="en-US" dirty="0" smtClean="0"/>
              <a:t>Measure the pressure</a:t>
            </a:r>
          </a:p>
          <a:p>
            <a:pPr>
              <a:buNone/>
            </a:pPr>
            <a:r>
              <a:rPr lang="en-US" b="1" dirty="0" smtClean="0"/>
              <a:t>Advice</a:t>
            </a:r>
            <a:r>
              <a:rPr lang="en-US" dirty="0" smtClean="0"/>
              <a:t>-When to do?</a:t>
            </a:r>
          </a:p>
          <a:p>
            <a:pPr>
              <a:buNone/>
            </a:pPr>
            <a:r>
              <a:rPr lang="en-US" dirty="0" smtClean="0"/>
              <a:t>After the completion of one hour of heating</a:t>
            </a:r>
          </a:p>
          <a:p>
            <a:pPr>
              <a:buNone/>
            </a:pPr>
            <a:r>
              <a:rPr lang="en-US" b="1" dirty="0" smtClean="0"/>
              <a:t>Join points</a:t>
            </a:r>
          </a:p>
          <a:p>
            <a:pPr>
              <a:buNone/>
            </a:pPr>
            <a:r>
              <a:rPr lang="en-US" dirty="0" smtClean="0"/>
              <a:t>Input A, Input B and Output</a:t>
            </a:r>
          </a:p>
          <a:p>
            <a:pPr>
              <a:buNone/>
            </a:pPr>
            <a:r>
              <a:rPr lang="en-US" b="1" dirty="0" smtClean="0"/>
              <a:t>Point cuts</a:t>
            </a:r>
          </a:p>
          <a:p>
            <a:pPr>
              <a:buNone/>
            </a:pPr>
            <a:r>
              <a:rPr lang="en-US" dirty="0" smtClean="0"/>
              <a:t>Input A and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Types of Advice</a:t>
            </a:r>
          </a:p>
          <a:p>
            <a:pPr>
              <a:buNone/>
            </a:pPr>
            <a:r>
              <a:rPr lang="en-US" b="1" dirty="0" smtClean="0"/>
              <a:t>Before Advice</a:t>
            </a:r>
          </a:p>
          <a:p>
            <a:pPr>
              <a:buNone/>
            </a:pPr>
            <a:r>
              <a:rPr lang="en-IN" dirty="0"/>
              <a:t>This advice, as the name implies, is executed before the join point. 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After Advice</a:t>
            </a:r>
          </a:p>
          <a:p>
            <a:pPr>
              <a:buNone/>
            </a:pPr>
            <a:r>
              <a:rPr lang="en-IN" dirty="0"/>
              <a:t>After advice</a:t>
            </a:r>
            <a:r>
              <a:rPr lang="en-IN" dirty="0" smtClean="0"/>
              <a:t>, </a:t>
            </a:r>
            <a:r>
              <a:rPr lang="en-IN" dirty="0"/>
              <a:t>is executed after a matched method's execution, whether or not an exception was thrown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smtClean="0"/>
              <a:t>Around Advice</a:t>
            </a:r>
          </a:p>
          <a:p>
            <a:pPr>
              <a:buNone/>
            </a:pPr>
            <a:r>
              <a:rPr lang="en-IN" dirty="0"/>
              <a:t>Around advice surrounds a join point such as a method invocation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6b20668-6796-4bdb-a7e0-d883cf13222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231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AOP</vt:lpstr>
      <vt:lpstr>            AOP</vt:lpstr>
      <vt:lpstr>          AOP</vt:lpstr>
      <vt:lpstr>                AOP</vt:lpstr>
      <vt:lpstr>                AOP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71</cp:revision>
  <dcterms:created xsi:type="dcterms:W3CDTF">2023-02-22T03:41:31Z</dcterms:created>
  <dcterms:modified xsi:type="dcterms:W3CDTF">2023-05-03T05:00:05Z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