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US" dirty="0"/>
              <a:t>What is Bootstrap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IN" dirty="0"/>
              <a:t>It is  a CSS library used to quickly develop web sites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>What is Responsive Web Design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The user interface adapts to the device screen size.</a:t>
            </a:r>
          </a:p>
          <a:p>
            <a:pPr marL="0" indent="0">
              <a:buNone/>
            </a:pPr>
            <a:r>
              <a:rPr lang="en-IN" dirty="0" smtClean="0"/>
              <a:t>Bootstrap provides support for RWD.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How to get started with Bootstrap?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To get the Bootstrap library ,include the CDN link.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 can use the template html provided by the following website</a:t>
            </a:r>
          </a:p>
          <a:p>
            <a:pPr marL="0" indent="0">
              <a:buNone/>
            </a:pPr>
            <a:r>
              <a:rPr lang="en-IN" dirty="0"/>
              <a:t>https://getbootstrap.com/docs/4.3/getting-started/introduction/?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4086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Some basic bootstrap class libraries</a:t>
            </a:r>
          </a:p>
          <a:p>
            <a:pPr>
              <a:buNone/>
            </a:pPr>
            <a:r>
              <a:rPr lang="en-US" dirty="0" smtClean="0"/>
              <a:t>1.Heading</a:t>
            </a:r>
          </a:p>
          <a:p>
            <a:pPr>
              <a:buNone/>
            </a:pPr>
            <a:r>
              <a:rPr lang="en-IN" dirty="0"/>
              <a:t>&lt;h5 </a:t>
            </a:r>
            <a:r>
              <a:rPr lang="en-IN" dirty="0">
                <a:solidFill>
                  <a:srgbClr val="C00000"/>
                </a:solidFill>
              </a:rPr>
              <a:t>class="h2"&gt;</a:t>
            </a:r>
            <a:r>
              <a:rPr lang="en-IN" dirty="0"/>
              <a:t>Heading Five&lt;/h5&gt;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2.Text alignment</a:t>
            </a:r>
          </a:p>
          <a:p>
            <a:pPr>
              <a:buNone/>
            </a:pPr>
            <a:r>
              <a:rPr lang="en-US" dirty="0"/>
              <a:t>class="</a:t>
            </a:r>
            <a:r>
              <a:rPr lang="en-US" dirty="0" smtClean="0"/>
              <a:t>text-left“</a:t>
            </a:r>
          </a:p>
          <a:p>
            <a:pPr>
              <a:buNone/>
            </a:pPr>
            <a:r>
              <a:rPr lang="en-US" dirty="0"/>
              <a:t>class="</a:t>
            </a:r>
            <a:r>
              <a:rPr lang="en-US" dirty="0" smtClean="0"/>
              <a:t>text-center“</a:t>
            </a:r>
          </a:p>
          <a:p>
            <a:pPr>
              <a:buNone/>
            </a:pPr>
            <a:r>
              <a:rPr lang="en-US" dirty="0"/>
              <a:t>class="text-right"</a:t>
            </a:r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Responsive text alignment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smtClean="0"/>
              <a:t>text-</a:t>
            </a:r>
            <a:r>
              <a:rPr lang="en-IN" dirty="0" err="1" smtClean="0"/>
              <a:t>sm</a:t>
            </a:r>
            <a:r>
              <a:rPr lang="en-IN" dirty="0" smtClean="0"/>
              <a:t>-right“-</a:t>
            </a:r>
            <a:r>
              <a:rPr lang="en-IN" dirty="0" smtClean="0">
                <a:sym typeface="Wingdings" pitchFamily="2" charset="2"/>
              </a:rPr>
              <a:t>small to larger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smtClean="0"/>
              <a:t>text-md-right“-&gt; medium to larger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smtClean="0"/>
              <a:t>text-</a:t>
            </a:r>
            <a:r>
              <a:rPr lang="en-IN" dirty="0" err="1" smtClean="0"/>
              <a:t>lg</a:t>
            </a:r>
            <a:r>
              <a:rPr lang="en-IN" dirty="0" smtClean="0"/>
              <a:t>-right“-&gt; large to larger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smtClean="0"/>
              <a:t>text-xl-right -&gt;xl to larger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Bootstrap class libraries for buttons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-primary“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-secondary“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-success“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-info“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-warning“</a:t>
            </a:r>
          </a:p>
          <a:p>
            <a:pPr marL="0" indent="0">
              <a:buNone/>
            </a:pPr>
            <a:r>
              <a:rPr lang="en-IN" dirty="0" smtClean="0"/>
              <a:t>class</a:t>
            </a:r>
            <a:r>
              <a:rPr lang="en-IN" dirty="0"/>
              <a:t>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-danger“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-light“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 smtClean="0"/>
              <a:t>btn</a:t>
            </a:r>
            <a:r>
              <a:rPr lang="en-IN" dirty="0" smtClean="0"/>
              <a:t>-dark“</a:t>
            </a:r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-link"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Bootstrap class libraries for Menu</a:t>
            </a:r>
          </a:p>
          <a:p>
            <a:pPr>
              <a:buNone/>
            </a:pPr>
            <a:r>
              <a:rPr lang="en-US" dirty="0"/>
              <a:t>&lt;!-- SIMPLE NAVBAR --&gt;</a:t>
            </a:r>
          </a:p>
          <a:p>
            <a:pPr>
              <a:buNone/>
            </a:pPr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-light </a:t>
            </a:r>
            <a:r>
              <a:rPr lang="en-US" dirty="0" err="1"/>
              <a:t>bg</a:t>
            </a:r>
            <a:r>
              <a:rPr lang="en-US" dirty="0"/>
              <a:t>-light mb-3"&gt;</a:t>
            </a:r>
          </a:p>
          <a:p>
            <a:pPr>
              <a:buNone/>
            </a:pPr>
            <a:r>
              <a:rPr lang="en-US" dirty="0"/>
              <a:t>        &lt;div class="container"&gt;</a:t>
            </a:r>
          </a:p>
          <a:p>
            <a:pPr>
              <a:buNone/>
            </a:pPr>
            <a:r>
              <a:rPr lang="en-US" dirty="0"/>
              <a:t>            &lt;a class="</a:t>
            </a:r>
            <a:r>
              <a:rPr lang="en-US" dirty="0" err="1"/>
              <a:t>navbar</a:t>
            </a:r>
            <a:r>
              <a:rPr lang="en-US" dirty="0"/>
              <a:t>-brand"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Navbar</a:t>
            </a:r>
            <a:r>
              <a:rPr lang="en-US" dirty="0"/>
              <a:t>&lt;/a&gt;</a:t>
            </a:r>
          </a:p>
          <a:p>
            <a:pPr>
              <a:buNone/>
            </a:pPr>
            <a:r>
              <a:rPr lang="en-US" dirty="0"/>
              <a:t>            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navbar-nav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       &lt;li class="</a:t>
            </a:r>
            <a:r>
              <a:rPr lang="en-US" dirty="0" err="1"/>
              <a:t>nav</a:t>
            </a:r>
            <a:r>
              <a:rPr lang="en-US" dirty="0"/>
              <a:t>-item"&gt;</a:t>
            </a:r>
          </a:p>
          <a:p>
            <a:pPr>
              <a:buNone/>
            </a:pPr>
            <a:r>
              <a:rPr lang="en-US" dirty="0"/>
              <a:t>                    &lt;a class="</a:t>
            </a:r>
            <a:r>
              <a:rPr lang="en-US" dirty="0" err="1"/>
              <a:t>nav</a:t>
            </a:r>
            <a:r>
              <a:rPr lang="en-US" dirty="0"/>
              <a:t>-link" </a:t>
            </a:r>
            <a:r>
              <a:rPr lang="en-US" dirty="0" err="1"/>
              <a:t>href</a:t>
            </a:r>
            <a:r>
              <a:rPr lang="en-US" dirty="0"/>
              <a:t>="#"&gt;Home&lt;/a&gt;</a:t>
            </a:r>
          </a:p>
          <a:p>
            <a:pPr>
              <a:buNone/>
            </a:pPr>
            <a:r>
              <a:rPr lang="en-US" dirty="0"/>
              <a:t>                &lt;/li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	&lt;/</a:t>
            </a:r>
            <a:r>
              <a:rPr lang="en-US" dirty="0"/>
              <a:t>div&gt;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	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Bootstrap class libraries for Grid system</a:t>
            </a:r>
          </a:p>
          <a:p>
            <a:pPr>
              <a:buNone/>
            </a:pPr>
            <a:r>
              <a:rPr lang="en-IN" dirty="0"/>
              <a:t>&lt;!-- RESPONSIVE GRID --&gt;</a:t>
            </a:r>
          </a:p>
          <a:p>
            <a:pPr>
              <a:buNone/>
            </a:pPr>
            <a:r>
              <a:rPr lang="en-IN" dirty="0"/>
              <a:t>    &lt;div class="row"&gt;</a:t>
            </a:r>
          </a:p>
          <a:p>
            <a:pPr>
              <a:buNone/>
            </a:pPr>
            <a:r>
              <a:rPr lang="en-IN" dirty="0"/>
              <a:t>      &lt;div class="col-sm-6 col-md-8 col-lg-9 col-xl-10" style="border:1px solid #333"&gt;</a:t>
            </a:r>
          </a:p>
          <a:p>
            <a:pPr>
              <a:buNone/>
            </a:pPr>
            <a:r>
              <a:rPr lang="en-IN" dirty="0"/>
              <a:t>   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          &lt;li&gt;6 column on small screens&lt;/li&gt;</a:t>
            </a:r>
          </a:p>
          <a:p>
            <a:pPr>
              <a:buNone/>
            </a:pPr>
            <a:r>
              <a:rPr lang="en-IN" dirty="0"/>
              <a:t>          &lt;li&gt;8 column on medium screen&lt;/li&gt;</a:t>
            </a:r>
          </a:p>
          <a:p>
            <a:pPr>
              <a:buNone/>
            </a:pPr>
            <a:r>
              <a:rPr lang="en-IN" dirty="0"/>
              <a:t>          &lt;li&gt;9 column on large screen&lt;/li&gt;</a:t>
            </a:r>
          </a:p>
          <a:p>
            <a:pPr>
              <a:buNone/>
            </a:pPr>
            <a:r>
              <a:rPr lang="en-IN" dirty="0"/>
              <a:t>          &lt;li&gt;10 column on </a:t>
            </a:r>
            <a:r>
              <a:rPr lang="en-IN" dirty="0" err="1"/>
              <a:t>xlarge</a:t>
            </a:r>
            <a:r>
              <a:rPr lang="en-IN" dirty="0"/>
              <a:t> screen&lt;/li&gt;</a:t>
            </a:r>
          </a:p>
          <a:p>
            <a:pPr>
              <a:buNone/>
            </a:pPr>
            <a:r>
              <a:rPr lang="en-IN" dirty="0"/>
              <a:t>        &lt;/</a:t>
            </a:r>
            <a:r>
              <a:rPr lang="en-IN" dirty="0" err="1"/>
              <a:t>ul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 &lt;/div&gt;</a:t>
            </a:r>
          </a:p>
          <a:p>
            <a:pPr>
              <a:buNone/>
            </a:pPr>
            <a:r>
              <a:rPr lang="en-IN" dirty="0"/>
              <a:t>      &lt;div class="col-sm-6 col-md-4 col-lg-3 col-xl-2" style="border:1px solid #333"&gt;</a:t>
            </a:r>
          </a:p>
          <a:p>
            <a:pPr>
              <a:buNone/>
            </a:pPr>
            <a:r>
              <a:rPr lang="en-IN" dirty="0"/>
              <a:t>   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          &lt;li&gt;6 column on small screens&lt;/li&gt;</a:t>
            </a:r>
          </a:p>
          <a:p>
            <a:pPr>
              <a:buNone/>
            </a:pPr>
            <a:r>
              <a:rPr lang="en-IN" dirty="0"/>
              <a:t>          &lt;li&gt;4 column on medium screen&lt;/li&gt;</a:t>
            </a:r>
          </a:p>
          <a:p>
            <a:pPr>
              <a:buNone/>
            </a:pPr>
            <a:r>
              <a:rPr lang="en-IN" dirty="0"/>
              <a:t>          &lt;li&gt;3 column on large screen&lt;/li&gt;</a:t>
            </a:r>
          </a:p>
          <a:p>
            <a:pPr>
              <a:buNone/>
            </a:pPr>
            <a:r>
              <a:rPr lang="en-IN" dirty="0"/>
              <a:t>          &lt;li&gt;2 column on </a:t>
            </a:r>
            <a:r>
              <a:rPr lang="en-IN" dirty="0" err="1"/>
              <a:t>xlarge</a:t>
            </a:r>
            <a:r>
              <a:rPr lang="en-IN" dirty="0"/>
              <a:t> screen&lt;/li&gt;</a:t>
            </a:r>
          </a:p>
          <a:p>
            <a:pPr>
              <a:buNone/>
            </a:pPr>
            <a:r>
              <a:rPr lang="en-IN" dirty="0"/>
              <a:t>    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      &lt;/div&gt;</a:t>
            </a:r>
          </a:p>
          <a:p>
            <a:pPr>
              <a:buNone/>
            </a:pPr>
            <a:r>
              <a:rPr lang="en-IN" dirty="0"/>
              <a:t>    &lt;/div&gt;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36b20668-6796-4bdb-a7e0-d883cf13222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415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Bootstrap</vt:lpstr>
      <vt:lpstr>            Bootstrap</vt:lpstr>
      <vt:lpstr>           Bootstrap</vt:lpstr>
      <vt:lpstr>           Bootstrap</vt:lpstr>
      <vt:lpstr>    Bootstrap</vt:lpstr>
      <vt:lpstr>    Bootstrap</vt:lpstr>
      <vt:lpstr>           Bootstrap</vt:lpstr>
      <vt:lpstr>                Bootstrap</vt:lpstr>
      <vt:lpstr>           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69</cp:revision>
  <dcterms:created xsi:type="dcterms:W3CDTF">2023-02-22T03:41:31Z</dcterms:created>
  <dcterms:modified xsi:type="dcterms:W3CDTF">2023-03-27T07:04:09Z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