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SOLID Design Principles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</a:t>
            </a:r>
            <a:r>
              <a:rPr lang="en-IN" dirty="0" smtClean="0"/>
              <a:t>RP—Single Responsibility Principle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O</a:t>
            </a:r>
            <a:r>
              <a:rPr lang="en-IN" dirty="0" smtClean="0"/>
              <a:t>CP—Open Closed Principle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L</a:t>
            </a:r>
            <a:r>
              <a:rPr lang="en-IN" dirty="0" smtClean="0"/>
              <a:t>SP—</a:t>
            </a:r>
            <a:r>
              <a:rPr lang="en-IN" dirty="0" err="1" smtClean="0"/>
              <a:t>Liskov</a:t>
            </a:r>
            <a:r>
              <a:rPr lang="en-IN" dirty="0" smtClean="0"/>
              <a:t> </a:t>
            </a:r>
            <a:r>
              <a:rPr lang="en-IN" dirty="0" err="1" smtClean="0"/>
              <a:t>Substituion</a:t>
            </a:r>
            <a:r>
              <a:rPr lang="en-IN" dirty="0" smtClean="0"/>
              <a:t> Principle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I</a:t>
            </a:r>
            <a:r>
              <a:rPr lang="en-IN" dirty="0" smtClean="0"/>
              <a:t>SP—Interface Segregation Principle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DIP-D</a:t>
            </a:r>
            <a:r>
              <a:rPr lang="en-IN" dirty="0" smtClean="0"/>
              <a:t>ependency Inversion 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</a:t>
            </a:r>
            <a:r>
              <a:rPr lang="en-IN" dirty="0"/>
              <a:t>RP—Single Responsibility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“A class should do only one thing”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Advantage: highly reusable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O</a:t>
            </a:r>
            <a:r>
              <a:rPr lang="en-IN" dirty="0"/>
              <a:t>CP—Open Closed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“Software entities should be open for extension but closed for modification”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5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L</a:t>
            </a:r>
            <a:r>
              <a:rPr lang="en-IN" dirty="0"/>
              <a:t>SP—</a:t>
            </a:r>
            <a:r>
              <a:rPr lang="en-IN" dirty="0" err="1"/>
              <a:t>Liskov</a:t>
            </a:r>
            <a:r>
              <a:rPr lang="en-IN" dirty="0"/>
              <a:t> </a:t>
            </a:r>
            <a:r>
              <a:rPr lang="en-IN" dirty="0" err="1"/>
              <a:t>Substituion</a:t>
            </a:r>
            <a:r>
              <a:rPr lang="en-IN" dirty="0"/>
              <a:t>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“Sub types must be substitutable for their base types”</a:t>
            </a:r>
          </a:p>
          <a:p>
            <a:pPr marL="0" indent="0">
              <a:buNone/>
            </a:pPr>
            <a:r>
              <a:rPr lang="en-IN" dirty="0" smtClean="0"/>
              <a:t>It </a:t>
            </a:r>
            <a:r>
              <a:rPr lang="en-IN" dirty="0" smtClean="0"/>
              <a:t>means do not apply inheritance when it is not appropriate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Use inheritance only when your sub class is replaceable with your base </a:t>
            </a:r>
            <a:r>
              <a:rPr lang="en-IN" dirty="0" smtClean="0"/>
              <a:t>class.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</a:rPr>
              <a:t>Note</a:t>
            </a:r>
            <a:r>
              <a:rPr lang="en-IN" sz="2800" dirty="0" smtClean="0">
                <a:solidFill>
                  <a:srgbClr val="002060"/>
                </a:solidFill>
              </a:rPr>
              <a:t>: Barbara </a:t>
            </a:r>
            <a:r>
              <a:rPr lang="en-IN" sz="2800" dirty="0" err="1">
                <a:solidFill>
                  <a:srgbClr val="002060"/>
                </a:solidFill>
              </a:rPr>
              <a:t>Liskov</a:t>
            </a:r>
            <a:r>
              <a:rPr lang="en-IN" sz="2800" dirty="0">
                <a:solidFill>
                  <a:srgbClr val="002060"/>
                </a:solidFill>
              </a:rPr>
              <a:t>  is an American computer scientist who has made pioneering contributions to programming languages and distributed computing. Her notable work includes the development of the </a:t>
            </a:r>
            <a:r>
              <a:rPr lang="en-IN" sz="2800" dirty="0" err="1">
                <a:solidFill>
                  <a:srgbClr val="002060"/>
                </a:solidFill>
              </a:rPr>
              <a:t>Liskov</a:t>
            </a:r>
            <a:r>
              <a:rPr lang="en-IN" sz="2800" dirty="0">
                <a:solidFill>
                  <a:srgbClr val="002060"/>
                </a:solidFill>
              </a:rPr>
              <a:t> substitution principle which describes the fundamental nature of data abstraction,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I</a:t>
            </a:r>
            <a:r>
              <a:rPr lang="en-IN" dirty="0"/>
              <a:t>SP—Interface Segregation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“Instead of one fat interface, many small interfaces are preferred.”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“Client should not be forced to implement the interface methods that they do not use”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6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D</a:t>
            </a:r>
            <a:r>
              <a:rPr lang="en-IN" dirty="0"/>
              <a:t>ependency Inversion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“Depend upon abstractions (interfaces) not upon </a:t>
            </a:r>
            <a:r>
              <a:rPr lang="en-IN" smtClean="0"/>
              <a:t>concrete classes”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76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181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SOLID Design Principles</vt:lpstr>
      <vt:lpstr>Introduction</vt:lpstr>
      <vt:lpstr>SRP—Single Responsibility Principle </vt:lpstr>
      <vt:lpstr>OCP—Open Closed Principle </vt:lpstr>
      <vt:lpstr>LSP—Liskov Substituion Principle </vt:lpstr>
      <vt:lpstr>ISP—Interface Segregation Principle </vt:lpstr>
      <vt:lpstr>Dependency Inversion Principle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131</cp:revision>
  <dcterms:created xsi:type="dcterms:W3CDTF">2020-08-08T04:45:45Z</dcterms:created>
  <dcterms:modified xsi:type="dcterms:W3CDTF">2023-03-16T11:28:12Z</dcterms:modified>
</cp:coreProperties>
</file>