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What is </a:t>
            </a:r>
            <a:r>
              <a:rPr lang="en-IN" b="1" dirty="0" err="1"/>
              <a:t>docker</a:t>
            </a:r>
            <a:r>
              <a:rPr lang="en-IN" b="1" dirty="0"/>
              <a:t>?</a:t>
            </a:r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is a tool which is used to automate the deployment of applications in lightweight containers </a:t>
            </a:r>
          </a:p>
          <a:p>
            <a:pPr marL="0" indent="0">
              <a:buNone/>
            </a:pPr>
            <a:r>
              <a:rPr lang="en-IN" dirty="0"/>
              <a:t>so that applications can work efficiently in different environments.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Architecture</a:t>
            </a:r>
          </a:p>
          <a:p>
            <a:pPr marL="0" indent="0">
              <a:buNone/>
            </a:pPr>
            <a:r>
              <a:rPr lang="en-IN" dirty="0"/>
              <a:t>It has </a:t>
            </a:r>
            <a:r>
              <a:rPr lang="en-IN" dirty="0" err="1"/>
              <a:t>Docker</a:t>
            </a:r>
            <a:r>
              <a:rPr lang="en-IN" dirty="0"/>
              <a:t> client and </a:t>
            </a:r>
            <a:r>
              <a:rPr lang="en-IN" dirty="0" err="1"/>
              <a:t>Docker</a:t>
            </a:r>
            <a:r>
              <a:rPr lang="en-IN" dirty="0"/>
              <a:t> engine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Where from download</a:t>
            </a:r>
          </a:p>
          <a:p>
            <a:pPr marL="0" indent="0">
              <a:buNone/>
            </a:pPr>
            <a:r>
              <a:rPr lang="en-IN" dirty="0"/>
              <a:t>Download and install </a:t>
            </a:r>
            <a:r>
              <a:rPr lang="en-IN" dirty="0" err="1"/>
              <a:t>docker</a:t>
            </a:r>
            <a:r>
              <a:rPr lang="en-IN" dirty="0"/>
              <a:t> toolbox from the website https://docs.docker.com/toolbox/overview/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/>
              <a:t>Docker</a:t>
            </a:r>
            <a:r>
              <a:rPr lang="en-IN" b="1" dirty="0"/>
              <a:t> Registry</a:t>
            </a:r>
          </a:p>
          <a:p>
            <a:pPr marL="0" indent="0">
              <a:buNone/>
            </a:pPr>
            <a:r>
              <a:rPr lang="en-IN" dirty="0"/>
              <a:t>hub.docker.com is a </a:t>
            </a:r>
            <a:r>
              <a:rPr lang="en-IN" dirty="0" err="1"/>
              <a:t>docker</a:t>
            </a:r>
            <a:r>
              <a:rPr lang="en-IN" dirty="0"/>
              <a:t> registry. It contains repository of </a:t>
            </a:r>
            <a:r>
              <a:rPr lang="en-IN" dirty="0" err="1"/>
              <a:t>docker</a:t>
            </a:r>
            <a:r>
              <a:rPr lang="en-IN" dirty="0"/>
              <a:t>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Examples of some </a:t>
            </a:r>
            <a:r>
              <a:rPr lang="en-IN" b="1" dirty="0" err="1"/>
              <a:t>docker</a:t>
            </a:r>
            <a:r>
              <a:rPr lang="en-IN" b="1" dirty="0"/>
              <a:t> images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JDK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Tomcat server</a:t>
            </a:r>
          </a:p>
          <a:p>
            <a:pPr marL="0" indent="0">
              <a:buNone/>
            </a:pPr>
            <a:r>
              <a:rPr lang="en-IN" dirty="0" err="1"/>
              <a:t>Mysql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application war </a:t>
            </a:r>
            <a:r>
              <a:rPr lang="en-IN" dirty="0" err="1"/>
              <a:t>etc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Image and container</a:t>
            </a:r>
          </a:p>
          <a:p>
            <a:pPr marL="0" indent="0">
              <a:buNone/>
            </a:pPr>
            <a:r>
              <a:rPr lang="en-IN" dirty="0"/>
              <a:t>A </a:t>
            </a:r>
            <a:r>
              <a:rPr lang="en-IN" dirty="0" err="1"/>
              <a:t>docker</a:t>
            </a:r>
            <a:r>
              <a:rPr lang="en-IN" dirty="0"/>
              <a:t> image is like a template or Java class and </a:t>
            </a:r>
            <a:r>
              <a:rPr lang="en-IN" dirty="0" err="1"/>
              <a:t>docker</a:t>
            </a:r>
            <a:r>
              <a:rPr lang="en-IN" dirty="0"/>
              <a:t> container is like a Java object. </a:t>
            </a:r>
          </a:p>
          <a:p>
            <a:pPr marL="0" indent="0">
              <a:buNone/>
            </a:pPr>
            <a:r>
              <a:rPr lang="en-IN" dirty="0"/>
              <a:t>A running version of a </a:t>
            </a:r>
            <a:r>
              <a:rPr lang="en-IN" dirty="0" err="1"/>
              <a:t>docker</a:t>
            </a:r>
            <a:r>
              <a:rPr lang="en-IN" dirty="0"/>
              <a:t> image is called </a:t>
            </a:r>
            <a:r>
              <a:rPr lang="en-IN" dirty="0" err="1"/>
              <a:t>docker</a:t>
            </a:r>
            <a:r>
              <a:rPr lang="en-IN" dirty="0"/>
              <a:t> container.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Containerization 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Packaging all the dependencies of an application in to </a:t>
            </a:r>
            <a:r>
              <a:rPr lang="en-IN" dirty="0" err="1"/>
              <a:t>docker</a:t>
            </a:r>
            <a:r>
              <a:rPr lang="en-IN" dirty="0"/>
              <a:t> container is called containerization.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/>
              <a:t>Docker</a:t>
            </a:r>
            <a:r>
              <a:rPr lang="en-IN" b="1" dirty="0"/>
              <a:t> hub</a:t>
            </a:r>
          </a:p>
          <a:p>
            <a:pPr marL="0" indent="0">
              <a:buNone/>
            </a:pPr>
            <a:r>
              <a:rPr lang="en-IN" dirty="0"/>
              <a:t>https://hub.docker.com/</a:t>
            </a:r>
          </a:p>
          <a:p>
            <a:pPr marL="0" indent="0">
              <a:buNone/>
            </a:pPr>
            <a:r>
              <a:rPr lang="en-IN" dirty="0"/>
              <a:t>It is a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registry.It</a:t>
            </a:r>
            <a:r>
              <a:rPr lang="en-IN" dirty="0"/>
              <a:t> is repository of </a:t>
            </a:r>
            <a:r>
              <a:rPr lang="en-IN" dirty="0" err="1"/>
              <a:t>docker</a:t>
            </a:r>
            <a:r>
              <a:rPr lang="en-IN" dirty="0"/>
              <a:t> images. It also contains </a:t>
            </a:r>
            <a:r>
              <a:rPr lang="en-IN" dirty="0" err="1"/>
              <a:t>offical</a:t>
            </a:r>
            <a:r>
              <a:rPr lang="en-IN" dirty="0"/>
              <a:t> images such as </a:t>
            </a:r>
          </a:p>
          <a:p>
            <a:pPr marL="0" indent="0">
              <a:buNone/>
            </a:pPr>
            <a:r>
              <a:rPr lang="en-IN" dirty="0" err="1"/>
              <a:t>Jdk</a:t>
            </a:r>
            <a:r>
              <a:rPr lang="en-IN" dirty="0"/>
              <a:t>, Tomcat server, 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 in public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err="1"/>
              <a:t>Dockerization</a:t>
            </a:r>
            <a:r>
              <a:rPr lang="en-IN" b="1" dirty="0"/>
              <a:t> of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1</a:t>
            </a:r>
          </a:p>
          <a:p>
            <a:pPr marL="0" indent="0">
              <a:buNone/>
            </a:pPr>
            <a:r>
              <a:rPr lang="en-IN" dirty="0"/>
              <a:t>Create (build) </a:t>
            </a:r>
            <a:r>
              <a:rPr lang="en-IN" dirty="0" err="1"/>
              <a:t>docker</a:t>
            </a:r>
            <a:r>
              <a:rPr lang="en-IN" dirty="0"/>
              <a:t> image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Run the created </a:t>
            </a:r>
            <a:r>
              <a:rPr lang="en-IN" dirty="0" err="1"/>
              <a:t>docker</a:t>
            </a:r>
            <a:r>
              <a:rPr lang="en-IN" dirty="0"/>
              <a:t> image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Note:</a:t>
            </a:r>
          </a:p>
          <a:p>
            <a:pPr marL="0" indent="0">
              <a:buNone/>
            </a:pPr>
            <a:r>
              <a:rPr lang="en-IN" dirty="0"/>
              <a:t>If you are using Window 10 and are using </a:t>
            </a:r>
            <a:r>
              <a:rPr lang="en-IN" dirty="0" err="1"/>
              <a:t>docker</a:t>
            </a:r>
            <a:r>
              <a:rPr lang="en-IN" dirty="0"/>
              <a:t> toolbox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=&gt; Use 192.168.99.100 instead of </a:t>
            </a:r>
            <a:r>
              <a:rPr lang="en-IN" dirty="0" err="1"/>
              <a:t>localhost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9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To download an image from </a:t>
            </a:r>
            <a:r>
              <a:rPr lang="en-IN" dirty="0" err="1"/>
              <a:t>docker</a:t>
            </a:r>
            <a:r>
              <a:rPr lang="en-IN" dirty="0"/>
              <a:t> hub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/>
              <a:t>imagename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To start a container of an image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run </a:t>
            </a:r>
            <a:r>
              <a:rPr lang="en-IN" dirty="0" err="1"/>
              <a:t>imagename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To display the list of images in the local drive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7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r>
              <a:rPr lang="en-IN" dirty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4. To remove a image from our local drive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image remove </a:t>
            </a:r>
            <a:r>
              <a:rPr lang="en-IN" dirty="0" err="1"/>
              <a:t>imageId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5.To stop a container gracefully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container stop </a:t>
            </a:r>
            <a:r>
              <a:rPr lang="en-IN" dirty="0" err="1"/>
              <a:t>containerId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6.To remove  stopped containers from local drive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container prune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7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7.To display the list of all containers in local drive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/>
              <a:t>ls</a:t>
            </a:r>
            <a:r>
              <a:rPr lang="en-IN" dirty="0"/>
              <a:t> -a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8. To display the list of running containers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/>
              <a:t>ls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9. To create </a:t>
            </a:r>
            <a:r>
              <a:rPr lang="en-IN" dirty="0" err="1"/>
              <a:t>docker</a:t>
            </a:r>
            <a:r>
              <a:rPr lang="en-IN" dirty="0"/>
              <a:t> image from </a:t>
            </a:r>
            <a:r>
              <a:rPr lang="en-IN" dirty="0" err="1"/>
              <a:t>docker</a:t>
            </a:r>
            <a:r>
              <a:rPr lang="en-IN" dirty="0"/>
              <a:t>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/>
              <a:t>anyname:anytagname</a:t>
            </a:r>
            <a:r>
              <a:rPr lang="en-IN" dirty="0"/>
              <a:t>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10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10. To run the </a:t>
            </a:r>
            <a:r>
              <a:rPr lang="en-IN" dirty="0" err="1"/>
              <a:t>docker</a:t>
            </a:r>
            <a:r>
              <a:rPr lang="en-IN" dirty="0"/>
              <a:t> image on a port number 8080</a:t>
            </a:r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run -p 8080:8080 </a:t>
            </a:r>
            <a:r>
              <a:rPr lang="en-IN" dirty="0" err="1"/>
              <a:t>imagename:tagname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11. How to pull and run </a:t>
            </a:r>
            <a:r>
              <a:rPr lang="en-IN" dirty="0" err="1"/>
              <a:t>nginx</a:t>
            </a:r>
            <a:r>
              <a:rPr lang="en-IN" dirty="0"/>
              <a:t> webserver</a:t>
            </a:r>
          </a:p>
          <a:p>
            <a:pPr marL="0" indent="0">
              <a:buNone/>
            </a:pPr>
            <a:r>
              <a:rPr lang="en-IN" dirty="0" err="1"/>
              <a:t>docker</a:t>
            </a:r>
            <a:r>
              <a:rPr lang="en-IN" dirty="0"/>
              <a:t> container run --publish 80:80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and go to the browser use the </a:t>
            </a:r>
            <a:r>
              <a:rPr lang="en-IN" dirty="0" err="1"/>
              <a:t>url</a:t>
            </a:r>
            <a:r>
              <a:rPr lang="en-IN" dirty="0"/>
              <a:t> http://192.168.99.100/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68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376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Docker</vt:lpstr>
      <vt:lpstr>Docker</vt:lpstr>
      <vt:lpstr>Docker</vt:lpstr>
      <vt:lpstr>Docker</vt:lpstr>
      <vt:lpstr>Docker</vt:lpstr>
      <vt:lpstr>Docker Commands</vt:lpstr>
      <vt:lpstr>Docker Commands</vt:lpstr>
      <vt:lpstr>Docker Commands</vt:lpstr>
      <vt:lpstr>Docker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118</cp:revision>
  <dcterms:created xsi:type="dcterms:W3CDTF">2020-08-08T04:45:45Z</dcterms:created>
  <dcterms:modified xsi:type="dcterms:W3CDTF">2021-11-20T10:15:36Z</dcterms:modified>
</cp:coreProperties>
</file>