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ObjectInputStream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object is used to </a:t>
            </a:r>
            <a:r>
              <a:rPr lang="en-IN" dirty="0" err="1" smtClean="0"/>
              <a:t>deserialize</a:t>
            </a:r>
            <a:r>
              <a:rPr lang="en-IN" dirty="0" smtClean="0"/>
              <a:t> a Java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6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Streams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267744"/>
            <a:ext cx="5619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42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class </a:t>
            </a:r>
            <a:r>
              <a:rPr lang="en-IN" b="1" dirty="0" smtClean="0"/>
              <a:t>System</a:t>
            </a:r>
            <a:r>
              <a:rPr lang="en-IN" dirty="0" smtClean="0"/>
              <a:t> contains three predefined stream variables as below</a:t>
            </a:r>
          </a:p>
          <a:p>
            <a:pPr marL="0" indent="0">
              <a:buNone/>
            </a:pPr>
            <a:r>
              <a:rPr lang="en-IN" dirty="0"/>
              <a:t>i</a:t>
            </a:r>
            <a:r>
              <a:rPr lang="en-IN" dirty="0" smtClean="0"/>
              <a:t>n---refers to standard input(keyboard)</a:t>
            </a:r>
          </a:p>
          <a:p>
            <a:pPr marL="0" indent="0">
              <a:buNone/>
            </a:pPr>
            <a:r>
              <a:rPr lang="en-IN" dirty="0"/>
              <a:t>o</a:t>
            </a:r>
            <a:r>
              <a:rPr lang="en-IN" dirty="0" smtClean="0"/>
              <a:t>ut---refers to standard output(console)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rr----refers to standard error stream (console)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All the above variables are declared </a:t>
            </a:r>
            <a:r>
              <a:rPr lang="en-IN" dirty="0" err="1" smtClean="0"/>
              <a:t>public,static,final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52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System.in holds the object reference of </a:t>
            </a:r>
            <a:r>
              <a:rPr lang="en-IN" dirty="0" err="1" smtClean="0"/>
              <a:t>InputStream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System.out</a:t>
            </a:r>
            <a:r>
              <a:rPr lang="en-IN" dirty="0" smtClean="0"/>
              <a:t> holds the object reference of </a:t>
            </a:r>
            <a:r>
              <a:rPr lang="en-IN" dirty="0" err="1" smtClean="0"/>
              <a:t>PrintStream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System.err</a:t>
            </a:r>
            <a:r>
              <a:rPr lang="en-IN" dirty="0" smtClean="0"/>
              <a:t> holds the object reference of </a:t>
            </a:r>
            <a:r>
              <a:rPr lang="en-IN" dirty="0" err="1" smtClean="0"/>
              <a:t>PrintStream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96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PrintStream</a:t>
            </a:r>
            <a:r>
              <a:rPr lang="en-IN" dirty="0" smtClean="0"/>
              <a:t> class has the following methods.</a:t>
            </a:r>
          </a:p>
          <a:p>
            <a:pPr marL="0" indent="0">
              <a:buNone/>
            </a:pPr>
            <a:r>
              <a:rPr lang="en-IN" dirty="0" smtClean="0"/>
              <a:t>Print()</a:t>
            </a:r>
          </a:p>
          <a:p>
            <a:pPr marL="0" indent="0">
              <a:buNone/>
            </a:pPr>
            <a:r>
              <a:rPr lang="en-IN" dirty="0" err="1" smtClean="0"/>
              <a:t>Println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() is equivalent to calling </a:t>
            </a:r>
            <a:r>
              <a:rPr lang="en-IN" dirty="0" err="1" smtClean="0"/>
              <a:t>PrintStram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 = new </a:t>
            </a:r>
            <a:r>
              <a:rPr lang="en-IN" dirty="0" err="1" smtClean="0"/>
              <a:t>PrintStream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Ps.println</a:t>
            </a:r>
            <a:r>
              <a:rPr lang="en-IN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08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Input streams</a:t>
            </a:r>
          </a:p>
          <a:p>
            <a:pPr marL="0" indent="0">
              <a:buNone/>
            </a:pPr>
            <a:r>
              <a:rPr lang="en-IN" dirty="0" smtClean="0"/>
              <a:t>Classes which are used to read data from source and source can be a file, or peripheral device etc.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Output streams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Classes which are used to write data to a destination and destination can be a file or peripheral device etc.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Byte Streams</a:t>
            </a:r>
          </a:p>
          <a:p>
            <a:pPr marL="0" indent="0">
              <a:buNone/>
            </a:pPr>
            <a:r>
              <a:rPr lang="en-IN" dirty="0" smtClean="0"/>
              <a:t>These classes used to process data byte by byte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Character Streams</a:t>
            </a:r>
          </a:p>
          <a:p>
            <a:pPr marL="0" indent="0">
              <a:buNone/>
            </a:pPr>
            <a:r>
              <a:rPr lang="en-IN" dirty="0" smtClean="0"/>
              <a:t>These classes allow us to read/write data character by character.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2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Byte Stream classes hierarchies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67694"/>
            <a:ext cx="77533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Character </a:t>
            </a:r>
            <a:r>
              <a:rPr lang="en-IN" dirty="0"/>
              <a:t>Stream classes hierarchies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020094"/>
            <a:ext cx="7867650" cy="3686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74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 classes </a:t>
            </a:r>
            <a:r>
              <a:rPr lang="en-IN" dirty="0" err="1" smtClean="0"/>
              <a:t>classsification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2072481"/>
            <a:ext cx="70961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BufferedInputStream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They are used to read information from stream and uses buffer to improve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7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difference between </a:t>
            </a:r>
            <a:r>
              <a:rPr lang="en-IN" b="1" dirty="0" err="1"/>
              <a:t>FileInputStream</a:t>
            </a:r>
            <a:r>
              <a:rPr lang="en-IN" b="1" dirty="0"/>
              <a:t> and </a:t>
            </a:r>
            <a:r>
              <a:rPr lang="en-IN" b="1" dirty="0" err="1"/>
              <a:t>FileReader</a:t>
            </a:r>
            <a:r>
              <a:rPr lang="en-IN" b="1" dirty="0"/>
              <a:t> is</a:t>
            </a:r>
            <a:r>
              <a:rPr lang="en-IN" dirty="0"/>
              <a:t>, </a:t>
            </a:r>
            <a:r>
              <a:rPr lang="en-IN" b="1" dirty="0" err="1"/>
              <a:t>FileInputStream</a:t>
            </a:r>
            <a:r>
              <a:rPr lang="en-IN" dirty="0"/>
              <a:t> reads the file byte by byte and </a:t>
            </a:r>
            <a:r>
              <a:rPr lang="en-IN" b="1" dirty="0" err="1"/>
              <a:t>FileReader</a:t>
            </a:r>
            <a:r>
              <a:rPr lang="en-IN" dirty="0"/>
              <a:t> reads the file character by character. </a:t>
            </a:r>
          </a:p>
          <a:p>
            <a:pPr marL="0" indent="0">
              <a:buNone/>
            </a:pPr>
            <a:r>
              <a:rPr lang="en-IN" b="1" dirty="0" err="1"/>
              <a:t>FileInputStream</a:t>
            </a:r>
            <a:r>
              <a:rPr lang="en-IN" dirty="0"/>
              <a:t> is meant for reading streams of raw bytes such as image data. For reading streams of characters, consider using </a:t>
            </a:r>
            <a:r>
              <a:rPr lang="en-IN" dirty="0" err="1"/>
              <a:t>FileReader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25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Serialization and deserialization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Serialization:</a:t>
            </a:r>
          </a:p>
          <a:p>
            <a:pPr marL="0" indent="0">
              <a:buNone/>
            </a:pPr>
            <a:r>
              <a:rPr lang="en-IN" b="1" dirty="0"/>
              <a:t>Serialization in Java</a:t>
            </a:r>
            <a:r>
              <a:rPr lang="en-IN" dirty="0"/>
              <a:t> is a mechanism of </a:t>
            </a:r>
            <a:r>
              <a:rPr lang="en-IN" i="1" dirty="0"/>
              <a:t>writing the state of an object into a byte-stream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Deserialization:</a:t>
            </a:r>
          </a:p>
          <a:p>
            <a:pPr marL="0" indent="0">
              <a:buNone/>
            </a:pPr>
            <a:r>
              <a:rPr lang="en-IN" dirty="0"/>
              <a:t>The reverse operation of serialization is called </a:t>
            </a:r>
            <a:r>
              <a:rPr lang="en-IN" i="1" dirty="0"/>
              <a:t>deserialization</a:t>
            </a:r>
            <a:r>
              <a:rPr lang="en-IN" dirty="0"/>
              <a:t> where byte-stream is converted into an object</a:t>
            </a:r>
          </a:p>
        </p:txBody>
      </p:sp>
    </p:spTree>
    <p:extLst>
      <p:ext uri="{BB962C8B-B14F-4D97-AF65-F5344CB8AC3E}">
        <p14:creationId xmlns:p14="http://schemas.microsoft.com/office/powerpoint/2010/main" val="38080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ObjectOutputStream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class is used to serialize java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3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229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 IO</vt:lpstr>
      <vt:lpstr>IO Streams</vt:lpstr>
      <vt:lpstr>Byte Stream classes hierarchies</vt:lpstr>
      <vt:lpstr>Character Stream classes hierarchies</vt:lpstr>
      <vt:lpstr>IO classes classsification</vt:lpstr>
      <vt:lpstr>BufferedInputStream</vt:lpstr>
      <vt:lpstr>FileReader</vt:lpstr>
      <vt:lpstr>Serialization and deserialization</vt:lpstr>
      <vt:lpstr>ObjectOutputStream</vt:lpstr>
      <vt:lpstr>ObjectInputStream</vt:lpstr>
      <vt:lpstr>Standard Streams</vt:lpstr>
      <vt:lpstr>Standard Streams</vt:lpstr>
      <vt:lpstr>Standard Streams</vt:lpstr>
      <vt:lpstr>Standard Streams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60</cp:revision>
  <dcterms:created xsi:type="dcterms:W3CDTF">2020-08-08T04:45:45Z</dcterms:created>
  <dcterms:modified xsi:type="dcterms:W3CDTF">2023-03-02T03:47:40Z</dcterms:modified>
</cp:coreProperties>
</file>