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22-09-2022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Java Development Environment</a:t>
            </a:r>
          </a:p>
          <a:p>
            <a:pPr marL="0" indent="0">
              <a:buNone/>
            </a:pPr>
            <a:r>
              <a:rPr lang="en-IN" sz="2400" dirty="0" smtClean="0"/>
              <a:t>1.Edit (Editor)</a:t>
            </a:r>
          </a:p>
          <a:p>
            <a:pPr marL="0" indent="0">
              <a:buNone/>
            </a:pPr>
            <a:r>
              <a:rPr lang="en-IN" sz="2400" dirty="0" smtClean="0"/>
              <a:t>2.Compile (JIT Compiler)</a:t>
            </a:r>
          </a:p>
          <a:p>
            <a:pPr marL="0" indent="0">
              <a:buNone/>
            </a:pPr>
            <a:r>
              <a:rPr lang="en-IN" sz="2400" dirty="0" smtClean="0"/>
              <a:t>  byte codes (.class file) (Platform independent)</a:t>
            </a:r>
          </a:p>
          <a:p>
            <a:pPr marL="0" indent="0">
              <a:buNone/>
            </a:pPr>
            <a:r>
              <a:rPr lang="en-IN" sz="2400" dirty="0" smtClean="0"/>
              <a:t>3.Load (Class Loader ) in main memory</a:t>
            </a:r>
          </a:p>
          <a:p>
            <a:pPr marL="0" indent="0">
              <a:buNone/>
            </a:pPr>
            <a:r>
              <a:rPr lang="en-IN" sz="2400" dirty="0" smtClean="0"/>
              <a:t>4.Byte Code Verifier (security)</a:t>
            </a:r>
          </a:p>
          <a:p>
            <a:pPr marL="0" indent="0">
              <a:buNone/>
            </a:pPr>
            <a:r>
              <a:rPr lang="en-IN" sz="2400" dirty="0" smtClean="0"/>
              <a:t>5.Java Virtual Machine(translate)-it converts byte code into platform specific code</a:t>
            </a:r>
          </a:p>
          <a:p>
            <a:pPr marL="0" indent="0">
              <a:buNone/>
            </a:pPr>
            <a:r>
              <a:rPr lang="en-IN" sz="2400" dirty="0" smtClean="0"/>
              <a:t>6.Execution</a:t>
            </a:r>
          </a:p>
          <a:p>
            <a:pPr marL="0" indent="0">
              <a:buNone/>
            </a:pPr>
            <a:r>
              <a:rPr lang="en-IN" sz="2400" dirty="0" smtClean="0"/>
              <a:t>output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55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/>
              <a:t>What is required to develop and run any application?</a:t>
            </a:r>
          </a:p>
          <a:p>
            <a:pPr marL="0" indent="0">
              <a:buNone/>
            </a:pPr>
            <a:r>
              <a:rPr lang="en-IN" sz="1600" dirty="0" smtClean="0"/>
              <a:t>1.Platform (It  consists of operating system and  its associated hardware)</a:t>
            </a:r>
          </a:p>
          <a:p>
            <a:pPr marL="0" indent="0">
              <a:buNone/>
            </a:pPr>
            <a:r>
              <a:rPr lang="en-IN" sz="1600" dirty="0" smtClean="0"/>
              <a:t>2.Editor</a:t>
            </a:r>
          </a:p>
          <a:p>
            <a:pPr marL="0" indent="0">
              <a:buNone/>
            </a:pPr>
            <a:r>
              <a:rPr lang="en-IN" sz="1600" dirty="0" smtClean="0"/>
              <a:t>3.JDK (Java Development Kit)/SDK (System Development Kit)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smtClean="0"/>
              <a:t>Types of Platform</a:t>
            </a:r>
          </a:p>
          <a:p>
            <a:pPr marL="0" indent="0">
              <a:buNone/>
            </a:pPr>
            <a:r>
              <a:rPr lang="en-IN" sz="1600" dirty="0" smtClean="0"/>
              <a:t>1.Windows</a:t>
            </a:r>
          </a:p>
          <a:p>
            <a:pPr marL="0" indent="0">
              <a:buNone/>
            </a:pPr>
            <a:r>
              <a:rPr lang="en-IN" sz="1600" dirty="0" smtClean="0"/>
              <a:t>2.Linux</a:t>
            </a:r>
          </a:p>
          <a:p>
            <a:pPr marL="0" indent="0">
              <a:buNone/>
            </a:pPr>
            <a:r>
              <a:rPr lang="en-IN" sz="1600" dirty="0" smtClean="0"/>
              <a:t>3.Solaris</a:t>
            </a:r>
          </a:p>
          <a:p>
            <a:pPr marL="0" indent="0">
              <a:buNone/>
            </a:pPr>
            <a:r>
              <a:rPr lang="en-IN" sz="1600" dirty="0" smtClean="0"/>
              <a:t>4.Unix</a:t>
            </a:r>
          </a:p>
          <a:p>
            <a:pPr marL="0" indent="0">
              <a:buNone/>
            </a:pPr>
            <a:r>
              <a:rPr lang="en-IN" sz="1600" dirty="0" err="1" smtClean="0"/>
              <a:t>Etc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smtClean="0"/>
              <a:t>Demo on how to download and setup JDK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26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Compiler Path setting: To make the system locate “java compiler”</a:t>
            </a:r>
          </a:p>
          <a:p>
            <a:pPr marL="0" indent="0">
              <a:buNone/>
            </a:pPr>
            <a:r>
              <a:rPr lang="en-IN" dirty="0" smtClean="0"/>
              <a:t>1.Error:’javac’ is not recognized as an internal or external command”</a:t>
            </a:r>
          </a:p>
          <a:p>
            <a:pPr marL="514350" indent="-514350">
              <a:buAutoNum type="alphaLcPeriod"/>
            </a:pPr>
            <a:r>
              <a:rPr lang="en-IN" dirty="0" smtClean="0"/>
              <a:t>Temporary solution</a:t>
            </a:r>
          </a:p>
          <a:p>
            <a:pPr marL="0" indent="0">
              <a:buNone/>
            </a:pPr>
            <a:r>
              <a:rPr lang="en-IN" dirty="0" smtClean="0"/>
              <a:t>Type the following command in the command window</a:t>
            </a:r>
          </a:p>
          <a:p>
            <a:pPr marL="0" indent="0">
              <a:buNone/>
            </a:pPr>
            <a:r>
              <a:rPr lang="en-IN" dirty="0" smtClean="0"/>
              <a:t>set path=C:\Program Files\Java\</a:t>
            </a:r>
            <a:r>
              <a:rPr lang="en-IN" dirty="0" err="1" smtClean="0"/>
              <a:t>jdk</a:t>
            </a:r>
            <a:r>
              <a:rPr lang="en-IN" dirty="0" smtClean="0"/>
              <a:t> 1.8.0_92\bin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b. Simplified temporary solution</a:t>
            </a:r>
          </a:p>
          <a:p>
            <a:pPr marL="0" indent="0">
              <a:buNone/>
            </a:pPr>
            <a:r>
              <a:rPr lang="en-IN" dirty="0" smtClean="0"/>
              <a:t>Create a batch file “path.bat and type the following command in the file</a:t>
            </a:r>
          </a:p>
          <a:p>
            <a:pPr marL="0" indent="0">
              <a:buNone/>
            </a:pPr>
            <a:r>
              <a:rPr lang="en-IN" dirty="0"/>
              <a:t>set path=C:\Program Files\Java\</a:t>
            </a:r>
            <a:r>
              <a:rPr lang="en-IN" dirty="0" err="1"/>
              <a:t>jdk</a:t>
            </a:r>
            <a:r>
              <a:rPr lang="en-IN" dirty="0"/>
              <a:t> 1.8.0_92\bin</a:t>
            </a:r>
          </a:p>
          <a:p>
            <a:pPr marL="0" indent="0">
              <a:buNone/>
            </a:pPr>
            <a:r>
              <a:rPr lang="en-IN" dirty="0" smtClean="0"/>
              <a:t>c. Permanent solution</a:t>
            </a:r>
          </a:p>
          <a:p>
            <a:pPr marL="0" indent="0">
              <a:buNone/>
            </a:pPr>
            <a:r>
              <a:rPr lang="en-IN" dirty="0" smtClean="0"/>
              <a:t>Setting the environment variable by creating a ‘path’ variable and ‘value’ as “C</a:t>
            </a:r>
            <a:r>
              <a:rPr lang="en-IN" dirty="0"/>
              <a:t>:\Program Files\Java\</a:t>
            </a:r>
            <a:r>
              <a:rPr lang="en-IN" dirty="0" err="1"/>
              <a:t>jdk</a:t>
            </a:r>
            <a:r>
              <a:rPr lang="en-IN" dirty="0"/>
              <a:t> </a:t>
            </a:r>
            <a:r>
              <a:rPr lang="en-IN" dirty="0" smtClean="0"/>
              <a:t>1.8.0_92\bin”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Class Path setting: To make the system to locate the .class files</a:t>
            </a:r>
          </a:p>
          <a:p>
            <a:pPr marL="0" indent="0">
              <a:buNone/>
            </a:pPr>
            <a:r>
              <a:rPr lang="en-IN" dirty="0" smtClean="0"/>
              <a:t>Error: ”could not load main class”</a:t>
            </a:r>
          </a:p>
          <a:p>
            <a:pPr marL="514350" indent="-514350">
              <a:buAutoNum type="alphaLcPeriod"/>
            </a:pPr>
            <a:r>
              <a:rPr lang="en-IN" dirty="0" smtClean="0"/>
              <a:t>Temporary solution</a:t>
            </a:r>
          </a:p>
          <a:p>
            <a:pPr marL="0" indent="0">
              <a:buNone/>
            </a:pPr>
            <a:r>
              <a:rPr lang="en-IN" dirty="0" smtClean="0"/>
              <a:t>Type the following command in the command window</a:t>
            </a:r>
          </a:p>
          <a:p>
            <a:pPr marL="0" indent="0">
              <a:buNone/>
            </a:pPr>
            <a:r>
              <a:rPr lang="en-IN" dirty="0"/>
              <a:t>s</a:t>
            </a:r>
            <a:r>
              <a:rPr lang="en-IN" dirty="0" smtClean="0"/>
              <a:t>et </a:t>
            </a:r>
            <a:r>
              <a:rPr lang="en-IN" dirty="0" err="1" smtClean="0"/>
              <a:t>classpath</a:t>
            </a:r>
            <a:r>
              <a:rPr lang="en-IN" dirty="0" smtClean="0"/>
              <a:t>=C:\Data\MyPrograms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9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b. Simplified temporary solution</a:t>
            </a:r>
          </a:p>
          <a:p>
            <a:pPr marL="0" indent="0">
              <a:buNone/>
            </a:pPr>
            <a:r>
              <a:rPr lang="en-IN" dirty="0"/>
              <a:t>Create a batch file “path.bat and type the following command in the </a:t>
            </a:r>
            <a:r>
              <a:rPr lang="en-IN" dirty="0" smtClean="0"/>
              <a:t>file</a:t>
            </a:r>
          </a:p>
          <a:p>
            <a:pPr marL="0" indent="0">
              <a:buNone/>
            </a:pPr>
            <a:r>
              <a:rPr lang="en-IN" dirty="0"/>
              <a:t>set </a:t>
            </a:r>
            <a:r>
              <a:rPr lang="en-IN" dirty="0" err="1"/>
              <a:t>classpath</a:t>
            </a:r>
            <a:r>
              <a:rPr lang="en-IN" dirty="0"/>
              <a:t>=C:\Data\MyPrograms</a:t>
            </a:r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. Permanent solution</a:t>
            </a:r>
          </a:p>
          <a:p>
            <a:pPr marL="0" indent="0">
              <a:buNone/>
            </a:pPr>
            <a:r>
              <a:rPr lang="en-IN" dirty="0"/>
              <a:t>Setting the environment variable by creating a </a:t>
            </a:r>
            <a:r>
              <a:rPr lang="en-IN" dirty="0" smtClean="0"/>
              <a:t>‘</a:t>
            </a:r>
            <a:r>
              <a:rPr lang="en-IN" dirty="0" err="1" smtClean="0"/>
              <a:t>classpath</a:t>
            </a:r>
            <a:r>
              <a:rPr lang="en-IN" dirty="0" smtClean="0"/>
              <a:t>’ </a:t>
            </a:r>
            <a:r>
              <a:rPr lang="en-IN" dirty="0"/>
              <a:t>variable and ‘value’ as </a:t>
            </a:r>
            <a:r>
              <a:rPr lang="en-IN" dirty="0" smtClean="0"/>
              <a:t>“C</a:t>
            </a:r>
            <a:r>
              <a:rPr lang="en-IN" dirty="0"/>
              <a:t>:\</a:t>
            </a:r>
            <a:r>
              <a:rPr lang="en-IN" dirty="0" smtClean="0"/>
              <a:t>Data\</a:t>
            </a:r>
            <a:r>
              <a:rPr lang="en-IN" dirty="0" err="1" smtClean="0"/>
              <a:t>MyPrograms</a:t>
            </a:r>
            <a:r>
              <a:rPr lang="en-IN" dirty="0" smtClean="0"/>
              <a:t>”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Main method not found error</a:t>
            </a:r>
          </a:p>
          <a:p>
            <a:pPr marL="0" indent="0">
              <a:buNone/>
            </a:pPr>
            <a:r>
              <a:rPr lang="en-IN" dirty="0" smtClean="0"/>
              <a:t>To resolve this error, please define main method</a:t>
            </a:r>
          </a:p>
          <a:p>
            <a:pPr marL="0" indent="0">
              <a:buNone/>
            </a:pPr>
            <a:r>
              <a:rPr lang="en-IN" dirty="0" smtClean="0"/>
              <a:t>As</a:t>
            </a:r>
          </a:p>
          <a:p>
            <a:pPr marL="0" indent="0">
              <a:buNone/>
            </a:pPr>
            <a:r>
              <a:rPr lang="en-IN" smtClean="0"/>
              <a:t>p</a:t>
            </a:r>
            <a:r>
              <a:rPr lang="en-IN" smtClean="0"/>
              <a:t>ublic </a:t>
            </a:r>
            <a:r>
              <a:rPr lang="en-IN" dirty="0" smtClean="0"/>
              <a:t>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7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Define Java</a:t>
            </a:r>
          </a:p>
          <a:p>
            <a:pPr marL="0" indent="0">
              <a:buNone/>
            </a:pPr>
            <a:r>
              <a:rPr lang="en-IN" sz="2800" dirty="0" smtClean="0"/>
              <a:t>It is a simple yet powerful, platform independent, object oriented, high level programming language.</a:t>
            </a:r>
          </a:p>
          <a:p>
            <a:pPr marL="0" indent="0">
              <a:buNone/>
            </a:pPr>
            <a:r>
              <a:rPr lang="en-IN" sz="2800" b="1" dirty="0" smtClean="0"/>
              <a:t>History</a:t>
            </a:r>
          </a:p>
          <a:p>
            <a:pPr marL="0" indent="0">
              <a:buNone/>
            </a:pPr>
            <a:r>
              <a:rPr lang="en-IN" sz="2800" dirty="0" smtClean="0"/>
              <a:t>-1995- version 0</a:t>
            </a:r>
          </a:p>
          <a:p>
            <a:pPr marL="0" indent="0">
              <a:buNone/>
            </a:pPr>
            <a:r>
              <a:rPr lang="en-IN" sz="2800" dirty="0" smtClean="0"/>
              <a:t>-Team of 5 engineers headed by James Gosling</a:t>
            </a:r>
          </a:p>
          <a:p>
            <a:pPr marL="0" indent="0">
              <a:buNone/>
            </a:pPr>
            <a:r>
              <a:rPr lang="en-IN" sz="2800" dirty="0" smtClean="0"/>
              <a:t>-Original name Oak</a:t>
            </a:r>
          </a:p>
          <a:p>
            <a:pPr marL="0" indent="0">
              <a:buNone/>
            </a:pPr>
            <a:r>
              <a:rPr lang="en-IN" sz="2800" dirty="0" smtClean="0"/>
              <a:t>-Project </a:t>
            </a:r>
            <a:r>
              <a:rPr lang="en-IN" sz="2800" dirty="0" err="1" smtClean="0"/>
              <a:t>name:Green</a:t>
            </a:r>
            <a:r>
              <a:rPr lang="en-IN" sz="2800" dirty="0" smtClean="0"/>
              <a:t> project</a:t>
            </a:r>
          </a:p>
          <a:p>
            <a:pPr marL="0" indent="0">
              <a:buNone/>
            </a:pPr>
            <a:r>
              <a:rPr lang="en-IN" sz="2800" dirty="0" smtClean="0"/>
              <a:t>Developed for Embedded application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81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Version</a:t>
            </a:r>
          </a:p>
          <a:p>
            <a:pPr marL="0" indent="0">
              <a:buNone/>
            </a:pPr>
            <a:r>
              <a:rPr lang="en-IN" sz="2800" dirty="0" smtClean="0"/>
              <a:t>1.0, 1.1, 1.2 (2), ….1.8, 1.9, 1.10,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Latest version: Java 17</a:t>
            </a:r>
          </a:p>
          <a:p>
            <a:pPr marL="0" indent="0">
              <a:buNone/>
            </a:pPr>
            <a:r>
              <a:rPr lang="en-IN" sz="2800" b="1" dirty="0" smtClean="0"/>
              <a:t>Editions</a:t>
            </a:r>
          </a:p>
          <a:p>
            <a:pPr marL="0" indent="0">
              <a:buNone/>
            </a:pPr>
            <a:r>
              <a:rPr lang="en-IN" sz="2800" dirty="0" smtClean="0"/>
              <a:t>1. Java Standard Edition (JSE)-Core </a:t>
            </a:r>
            <a:r>
              <a:rPr lang="en-IN" sz="2800" dirty="0" err="1" smtClean="0"/>
              <a:t>Java+Advanced</a:t>
            </a:r>
            <a:r>
              <a:rPr lang="en-IN" sz="2800" dirty="0" smtClean="0"/>
              <a:t> Java</a:t>
            </a:r>
          </a:p>
          <a:p>
            <a:pPr marL="0" indent="0">
              <a:buNone/>
            </a:pPr>
            <a:r>
              <a:rPr lang="en-IN" sz="2800" dirty="0" smtClean="0"/>
              <a:t>2. Java Enterprise Edition(JEE)</a:t>
            </a:r>
          </a:p>
          <a:p>
            <a:pPr marL="0" indent="0">
              <a:buNone/>
            </a:pPr>
            <a:r>
              <a:rPr lang="en-IN" sz="2800" dirty="0" smtClean="0"/>
              <a:t>3.Java Micro </a:t>
            </a:r>
            <a:r>
              <a:rPr lang="en-IN" sz="2800" dirty="0" err="1" smtClean="0"/>
              <a:t>Edision</a:t>
            </a:r>
            <a:r>
              <a:rPr lang="en-IN" sz="2800" dirty="0" smtClean="0"/>
              <a:t>(JME)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116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423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129</cp:revision>
  <dcterms:created xsi:type="dcterms:W3CDTF">2020-08-08T04:45:45Z</dcterms:created>
  <dcterms:modified xsi:type="dcterms:W3CDTF">2022-09-22T06:44:59Z</dcterms:modified>
</cp:coreProperties>
</file>