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9" r:id="rId5"/>
    <p:sldId id="260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21-02-2023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83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21-02-2023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95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21-02-2023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437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21-02-2023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57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21-02-2023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93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21-02-2023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647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21-02-2023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6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21-02-2023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5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21-02-2023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018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21-02-2023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424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21-02-2023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611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7C503-0C0B-42CC-8979-ADFC5D7784EE}" type="datetimeFigureOut">
              <a:rPr lang="en-IN" smtClean="0"/>
              <a:t>21-02-2023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2357-3EA5-413C-B95D-7C8301DBD4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440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tutorials.jenkov.com/java-io/printstream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Java Notes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>
                <a:solidFill>
                  <a:srgbClr val="002060"/>
                </a:solidFill>
              </a:rPr>
              <a:t>B.Ramasubramanian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6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b="1" dirty="0" smtClean="0"/>
              <a:t>System.in</a:t>
            </a:r>
          </a:p>
          <a:p>
            <a:pPr marL="0" indent="0">
              <a:buNone/>
            </a:pPr>
            <a:r>
              <a:rPr lang="en-IN" dirty="0" smtClean="0"/>
              <a:t>It is used to read keyboard input which user types .</a:t>
            </a:r>
          </a:p>
          <a:p>
            <a:pPr marL="0" indent="0">
              <a:buNone/>
            </a:pPr>
            <a:r>
              <a:rPr lang="en-IN" b="1" dirty="0" smtClean="0"/>
              <a:t>Scanner</a:t>
            </a:r>
          </a:p>
          <a:p>
            <a:pPr marL="0" indent="0">
              <a:buNone/>
            </a:pPr>
            <a:r>
              <a:rPr lang="en-IN" dirty="0"/>
              <a:t>Scanner is a class in </a:t>
            </a:r>
            <a:r>
              <a:rPr lang="en-IN" dirty="0" err="1"/>
              <a:t>java.util</a:t>
            </a:r>
            <a:r>
              <a:rPr lang="en-IN" dirty="0"/>
              <a:t> package used for obtaining the input of the primitive types like </a:t>
            </a:r>
            <a:r>
              <a:rPr lang="en-IN" dirty="0" err="1"/>
              <a:t>int</a:t>
            </a:r>
            <a:r>
              <a:rPr lang="en-IN" dirty="0"/>
              <a:t>, double, etc. and strings.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260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/>
              <a:t>How to create Scanner object</a:t>
            </a:r>
          </a:p>
          <a:p>
            <a:pPr marL="0" indent="0">
              <a:buNone/>
            </a:pPr>
            <a:r>
              <a:rPr lang="en-IN" dirty="0"/>
              <a:t>To create an object of Scanner class, we usually pass the predefined object System.in, which </a:t>
            </a:r>
            <a:r>
              <a:rPr lang="en-IN" dirty="0" smtClean="0"/>
              <a:t>represents </a:t>
            </a:r>
            <a:r>
              <a:rPr lang="en-IN" dirty="0"/>
              <a:t>the standard input stream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b="1" dirty="0" smtClean="0"/>
              <a:t>How to read values from user input</a:t>
            </a:r>
          </a:p>
          <a:p>
            <a:pPr marL="0" indent="0">
              <a:buNone/>
            </a:pPr>
            <a:r>
              <a:rPr lang="en-IN" dirty="0"/>
              <a:t>To read numerical values of a certain data type XYZ, the function to use is </a:t>
            </a:r>
            <a:r>
              <a:rPr lang="en-IN" dirty="0" err="1"/>
              <a:t>nextXYZ</a:t>
            </a:r>
            <a:r>
              <a:rPr lang="en-IN" dirty="0"/>
              <a:t>(). For example, to read a value of type </a:t>
            </a:r>
            <a:r>
              <a:rPr lang="en-IN" dirty="0" err="1"/>
              <a:t>intt</a:t>
            </a:r>
            <a:r>
              <a:rPr lang="en-IN" dirty="0"/>
              <a:t>, we can use </a:t>
            </a:r>
            <a:r>
              <a:rPr lang="en-IN" dirty="0" err="1"/>
              <a:t>nextInt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8681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5100" b="1" dirty="0" smtClean="0"/>
              <a:t>Example</a:t>
            </a:r>
          </a:p>
          <a:p>
            <a:pPr marL="0" indent="0">
              <a:buNone/>
            </a:pPr>
            <a:r>
              <a:rPr lang="en-IN" sz="5100" dirty="0" smtClean="0"/>
              <a:t>Import </a:t>
            </a:r>
            <a:r>
              <a:rPr lang="en-IN" sz="5100" dirty="0" err="1" smtClean="0"/>
              <a:t>java.util.Scanner</a:t>
            </a:r>
            <a:r>
              <a:rPr lang="en-IN" sz="5100" dirty="0" smtClean="0"/>
              <a:t>;</a:t>
            </a:r>
          </a:p>
          <a:p>
            <a:pPr marL="0" indent="0">
              <a:buNone/>
            </a:pPr>
            <a:r>
              <a:rPr lang="en-IN" sz="5100" dirty="0" smtClean="0"/>
              <a:t>Class Main{</a:t>
            </a:r>
          </a:p>
          <a:p>
            <a:pPr marL="0" indent="0">
              <a:buNone/>
            </a:pPr>
            <a:r>
              <a:rPr lang="en-IN" sz="5100" dirty="0" smtClean="0"/>
              <a:t>Public static void main(String </a:t>
            </a:r>
            <a:r>
              <a:rPr lang="en-IN" sz="5100" dirty="0" err="1" smtClean="0"/>
              <a:t>arg</a:t>
            </a:r>
            <a:r>
              <a:rPr lang="en-IN" sz="5100" dirty="0" smtClean="0"/>
              <a:t>[]){</a:t>
            </a:r>
          </a:p>
          <a:p>
            <a:pPr marL="0" indent="0">
              <a:buNone/>
            </a:pPr>
            <a:endParaRPr lang="en-IN" sz="5100" dirty="0" smtClean="0"/>
          </a:p>
          <a:p>
            <a:pPr marL="0" indent="0">
              <a:buNone/>
            </a:pPr>
            <a:r>
              <a:rPr lang="en-IN" sz="5100" dirty="0" smtClean="0"/>
              <a:t>Scanner s =new Scanner(System.in);</a:t>
            </a:r>
          </a:p>
          <a:p>
            <a:pPr marL="0" indent="0">
              <a:buNone/>
            </a:pPr>
            <a:endParaRPr lang="en-IN" sz="5100" dirty="0" smtClean="0"/>
          </a:p>
          <a:p>
            <a:pPr marL="0" indent="0">
              <a:buNone/>
            </a:pPr>
            <a:r>
              <a:rPr lang="en-IN" sz="5100" dirty="0" err="1" smtClean="0"/>
              <a:t>Int</a:t>
            </a:r>
            <a:r>
              <a:rPr lang="en-IN" sz="5100" dirty="0" smtClean="0"/>
              <a:t> </a:t>
            </a:r>
            <a:r>
              <a:rPr lang="en-IN" sz="5100" dirty="0" err="1" smtClean="0"/>
              <a:t>empNo</a:t>
            </a:r>
            <a:r>
              <a:rPr lang="en-IN" sz="5100" dirty="0" smtClean="0"/>
              <a:t> =</a:t>
            </a:r>
            <a:r>
              <a:rPr lang="en-IN" sz="5100" dirty="0" err="1" smtClean="0"/>
              <a:t>s.nextInt</a:t>
            </a:r>
            <a:r>
              <a:rPr lang="en-IN" sz="5100" dirty="0" smtClean="0"/>
              <a:t>();</a:t>
            </a:r>
            <a:endParaRPr lang="en-IN" sz="5100" dirty="0"/>
          </a:p>
          <a:p>
            <a:pPr marL="0" indent="0">
              <a:buNone/>
            </a:pPr>
            <a:endParaRPr lang="en-IN" sz="5100" dirty="0"/>
          </a:p>
          <a:p>
            <a:pPr marL="0" indent="0">
              <a:buNone/>
            </a:pPr>
            <a:r>
              <a:rPr lang="en-IN" sz="5100" dirty="0" smtClean="0"/>
              <a:t>}</a:t>
            </a:r>
            <a:endParaRPr lang="en-IN" sz="5100" dirty="0"/>
          </a:p>
          <a:p>
            <a:pPr marL="0" indent="0">
              <a:buNone/>
            </a:pPr>
            <a:endParaRPr lang="en-IN" sz="5100" dirty="0" smtClean="0"/>
          </a:p>
          <a:p>
            <a:pPr marL="0" indent="0">
              <a:buNone/>
            </a:pPr>
            <a:r>
              <a:rPr lang="en-IN" sz="5100" dirty="0" smtClean="0"/>
              <a:t>}</a:t>
            </a:r>
          </a:p>
          <a:p>
            <a:pPr marL="0" indent="0">
              <a:buNone/>
            </a:pPr>
            <a:endParaRPr lang="en-IN" sz="5100" dirty="0" smtClean="0"/>
          </a:p>
          <a:p>
            <a:pPr marL="0" indent="0">
              <a:buNone/>
            </a:pPr>
            <a:endParaRPr lang="en-IN" sz="5100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72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err="1" smtClean="0"/>
              <a:t>System.out</a:t>
            </a:r>
            <a:endParaRPr lang="en-IN" b="1" dirty="0" smtClean="0"/>
          </a:p>
          <a:p>
            <a:pPr marL="0" indent="0">
              <a:buNone/>
            </a:pPr>
            <a:r>
              <a:rPr lang="en-IN" dirty="0" err="1"/>
              <a:t>System.out</a:t>
            </a:r>
            <a:r>
              <a:rPr lang="en-IN" dirty="0"/>
              <a:t> is a </a:t>
            </a:r>
            <a:r>
              <a:rPr lang="en-IN" b="1" dirty="0" err="1">
                <a:hlinkClick r:id="rId2"/>
              </a:rPr>
              <a:t>PrintStream</a:t>
            </a:r>
            <a:r>
              <a:rPr lang="en-IN" dirty="0"/>
              <a:t> to which you can write characters. </a:t>
            </a:r>
            <a:r>
              <a:rPr lang="en-IN" dirty="0" err="1"/>
              <a:t>System.out</a:t>
            </a:r>
            <a:r>
              <a:rPr lang="en-IN" dirty="0"/>
              <a:t> normally outputs the data you write to it to the CLI console / terminal.</a:t>
            </a:r>
          </a:p>
        </p:txBody>
      </p:sp>
    </p:spTree>
    <p:extLst>
      <p:ext uri="{BB962C8B-B14F-4D97-AF65-F5344CB8AC3E}">
        <p14:creationId xmlns:p14="http://schemas.microsoft.com/office/powerpoint/2010/main" val="62690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5100" b="1" dirty="0" smtClean="0"/>
              <a:t>Example</a:t>
            </a:r>
          </a:p>
          <a:p>
            <a:pPr marL="0" indent="0">
              <a:buNone/>
            </a:pPr>
            <a:r>
              <a:rPr lang="en-IN" sz="3800" dirty="0" smtClean="0"/>
              <a:t>import </a:t>
            </a:r>
            <a:r>
              <a:rPr lang="en-IN" sz="3800" dirty="0" err="1"/>
              <a:t>java.util.Scanner</a:t>
            </a:r>
            <a:r>
              <a:rPr lang="en-IN" sz="3800" dirty="0"/>
              <a:t>;</a:t>
            </a:r>
          </a:p>
          <a:p>
            <a:pPr marL="0" indent="0">
              <a:buNone/>
            </a:pPr>
            <a:r>
              <a:rPr lang="en-IN" sz="3800" dirty="0" smtClean="0"/>
              <a:t>class </a:t>
            </a:r>
            <a:r>
              <a:rPr lang="en-IN" sz="3800" dirty="0"/>
              <a:t>Main{</a:t>
            </a:r>
          </a:p>
          <a:p>
            <a:pPr marL="0" indent="0">
              <a:buNone/>
            </a:pPr>
            <a:r>
              <a:rPr lang="en-IN" sz="3800" dirty="0" smtClean="0"/>
              <a:t>public </a:t>
            </a:r>
            <a:r>
              <a:rPr lang="en-IN" sz="3800" dirty="0"/>
              <a:t>static void main(String </a:t>
            </a:r>
            <a:r>
              <a:rPr lang="en-IN" sz="3800" dirty="0" err="1"/>
              <a:t>arg</a:t>
            </a:r>
            <a:r>
              <a:rPr lang="en-IN" sz="3800" dirty="0"/>
              <a:t>[]){</a:t>
            </a:r>
          </a:p>
          <a:p>
            <a:pPr marL="0" indent="0">
              <a:buNone/>
            </a:pPr>
            <a:endParaRPr lang="en-IN" sz="3800" dirty="0" smtClean="0"/>
          </a:p>
          <a:p>
            <a:pPr marL="0" indent="0">
              <a:buNone/>
            </a:pPr>
            <a:r>
              <a:rPr lang="en-IN" sz="3800" dirty="0" smtClean="0"/>
              <a:t>Scanner </a:t>
            </a:r>
            <a:r>
              <a:rPr lang="en-IN" sz="3800" dirty="0"/>
              <a:t>s =new Scanner(System.in</a:t>
            </a:r>
            <a:r>
              <a:rPr lang="en-IN" sz="3800" dirty="0" smtClean="0"/>
              <a:t>);</a:t>
            </a:r>
          </a:p>
          <a:p>
            <a:pPr marL="0" indent="0">
              <a:buNone/>
            </a:pPr>
            <a:endParaRPr lang="en-IN" sz="3800" dirty="0"/>
          </a:p>
          <a:p>
            <a:pPr marL="0" indent="0">
              <a:buNone/>
            </a:pPr>
            <a:r>
              <a:rPr lang="en-IN" sz="3800" dirty="0" err="1" smtClean="0"/>
              <a:t>System.out.println</a:t>
            </a:r>
            <a:r>
              <a:rPr lang="en-IN" sz="3800" dirty="0" smtClean="0"/>
              <a:t>(“Enter your employee number:”);</a:t>
            </a:r>
            <a:endParaRPr lang="en-IN" sz="3800" dirty="0"/>
          </a:p>
          <a:p>
            <a:pPr marL="0" indent="0">
              <a:buNone/>
            </a:pPr>
            <a:endParaRPr lang="en-IN" sz="3800" dirty="0"/>
          </a:p>
          <a:p>
            <a:pPr marL="0" indent="0">
              <a:buNone/>
            </a:pPr>
            <a:r>
              <a:rPr lang="en-IN" sz="3800" dirty="0" err="1" smtClean="0"/>
              <a:t>int</a:t>
            </a:r>
            <a:r>
              <a:rPr lang="en-IN" sz="3800" dirty="0" smtClean="0"/>
              <a:t> </a:t>
            </a:r>
            <a:r>
              <a:rPr lang="en-IN" sz="3800" dirty="0" err="1"/>
              <a:t>empNo</a:t>
            </a:r>
            <a:r>
              <a:rPr lang="en-IN" sz="3800" dirty="0"/>
              <a:t> =</a:t>
            </a:r>
            <a:r>
              <a:rPr lang="en-IN" sz="3800" dirty="0" err="1"/>
              <a:t>s.nextInt</a:t>
            </a:r>
            <a:r>
              <a:rPr lang="en-IN" sz="3800" dirty="0"/>
              <a:t>();</a:t>
            </a:r>
          </a:p>
          <a:p>
            <a:pPr marL="0" indent="0">
              <a:buNone/>
            </a:pPr>
            <a:endParaRPr lang="en-IN" sz="3800" dirty="0"/>
          </a:p>
          <a:p>
            <a:pPr marL="0" indent="0">
              <a:buNone/>
            </a:pPr>
            <a:r>
              <a:rPr lang="en-IN" sz="3800" dirty="0"/>
              <a:t>}</a:t>
            </a:r>
          </a:p>
          <a:p>
            <a:pPr marL="0" indent="0">
              <a:buNone/>
            </a:pPr>
            <a:endParaRPr lang="en-IN" sz="3800" dirty="0"/>
          </a:p>
          <a:p>
            <a:pPr marL="0" indent="0">
              <a:buNone/>
            </a:pPr>
            <a:r>
              <a:rPr lang="en-IN" sz="3800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79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4216</TotalTime>
  <Words>182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Java Notes</vt:lpstr>
      <vt:lpstr>Java Notes</vt:lpstr>
      <vt:lpstr>Java Notes</vt:lpstr>
      <vt:lpstr>Java Notes</vt:lpstr>
      <vt:lpstr>Java Notes</vt:lpstr>
      <vt:lpstr>Java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Process Overview</dc:title>
  <dc:creator>PC</dc:creator>
  <cp:lastModifiedBy>PC</cp:lastModifiedBy>
  <cp:revision>134</cp:revision>
  <dcterms:created xsi:type="dcterms:W3CDTF">2020-08-08T04:45:45Z</dcterms:created>
  <dcterms:modified xsi:type="dcterms:W3CDTF">2023-02-21T04:07:28Z</dcterms:modified>
</cp:coreProperties>
</file>