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D4665-EBE2-4142-83DA-050EA38A4293}" v="1" dt="2023-02-24T12:13:13.563"/>
    <p1510:client id="{EEE69A6D-5C20-4904-B1B0-D5FEDA6E8D97}" v="3" dt="2023-02-25T06:36:11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ha gna" userId="S::nivedhitha.gna2022@vitstudent.ac.in::f2d6d50d-cca3-49de-b230-2c1b77801ed2" providerId="AD" clId="Web-{42BD4665-EBE2-4142-83DA-050EA38A4293}"/>
    <pc:docChg chg="modSld">
      <pc:chgData name="nivedhitha gna" userId="S::nivedhitha.gna2022@vitstudent.ac.in::f2d6d50d-cca3-49de-b230-2c1b77801ed2" providerId="AD" clId="Web-{42BD4665-EBE2-4142-83DA-050EA38A4293}" dt="2023-02-24T12:13:13.563" v="0"/>
      <pc:docMkLst>
        <pc:docMk/>
      </pc:docMkLst>
      <pc:sldChg chg="delSp">
        <pc:chgData name="nivedhitha gna" userId="S::nivedhitha.gna2022@vitstudent.ac.in::f2d6d50d-cca3-49de-b230-2c1b77801ed2" providerId="AD" clId="Web-{42BD4665-EBE2-4142-83DA-050EA38A4293}" dt="2023-02-24T12:13:13.563" v="0"/>
        <pc:sldMkLst>
          <pc:docMk/>
          <pc:sldMk cId="2888678982" sldId="279"/>
        </pc:sldMkLst>
        <pc:spChg chg="del">
          <ac:chgData name="nivedhitha gna" userId="S::nivedhitha.gna2022@vitstudent.ac.in::f2d6d50d-cca3-49de-b230-2c1b77801ed2" providerId="AD" clId="Web-{42BD4665-EBE2-4142-83DA-050EA38A4293}" dt="2023-02-24T12:13:13.563" v="0"/>
          <ac:spMkLst>
            <pc:docMk/>
            <pc:sldMk cId="2888678982" sldId="279"/>
            <ac:spMk id="2" creationId="{00000000-0000-0000-0000-000000000000}"/>
          </ac:spMkLst>
        </pc:spChg>
      </pc:sldChg>
    </pc:docChg>
  </pc:docChgLst>
  <pc:docChgLst>
    <pc:chgData name="Bovas  Cherian Abraham" userId="S::bovas.cherian2022@vitstudent.ac.in::272a407d-4480-4645-9c45-06a56235024e" providerId="AD" clId="Web-{EEE69A6D-5C20-4904-B1B0-D5FEDA6E8D97}"/>
    <pc:docChg chg="modSld">
      <pc:chgData name="Bovas  Cherian Abraham" userId="S::bovas.cherian2022@vitstudent.ac.in::272a407d-4480-4645-9c45-06a56235024e" providerId="AD" clId="Web-{EEE69A6D-5C20-4904-B1B0-D5FEDA6E8D97}" dt="2023-02-25T06:36:11.413" v="2" actId="20577"/>
      <pc:docMkLst>
        <pc:docMk/>
      </pc:docMkLst>
      <pc:sldChg chg="modSp">
        <pc:chgData name="Bovas  Cherian Abraham" userId="S::bovas.cherian2022@vitstudent.ac.in::272a407d-4480-4645-9c45-06a56235024e" providerId="AD" clId="Web-{EEE69A6D-5C20-4904-B1B0-D5FEDA6E8D97}" dt="2023-02-25T06:36:11.413" v="2" actId="20577"/>
        <pc:sldMkLst>
          <pc:docMk/>
          <pc:sldMk cId="2353832978" sldId="277"/>
        </pc:sldMkLst>
        <pc:spChg chg="mod">
          <ac:chgData name="Bovas  Cherian Abraham" userId="S::bovas.cherian2022@vitstudent.ac.in::272a407d-4480-4645-9c45-06a56235024e" providerId="AD" clId="Web-{EEE69A6D-5C20-4904-B1B0-D5FEDA6E8D97}" dt="2023-02-25T06:36:11.413" v="2" actId="20577"/>
          <ac:spMkLst>
            <pc:docMk/>
            <pc:sldMk cId="2353832978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4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758-A025-495F-84A0-3349D231E412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leniumhq.org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348283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SELENIUM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2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Selenium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is an open source tool. It is used for automated testing.</a:t>
            </a:r>
          </a:p>
          <a:p>
            <a:pPr marL="0" indent="0">
              <a:buNone/>
            </a:pPr>
            <a:r>
              <a:rPr lang="en-US" dirty="0" smtClean="0"/>
              <a:t>It is used to test only web applications.</a:t>
            </a:r>
          </a:p>
          <a:p>
            <a:pPr marL="0" indent="0">
              <a:buNone/>
            </a:pPr>
            <a:r>
              <a:rPr lang="en-US" dirty="0" smtClean="0"/>
              <a:t>It is not a single tool but a set of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1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			</a:t>
            </a:r>
            <a:r>
              <a:rPr lang="en-US" b="1" dirty="0" smtClean="0"/>
              <a:t>Selenium set of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Selenium IDE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Selenium </a:t>
            </a:r>
            <a:r>
              <a:rPr lang="en-IN" b="1" dirty="0"/>
              <a:t>I</a:t>
            </a:r>
            <a:r>
              <a:rPr lang="en-IN" dirty="0"/>
              <a:t>ntegrated </a:t>
            </a:r>
            <a:r>
              <a:rPr lang="en-IN" b="1" dirty="0"/>
              <a:t>D</a:t>
            </a:r>
            <a:r>
              <a:rPr lang="en-IN" dirty="0"/>
              <a:t>evelopment </a:t>
            </a:r>
            <a:r>
              <a:rPr lang="en-IN" b="1" dirty="0"/>
              <a:t>E</a:t>
            </a:r>
            <a:r>
              <a:rPr lang="en-IN" dirty="0"/>
              <a:t>nvironment (IDE) is a Firefox plugin that lets testers to record their actions as they follow the workflow that they need to test</a:t>
            </a:r>
            <a:r>
              <a:rPr lang="en-IN" dirty="0" smtClean="0"/>
              <a:t>.</a:t>
            </a:r>
          </a:p>
          <a:p>
            <a:r>
              <a:rPr lang="en-IN" b="1" dirty="0"/>
              <a:t>Selenium RC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Selenium </a:t>
            </a:r>
            <a:r>
              <a:rPr lang="en-IN" b="1" dirty="0"/>
              <a:t>R</a:t>
            </a:r>
            <a:r>
              <a:rPr lang="en-IN" dirty="0"/>
              <a:t>emote </a:t>
            </a:r>
            <a:r>
              <a:rPr lang="en-IN" b="1" dirty="0"/>
              <a:t>C</a:t>
            </a:r>
            <a:r>
              <a:rPr lang="en-IN" dirty="0"/>
              <a:t>ontrol (RC) was the flagship testing framework that allowed more than simple browser actions and linear execution. It makes use of the full power of programming languages such as Java, C#, PHP, Python, Ruby and PERL to create more complex tests</a:t>
            </a:r>
            <a:r>
              <a:rPr lang="en-IN" dirty="0" smtClean="0"/>
              <a:t>.</a:t>
            </a:r>
          </a:p>
          <a:p>
            <a:r>
              <a:rPr lang="en-IN" b="1" dirty="0"/>
              <a:t>Selenium </a:t>
            </a:r>
            <a:r>
              <a:rPr lang="en-IN" b="1" dirty="0" err="1"/>
              <a:t>WebDriver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Selenium </a:t>
            </a:r>
            <a:r>
              <a:rPr lang="en-IN" dirty="0" err="1"/>
              <a:t>WebDriver</a:t>
            </a:r>
            <a:r>
              <a:rPr lang="en-IN" dirty="0"/>
              <a:t> is the successor to Selenium RC which sends commands directly to the browser and retrieves results</a:t>
            </a:r>
            <a:r>
              <a:rPr lang="en-IN" dirty="0" smtClean="0"/>
              <a:t>.</a:t>
            </a:r>
          </a:p>
          <a:p>
            <a:r>
              <a:rPr lang="en-IN" b="1" dirty="0"/>
              <a:t>Selenium Grid</a:t>
            </a:r>
            <a:endParaRPr lang="en-IN" dirty="0"/>
          </a:p>
          <a:p>
            <a:r>
              <a:rPr lang="en-IN" dirty="0"/>
              <a:t>Selenium Grid is a tool used to run parallel tests across different machines and different browsers simultaneously which results in minimized execution time.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97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			</a:t>
            </a:r>
            <a:r>
              <a:rPr lang="en-US" dirty="0" smtClean="0"/>
              <a:t>Selenium-</a:t>
            </a: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WebDriver</a:t>
            </a:r>
            <a:r>
              <a:rPr lang="en-IN" dirty="0" smtClean="0"/>
              <a:t> </a:t>
            </a:r>
            <a:r>
              <a:rPr lang="en-IN" dirty="0"/>
              <a:t>is a tool for automating testing web applications.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It is popularly </a:t>
            </a:r>
            <a:r>
              <a:rPr lang="en-IN" dirty="0"/>
              <a:t>known as Selenium 2.0. </a:t>
            </a:r>
            <a:endParaRPr lang="en-IN" dirty="0" smtClean="0"/>
          </a:p>
          <a:p>
            <a:pPr>
              <a:buNone/>
            </a:pPr>
            <a:r>
              <a:rPr lang="en-IN" dirty="0" err="1" smtClean="0"/>
              <a:t>WebDriver</a:t>
            </a:r>
            <a:r>
              <a:rPr lang="en-IN" dirty="0" smtClean="0"/>
              <a:t> </a:t>
            </a:r>
            <a:r>
              <a:rPr lang="en-IN" dirty="0"/>
              <a:t>uses a different underlying framework,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while </a:t>
            </a:r>
            <a:r>
              <a:rPr lang="en-IN" dirty="0"/>
              <a:t>Selenium RC uses JavaScript Selenium-Core embedded within the browser which has got some limitations. </a:t>
            </a:r>
            <a:endParaRPr lang="en-IN" dirty="0" smtClean="0"/>
          </a:p>
          <a:p>
            <a:pPr>
              <a:buNone/>
            </a:pPr>
            <a:r>
              <a:rPr lang="en-IN" dirty="0" err="1" smtClean="0"/>
              <a:t>WebDriver</a:t>
            </a:r>
            <a:r>
              <a:rPr lang="en-IN" dirty="0" smtClean="0"/>
              <a:t> </a:t>
            </a:r>
            <a:r>
              <a:rPr lang="en-IN" dirty="0"/>
              <a:t>interacts directly with the browser without any intermediary,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			</a:t>
            </a:r>
            <a:r>
              <a:rPr lang="en-US" dirty="0" smtClean="0"/>
              <a:t>Selenium-</a:t>
            </a:r>
            <a:r>
              <a:rPr lang="en-US" dirty="0" err="1" smtClean="0"/>
              <a:t>Webdriver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6" y="1920159"/>
            <a:ext cx="778192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58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			</a:t>
            </a:r>
            <a:r>
              <a:rPr lang="en-US" dirty="0" smtClean="0"/>
              <a:t>Selenium-</a:t>
            </a: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	How to configure Selenium-</a:t>
            </a:r>
            <a:r>
              <a:rPr lang="en-IN" dirty="0" err="1" smtClean="0"/>
              <a:t>Webdriver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Step 1</a:t>
            </a:r>
          </a:p>
          <a:p>
            <a:pPr>
              <a:buNone/>
            </a:pPr>
            <a:r>
              <a:rPr lang="en-IN" dirty="0" smtClean="0"/>
              <a:t>Navigate </a:t>
            </a:r>
            <a:r>
              <a:rPr lang="en-IN" dirty="0"/>
              <a:t>to the selenium downloads section </a:t>
            </a:r>
            <a:r>
              <a:rPr lang="en-IN" dirty="0">
                <a:hlinkClick r:id="rId2"/>
              </a:rPr>
              <a:t>http://www.seleniumhq.org/download/</a:t>
            </a:r>
            <a:r>
              <a:rPr lang="en-IN" dirty="0"/>
              <a:t> and download Selenium </a:t>
            </a:r>
            <a:r>
              <a:rPr lang="en-IN" dirty="0" err="1"/>
              <a:t>WebDriver</a:t>
            </a:r>
            <a:r>
              <a:rPr lang="en-IN" dirty="0"/>
              <a:t> by clicking on its version 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Step 2</a:t>
            </a:r>
          </a:p>
          <a:p>
            <a:pPr>
              <a:buNone/>
            </a:pPr>
            <a:r>
              <a:rPr lang="en-IN" dirty="0"/>
              <a:t>The downloaded file is in Zipped format and one has to unzip </a:t>
            </a:r>
            <a:r>
              <a:rPr lang="en-IN" dirty="0" smtClean="0"/>
              <a:t>the contents </a:t>
            </a:r>
            <a:r>
              <a:rPr lang="en-IN" dirty="0"/>
              <a:t>to map it to the project folder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Step3</a:t>
            </a:r>
          </a:p>
          <a:p>
            <a:pPr>
              <a:buNone/>
            </a:pPr>
            <a:r>
              <a:rPr lang="en-IN" dirty="0" smtClean="0"/>
              <a:t>Now create a Java project in Eclipse and add the jars to the project</a:t>
            </a:r>
          </a:p>
          <a:p>
            <a:pPr>
              <a:buNone/>
            </a:pPr>
            <a:r>
              <a:rPr lang="en-IN" dirty="0" smtClean="0"/>
              <a:t>Step 4</a:t>
            </a:r>
          </a:p>
          <a:p>
            <a:pPr>
              <a:buNone/>
            </a:pPr>
            <a:r>
              <a:rPr lang="en-IN" dirty="0" smtClean="0"/>
              <a:t>Write the code in the Java class to conduct testing </a:t>
            </a:r>
            <a:r>
              <a:rPr lang="en-IN" smtClean="0"/>
              <a:t>the website</a:t>
            </a: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3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55F2AC807C641BFB8FD6E12EDBF76" ma:contentTypeVersion="2" ma:contentTypeDescription="Create a new document." ma:contentTypeScope="" ma:versionID="790c422d9ad4b0c4d995a4de2b384cbf">
  <xsd:schema xmlns:xsd="http://www.w3.org/2001/XMLSchema" xmlns:xs="http://www.w3.org/2001/XMLSchema" xmlns:p="http://schemas.microsoft.com/office/2006/metadata/properties" xmlns:ns2="36b20668-6796-4bdb-a7e0-d883cf132224" targetNamespace="http://schemas.microsoft.com/office/2006/metadata/properties" ma:root="true" ma:fieldsID="28e3530f4cc03e4a2bb94515c53f57e8" ns2:_="">
    <xsd:import namespace="36b20668-6796-4bdb-a7e0-d883cf132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20668-6796-4bdb-a7e0-d883cf132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342C42-71EA-4B15-8A9A-93038967E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20668-6796-4bdb-a7e0-d883cf132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86CD25-7B68-4EB5-8498-A957A00E4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77EBA0-1140-46D7-BF24-092FDCAD579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6b20668-6796-4bdb-a7e0-d883cf132224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40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SELENIUM</vt:lpstr>
      <vt:lpstr>   Selenium</vt:lpstr>
      <vt:lpstr>   Selenium set of tools</vt:lpstr>
      <vt:lpstr>   Selenium-Webdriver</vt:lpstr>
      <vt:lpstr>   Selenium-Webdriver Architecture</vt:lpstr>
      <vt:lpstr>   Selenium-Webdriver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deepikarvit@gmail.com</dc:creator>
  <cp:lastModifiedBy>PC</cp:lastModifiedBy>
  <cp:revision>46</cp:revision>
  <dcterms:created xsi:type="dcterms:W3CDTF">2023-02-22T03:41:31Z</dcterms:created>
  <dcterms:modified xsi:type="dcterms:W3CDTF">2023-03-09T06:11:35Z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0x0101005B055F2AC807C641BFB8FD6E12EDBF76</vt:lpwstr>
  </property>
</Properties>
</file>