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6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0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8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8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84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0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1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20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1221-A838-438D-8341-CA194AAABD6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4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Spring Boot project in 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6200" dirty="0" smtClean="0"/>
              <a:t>Create </a:t>
            </a:r>
            <a:r>
              <a:rPr lang="en-IN" sz="6200" dirty="0"/>
              <a:t>project for Spring Boot application in STS</a:t>
            </a:r>
          </a:p>
          <a:p>
            <a:pPr marL="0" indent="0">
              <a:buNone/>
            </a:pPr>
            <a:r>
              <a:rPr lang="en-IN" sz="6200" dirty="0"/>
              <a:t> </a:t>
            </a:r>
          </a:p>
          <a:p>
            <a:pPr marL="0" indent="0">
              <a:buNone/>
            </a:pPr>
            <a:r>
              <a:rPr lang="en-IN" sz="6200" dirty="0" smtClean="0"/>
              <a:t>Steps</a:t>
            </a:r>
            <a:r>
              <a:rPr lang="en-IN" sz="6200" dirty="0"/>
              <a:t>:</a:t>
            </a:r>
          </a:p>
          <a:p>
            <a:pPr marL="0" indent="0">
              <a:buNone/>
            </a:pPr>
            <a:r>
              <a:rPr lang="en-IN" sz="6200" dirty="0"/>
              <a:t>1.       Create the Spring Boot project skeleton using Spring </a:t>
            </a:r>
            <a:r>
              <a:rPr lang="en-IN" sz="6200" dirty="0" err="1"/>
              <a:t>Intializr</a:t>
            </a:r>
            <a:r>
              <a:rPr lang="en-IN" sz="6200" dirty="0"/>
              <a:t>  by clicking the following URL</a:t>
            </a:r>
          </a:p>
          <a:p>
            <a:pPr marL="0" indent="0">
              <a:buNone/>
            </a:pPr>
            <a:r>
              <a:rPr lang="en-IN" sz="6200" dirty="0" smtClean="0">
                <a:hlinkClick r:id="rId2"/>
              </a:rPr>
              <a:t>     https</a:t>
            </a:r>
            <a:r>
              <a:rPr lang="en-IN" sz="6200" dirty="0">
                <a:hlinkClick r:id="rId2"/>
              </a:rPr>
              <a:t>://start.spring.io/</a:t>
            </a:r>
            <a:endParaRPr lang="en-IN" sz="6200" dirty="0"/>
          </a:p>
          <a:p>
            <a:pPr marL="0" indent="0">
              <a:buNone/>
            </a:pPr>
            <a:r>
              <a:rPr lang="en-IN" sz="6200" dirty="0"/>
              <a:t>2.       Go to STS and click File-&gt;Open project from file system and select the folder downloaded from the above step.</a:t>
            </a:r>
          </a:p>
          <a:p>
            <a:pPr marL="0" indent="0">
              <a:buNone/>
            </a:pPr>
            <a:r>
              <a:rPr lang="en-IN" sz="6200" dirty="0"/>
              <a:t> </a:t>
            </a:r>
          </a:p>
          <a:p>
            <a:pPr marL="0" indent="0">
              <a:buNone/>
            </a:pPr>
            <a:r>
              <a:rPr lang="en-IN" sz="6200" dirty="0"/>
              <a:t>3.       In the project, create folder </a:t>
            </a:r>
            <a:r>
              <a:rPr lang="en-IN" sz="6200" dirty="0" err="1"/>
              <a:t>webapp</a:t>
            </a:r>
            <a:r>
              <a:rPr lang="en-IN" sz="6200" dirty="0"/>
              <a:t>/WEB-INF/</a:t>
            </a:r>
            <a:r>
              <a:rPr lang="en-IN" sz="6200" dirty="0" err="1"/>
              <a:t>jsp</a:t>
            </a:r>
            <a:r>
              <a:rPr lang="en-IN" sz="6200" dirty="0"/>
              <a:t> under </a:t>
            </a:r>
            <a:r>
              <a:rPr lang="en-IN" sz="6200" dirty="0" err="1"/>
              <a:t>src</a:t>
            </a:r>
            <a:r>
              <a:rPr lang="en-IN" sz="6200" dirty="0"/>
              <a:t>/main.</a:t>
            </a:r>
          </a:p>
          <a:p>
            <a:pPr marL="0" indent="0">
              <a:buNone/>
            </a:pPr>
            <a:r>
              <a:rPr lang="en-IN" sz="6200" dirty="0"/>
              <a:t> </a:t>
            </a:r>
          </a:p>
          <a:p>
            <a:pPr marL="0" indent="0">
              <a:buNone/>
            </a:pPr>
            <a:r>
              <a:rPr lang="en-IN" sz="6200" dirty="0"/>
              <a:t>4.       Create </a:t>
            </a:r>
            <a:r>
              <a:rPr lang="en-IN" sz="6200" dirty="0" err="1"/>
              <a:t>jsp</a:t>
            </a:r>
            <a:r>
              <a:rPr lang="en-IN" sz="6200" dirty="0"/>
              <a:t> files under </a:t>
            </a:r>
            <a:r>
              <a:rPr lang="en-IN" sz="6200" dirty="0" err="1"/>
              <a:t>webapp</a:t>
            </a:r>
            <a:r>
              <a:rPr lang="en-IN" sz="6200" dirty="0"/>
              <a:t>/WEB-INF/</a:t>
            </a:r>
            <a:r>
              <a:rPr lang="en-IN" sz="6200" dirty="0" err="1"/>
              <a:t>jsp</a:t>
            </a:r>
            <a:r>
              <a:rPr lang="en-IN" sz="6200" dirty="0"/>
              <a:t>.</a:t>
            </a:r>
          </a:p>
          <a:p>
            <a:pPr marL="0" indent="0">
              <a:buNone/>
            </a:pPr>
            <a:r>
              <a:rPr lang="en-IN" sz="6200" dirty="0"/>
              <a:t> </a:t>
            </a:r>
          </a:p>
          <a:p>
            <a:pPr marL="0" indent="0">
              <a:buNone/>
            </a:pPr>
            <a:r>
              <a:rPr lang="en-IN" sz="6200" dirty="0"/>
              <a:t>5.       Write controller classes inside the </a:t>
            </a:r>
            <a:r>
              <a:rPr lang="en-IN" sz="6200" dirty="0" err="1"/>
              <a:t>src</a:t>
            </a:r>
            <a:r>
              <a:rPr lang="en-IN" sz="6200" dirty="0"/>
              <a:t>/main/java</a:t>
            </a:r>
          </a:p>
          <a:p>
            <a:pPr marL="0" indent="0">
              <a:buNone/>
            </a:pPr>
            <a:r>
              <a:rPr lang="en-IN" sz="6200" dirty="0"/>
              <a:t> </a:t>
            </a:r>
          </a:p>
          <a:p>
            <a:pPr marL="0" indent="0">
              <a:buNone/>
            </a:pPr>
            <a:r>
              <a:rPr lang="en-IN" sz="6200" dirty="0"/>
              <a:t>6.       Configure </a:t>
            </a:r>
            <a:r>
              <a:rPr lang="en-IN" sz="6200" dirty="0" err="1"/>
              <a:t>viewResolver</a:t>
            </a:r>
            <a:r>
              <a:rPr lang="en-IN" sz="6200" dirty="0"/>
              <a:t> by adding following entries in </a:t>
            </a:r>
            <a:r>
              <a:rPr lang="en-IN" sz="6200" dirty="0" err="1"/>
              <a:t>application.properties</a:t>
            </a:r>
            <a:r>
              <a:rPr lang="en-IN" sz="6200" dirty="0"/>
              <a:t> file.</a:t>
            </a:r>
          </a:p>
          <a:p>
            <a:pPr marL="0" indent="0">
              <a:buNone/>
            </a:pPr>
            <a:r>
              <a:rPr lang="en-IN" sz="6200" dirty="0"/>
              <a:t>  </a:t>
            </a:r>
            <a:r>
              <a:rPr lang="en-IN" sz="6200" dirty="0" smtClean="0"/>
              <a:t>	</a:t>
            </a:r>
            <a:r>
              <a:rPr lang="en-IN" sz="6200" dirty="0" err="1" smtClean="0"/>
              <a:t>spring.mvc.view.prefix</a:t>
            </a:r>
            <a:r>
              <a:rPr lang="en-IN" sz="6200" dirty="0"/>
              <a:t>=/WEB-INF/</a:t>
            </a:r>
            <a:r>
              <a:rPr lang="en-IN" sz="6200" dirty="0" err="1"/>
              <a:t>jsp</a:t>
            </a:r>
            <a:r>
              <a:rPr lang="en-IN" sz="6200" dirty="0"/>
              <a:t>/</a:t>
            </a:r>
          </a:p>
          <a:p>
            <a:pPr marL="0" indent="0">
              <a:buNone/>
            </a:pPr>
            <a:r>
              <a:rPr lang="en-IN" sz="6200" dirty="0"/>
              <a:t>  </a:t>
            </a:r>
            <a:r>
              <a:rPr lang="en-IN" sz="6200" dirty="0" smtClean="0"/>
              <a:t>	</a:t>
            </a:r>
            <a:r>
              <a:rPr lang="en-IN" sz="6200" dirty="0" err="1" smtClean="0"/>
              <a:t>spring.mvc.view.suffix</a:t>
            </a:r>
            <a:r>
              <a:rPr lang="en-IN" sz="6200" dirty="0"/>
              <a:t>=.</a:t>
            </a:r>
            <a:r>
              <a:rPr lang="en-IN" sz="6200" dirty="0" err="1"/>
              <a:t>jsp</a:t>
            </a:r>
            <a:endParaRPr lang="en-IN" sz="6200" dirty="0"/>
          </a:p>
          <a:p>
            <a:pPr marL="0" indent="0">
              <a:buNone/>
            </a:pPr>
            <a:r>
              <a:rPr lang="en-IN" sz="6200" dirty="0"/>
              <a:t> </a:t>
            </a:r>
          </a:p>
          <a:p>
            <a:pPr marL="0" indent="0">
              <a:buNone/>
            </a:pPr>
            <a:r>
              <a:rPr lang="en-IN" sz="6200" dirty="0"/>
              <a:t>7.       In the pom.xml, add the following dependency</a:t>
            </a:r>
          </a:p>
          <a:p>
            <a:pPr marL="0" indent="0">
              <a:buNone/>
            </a:pPr>
            <a:r>
              <a:rPr lang="en-IN" sz="6200" dirty="0" smtClean="0"/>
              <a:t>	&lt;</a:t>
            </a:r>
            <a:r>
              <a:rPr lang="en-IN" sz="6200" dirty="0"/>
              <a:t>dependency&gt;</a:t>
            </a:r>
          </a:p>
          <a:p>
            <a:pPr marL="0" indent="0">
              <a:buNone/>
            </a:pPr>
            <a:r>
              <a:rPr lang="en-IN" sz="6200" dirty="0"/>
              <a:t> </a:t>
            </a:r>
            <a:r>
              <a:rPr lang="en-IN" sz="6200" dirty="0" smtClean="0"/>
              <a:t>	&lt;</a:t>
            </a:r>
            <a:r>
              <a:rPr lang="en-IN" sz="6200" dirty="0" err="1"/>
              <a:t>groupId</a:t>
            </a:r>
            <a:r>
              <a:rPr lang="en-IN" sz="6200" dirty="0"/>
              <a:t>&gt;</a:t>
            </a:r>
            <a:r>
              <a:rPr lang="en-IN" sz="6200" dirty="0" err="1"/>
              <a:t>org.apache.tomcat.embed</a:t>
            </a:r>
            <a:r>
              <a:rPr lang="en-IN" sz="6200" dirty="0"/>
              <a:t>&lt;/</a:t>
            </a:r>
            <a:r>
              <a:rPr lang="en-IN" sz="6200" dirty="0" err="1"/>
              <a:t>groupId</a:t>
            </a:r>
            <a:r>
              <a:rPr lang="en-IN" sz="6200" dirty="0"/>
              <a:t>&gt;</a:t>
            </a:r>
          </a:p>
          <a:p>
            <a:pPr marL="0" indent="0">
              <a:buNone/>
            </a:pPr>
            <a:r>
              <a:rPr lang="en-IN" sz="6200" dirty="0"/>
              <a:t>  </a:t>
            </a:r>
            <a:r>
              <a:rPr lang="en-IN" sz="6200" dirty="0" smtClean="0"/>
              <a:t>	&lt;</a:t>
            </a:r>
            <a:r>
              <a:rPr lang="en-IN" sz="6200" dirty="0" err="1"/>
              <a:t>artifactId</a:t>
            </a:r>
            <a:r>
              <a:rPr lang="en-IN" sz="6200" dirty="0"/>
              <a:t>&gt;tomcat-embed-jasper&lt;/</a:t>
            </a:r>
            <a:r>
              <a:rPr lang="en-IN" sz="6200" dirty="0" err="1"/>
              <a:t>artifactId</a:t>
            </a:r>
            <a:r>
              <a:rPr lang="en-IN" sz="6200" dirty="0"/>
              <a:t>&gt;</a:t>
            </a:r>
          </a:p>
          <a:p>
            <a:pPr marL="0" indent="0">
              <a:buNone/>
            </a:pPr>
            <a:r>
              <a:rPr lang="en-IN" sz="6200" dirty="0"/>
              <a:t>  </a:t>
            </a:r>
            <a:r>
              <a:rPr lang="en-IN" sz="6200" dirty="0" smtClean="0"/>
              <a:t>	&lt;</a:t>
            </a:r>
            <a:r>
              <a:rPr lang="en-IN" sz="6200" dirty="0"/>
              <a:t>scope&gt;provided&lt;/scope&gt;</a:t>
            </a:r>
          </a:p>
          <a:p>
            <a:pPr marL="0" indent="0">
              <a:buNone/>
            </a:pPr>
            <a:r>
              <a:rPr lang="en-IN" sz="6200" dirty="0" smtClean="0"/>
              <a:t>	&lt;/</a:t>
            </a:r>
            <a:r>
              <a:rPr lang="en-IN" sz="6200" dirty="0"/>
              <a:t>dependency&gt;</a:t>
            </a:r>
          </a:p>
          <a:p>
            <a:pPr marL="0" indent="0">
              <a:buNone/>
            </a:pPr>
            <a:r>
              <a:rPr lang="en-IN" sz="6200" dirty="0"/>
              <a:t> </a:t>
            </a:r>
          </a:p>
          <a:p>
            <a:pPr marL="0" indent="0">
              <a:buNone/>
            </a:pPr>
            <a:r>
              <a:rPr lang="en-IN" sz="6200" dirty="0"/>
              <a:t> </a:t>
            </a:r>
          </a:p>
          <a:p>
            <a:pPr marL="0" indent="0">
              <a:buNone/>
            </a:pPr>
            <a:r>
              <a:rPr lang="en-IN" sz="6200" dirty="0"/>
              <a:t>Now the project is ready to run.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55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Spring Boot project in 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tomcat-embed-jasper:</a:t>
            </a:r>
            <a:r>
              <a:rPr lang="en-IN" dirty="0"/>
              <a:t> provides support for .</a:t>
            </a:r>
            <a:r>
              <a:rPr lang="en-IN" dirty="0" err="1"/>
              <a:t>jsp</a:t>
            </a:r>
            <a:r>
              <a:rPr lang="en-IN" dirty="0"/>
              <a:t> file rendering.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18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How to create Spring Boot project in STS</vt:lpstr>
      <vt:lpstr>How to create Spring Boot project in 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Spring Boot project in STS</dc:title>
  <dc:creator>ramasubramanian181019@outlook.com</dc:creator>
  <cp:lastModifiedBy>PC</cp:lastModifiedBy>
  <cp:revision>3</cp:revision>
  <dcterms:created xsi:type="dcterms:W3CDTF">2020-03-11T16:02:04Z</dcterms:created>
  <dcterms:modified xsi:type="dcterms:W3CDTF">2023-04-07T05:16:07Z</dcterms:modified>
</cp:coreProperties>
</file>