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Why Spring Boot?</a:t>
            </a:r>
          </a:p>
          <a:p>
            <a:pPr marL="0" indent="0">
              <a:buNone/>
            </a:pPr>
            <a:r>
              <a:rPr lang="en-US" dirty="0" smtClean="0"/>
              <a:t>Spring framework  came to ease the application development by using POJO, dependency injection, removing JDBC boiler plate code.</a:t>
            </a:r>
          </a:p>
          <a:p>
            <a:pPr marL="0" indent="0">
              <a:buNone/>
            </a:pPr>
            <a:r>
              <a:rPr lang="en-US" dirty="0" smtClean="0"/>
              <a:t>At the same time S</a:t>
            </a:r>
            <a:r>
              <a:rPr lang="en-US" dirty="0" smtClean="0"/>
              <a:t>pring framework demands lot of configuration work from developer.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Spring Boot came to ease the application development by using following techniques</a:t>
            </a:r>
          </a:p>
          <a:p>
            <a:r>
              <a:rPr lang="en-US" dirty="0" smtClean="0"/>
              <a:t>Auto configuration</a:t>
            </a:r>
          </a:p>
          <a:p>
            <a:r>
              <a:rPr lang="en-US" dirty="0" smtClean="0"/>
              <a:t>Starte</a:t>
            </a:r>
            <a:r>
              <a:rPr lang="en-US" dirty="0" smtClean="0"/>
              <a:t>r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Auto configuration</a:t>
            </a:r>
          </a:p>
          <a:p>
            <a:pPr marL="0" indent="0">
              <a:buNone/>
            </a:pPr>
            <a:r>
              <a:rPr lang="en-IN" dirty="0"/>
              <a:t>Spring Boot auto-configuration automatically configures the Spring application based on the jar dependencies that we have added.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 when we use Spring MVC, we need to configure dispatcher servlet, view resolver </a:t>
            </a:r>
            <a:r>
              <a:rPr lang="en-IN" dirty="0" err="1"/>
              <a:t>etc</a:t>
            </a:r>
            <a:r>
              <a:rPr lang="en-IN" dirty="0"/>
              <a:t> with Spring Boot by seeing the Spring Web </a:t>
            </a:r>
            <a:r>
              <a:rPr lang="en-IN" dirty="0" smtClean="0"/>
              <a:t>dependency it automatically </a:t>
            </a:r>
            <a:r>
              <a:rPr lang="en-IN" dirty="0"/>
              <a:t>configures the beans such as View resolver.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Problem with dependencies</a:t>
            </a:r>
          </a:p>
          <a:p>
            <a:pPr>
              <a:buNone/>
            </a:pPr>
            <a:r>
              <a:rPr lang="en-US" dirty="0" smtClean="0"/>
              <a:t>You need to remember the group id and artifact id of each dependencies when you add them in pom.xml</a:t>
            </a:r>
          </a:p>
          <a:p>
            <a:pPr>
              <a:buNone/>
            </a:pPr>
            <a:r>
              <a:rPr lang="en-US" dirty="0" smtClean="0"/>
              <a:t>You need to know whether particular version of a dependency  is compatible with versions.</a:t>
            </a:r>
          </a:p>
          <a:p>
            <a:pPr>
              <a:buNone/>
            </a:pPr>
            <a:r>
              <a:rPr lang="en-US" b="1" dirty="0" smtClean="0"/>
              <a:t>Starter dependency</a:t>
            </a:r>
          </a:p>
          <a:p>
            <a:pPr>
              <a:buNone/>
            </a:pPr>
            <a:r>
              <a:rPr lang="en-IN" dirty="0"/>
              <a:t>A starter dependency is nothing but a special dependency that aggregates commonly used dependencies for a particular feature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You can simply mention </a:t>
            </a:r>
            <a:r>
              <a:rPr lang="en-IN" b="1" dirty="0" smtClean="0"/>
              <a:t>spring-boot-starter-web </a:t>
            </a:r>
            <a:r>
              <a:rPr lang="en-IN" dirty="0" smtClean="0"/>
              <a:t>if you want to develop web application.</a:t>
            </a:r>
          </a:p>
          <a:p>
            <a:pPr>
              <a:buNone/>
            </a:pPr>
            <a:r>
              <a:rPr lang="en-IN" dirty="0"/>
              <a:t>This will automatically add all the dependencies that are required for a building a web application via Spring.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SpringBootApplication</a:t>
            </a:r>
            <a:r>
              <a:rPr lang="en-IN" b="1" dirty="0" smtClean="0"/>
              <a:t> class</a:t>
            </a:r>
          </a:p>
          <a:p>
            <a:pPr marL="0" indent="0">
              <a:buNone/>
            </a:pPr>
            <a:r>
              <a:rPr lang="en-IN" dirty="0" smtClean="0"/>
              <a:t>This class is the starting point of execution.</a:t>
            </a:r>
          </a:p>
          <a:p>
            <a:pPr marL="0" indent="0">
              <a:buNone/>
            </a:pPr>
            <a:r>
              <a:rPr lang="en-IN" dirty="0" smtClean="0"/>
              <a:t>It uses the following annotation.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 smtClean="0"/>
              <a:t>SpringBootApplication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is a combination of  following annotations</a:t>
            </a:r>
          </a:p>
          <a:p>
            <a:r>
              <a:rPr lang="en-IN" dirty="0"/>
              <a:t>@</a:t>
            </a:r>
            <a:r>
              <a:rPr lang="en-IN" dirty="0" err="1"/>
              <a:t>SpringBootConfiguration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ComponentScan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/>
              <a:t>Application.properties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Spring Boot Framework comes with a built-in mechanism for application configuration using a file called </a:t>
            </a:r>
            <a:r>
              <a:rPr lang="en-IN" b="1" dirty="0" err="1"/>
              <a:t>application.properties</a:t>
            </a:r>
            <a:r>
              <a:rPr lang="en-IN" dirty="0"/>
              <a:t>. It is located inside the </a:t>
            </a:r>
            <a:r>
              <a:rPr lang="en-IN" b="1" dirty="0" err="1"/>
              <a:t>src</a:t>
            </a:r>
            <a:r>
              <a:rPr lang="en-IN" b="1" dirty="0"/>
              <a:t>/main/resources</a:t>
            </a:r>
            <a:r>
              <a:rPr lang="en-IN" dirty="0"/>
              <a:t> </a:t>
            </a:r>
            <a:r>
              <a:rPr lang="en-IN" dirty="0" smtClean="0"/>
              <a:t>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purl.org/dc/elements/1.1/"/>
    <ds:schemaRef ds:uri="36b20668-6796-4bdb-a7e0-d883cf13222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252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Boot</vt:lpstr>
      <vt:lpstr>            Spring Boot</vt:lpstr>
      <vt:lpstr>    Spring Boot</vt:lpstr>
      <vt:lpstr>                Spring Boot</vt:lpstr>
      <vt:lpstr>    Spring Boot</vt:lpstr>
      <vt:lpstr>    Spring Boot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66</cp:revision>
  <dcterms:created xsi:type="dcterms:W3CDTF">2023-02-22T03:41:31Z</dcterms:created>
  <dcterms:modified xsi:type="dcterms:W3CDTF">2023-04-06T11:04:49Z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