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D4665-EBE2-4142-83DA-050EA38A4293}" v="1" dt="2023-02-24T12:13:13.563"/>
    <p1510:client id="{EEE69A6D-5C20-4904-B1B0-D5FEDA6E8D97}" v="3" dt="2023-02-25T06:36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28" autoAdjust="0"/>
  </p:normalViewPr>
  <p:slideViewPr>
    <p:cSldViewPr snapToGrid="0">
      <p:cViewPr varScale="1">
        <p:scale>
          <a:sx n="69" d="100"/>
          <a:sy n="69" d="100"/>
        </p:scale>
        <p:origin x="-72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hitha gna" userId="S::nivedhitha.gna2022@vitstudent.ac.in::f2d6d50d-cca3-49de-b230-2c1b77801ed2" providerId="AD" clId="Web-{42BD4665-EBE2-4142-83DA-050EA38A4293}"/>
    <pc:docChg chg="modSld">
      <pc:chgData name="nivedhitha gna" userId="S::nivedhitha.gna2022@vitstudent.ac.in::f2d6d50d-cca3-49de-b230-2c1b77801ed2" providerId="AD" clId="Web-{42BD4665-EBE2-4142-83DA-050EA38A4293}" dt="2023-02-24T12:13:13.563" v="0"/>
      <pc:docMkLst>
        <pc:docMk/>
      </pc:docMkLst>
      <pc:sldChg chg="delSp">
        <pc:chgData name="nivedhitha gna" userId="S::nivedhitha.gna2022@vitstudent.ac.in::f2d6d50d-cca3-49de-b230-2c1b77801ed2" providerId="AD" clId="Web-{42BD4665-EBE2-4142-83DA-050EA38A4293}" dt="2023-02-24T12:13:13.563" v="0"/>
        <pc:sldMkLst>
          <pc:docMk/>
          <pc:sldMk cId="2888678982" sldId="279"/>
        </pc:sldMkLst>
        <pc:spChg chg="del">
          <ac:chgData name="nivedhitha gna" userId="S::nivedhitha.gna2022@vitstudent.ac.in::f2d6d50d-cca3-49de-b230-2c1b77801ed2" providerId="AD" clId="Web-{42BD4665-EBE2-4142-83DA-050EA38A4293}" dt="2023-02-24T12:13:13.563" v="0"/>
          <ac:spMkLst>
            <pc:docMk/>
            <pc:sldMk cId="2888678982" sldId="279"/>
            <ac:spMk id="2" creationId="{00000000-0000-0000-0000-000000000000}"/>
          </ac:spMkLst>
        </pc:spChg>
      </pc:sldChg>
    </pc:docChg>
  </pc:docChgLst>
  <pc:docChgLst>
    <pc:chgData name="Bovas  Cherian Abraham" userId="S::bovas.cherian2022@vitstudent.ac.in::272a407d-4480-4645-9c45-06a56235024e" providerId="AD" clId="Web-{EEE69A6D-5C20-4904-B1B0-D5FEDA6E8D97}"/>
    <pc:docChg chg="modSld">
      <pc:chgData name="Bovas  Cherian Abraham" userId="S::bovas.cherian2022@vitstudent.ac.in::272a407d-4480-4645-9c45-06a56235024e" providerId="AD" clId="Web-{EEE69A6D-5C20-4904-B1B0-D5FEDA6E8D97}" dt="2023-02-25T06:36:11.413" v="2" actId="20577"/>
      <pc:docMkLst>
        <pc:docMk/>
      </pc:docMkLst>
      <pc:sldChg chg="modSp">
        <pc:chgData name="Bovas  Cherian Abraham" userId="S::bovas.cherian2022@vitstudent.ac.in::272a407d-4480-4645-9c45-06a56235024e" providerId="AD" clId="Web-{EEE69A6D-5C20-4904-B1B0-D5FEDA6E8D97}" dt="2023-02-25T06:36:11.413" v="2" actId="20577"/>
        <pc:sldMkLst>
          <pc:docMk/>
          <pc:sldMk cId="2353832978" sldId="277"/>
        </pc:sldMkLst>
        <pc:spChg chg="mod">
          <ac:chgData name="Bovas  Cherian Abraham" userId="S::bovas.cherian2022@vitstudent.ac.in::272a407d-4480-4645-9c45-06a56235024e" providerId="AD" clId="Web-{EEE69A6D-5C20-4904-B1B0-D5FEDA6E8D97}" dt="2023-02-25T06:36:11.413" v="2" actId="20577"/>
          <ac:spMkLst>
            <pc:docMk/>
            <pc:sldMk cId="2353832978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7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7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6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4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2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758-A025-495F-84A0-3349D231E412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8083-1E67-4CF3-B825-77C92F05F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348283" cy="2387600"/>
          </a:xfrm>
        </p:spPr>
        <p:txBody>
          <a:bodyPr/>
          <a:lstStyle/>
          <a:p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Oauth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2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02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2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        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Oauth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2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6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Introduction</a:t>
            </a:r>
          </a:p>
          <a:p>
            <a:pPr marL="0" indent="0">
              <a:buNone/>
            </a:pPr>
            <a:r>
              <a:rPr lang="en-IN" dirty="0" err="1"/>
              <a:t>OAuth</a:t>
            </a:r>
            <a:r>
              <a:rPr lang="en-IN" dirty="0"/>
              <a:t> 2.0, which stands for “Open Authorization”, is a standard designed to allow a website or application to access resources hosted by other web apps on behalf of a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1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Oauth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Roles of </a:t>
            </a:r>
            <a:r>
              <a:rPr lang="en-IN" b="1" dirty="0" err="1" smtClean="0"/>
              <a:t>Oauth</a:t>
            </a:r>
            <a:r>
              <a:rPr lang="en-IN" b="1" dirty="0" smtClean="0"/>
              <a:t> 2</a:t>
            </a:r>
          </a:p>
          <a:p>
            <a:r>
              <a:rPr lang="en-IN" dirty="0" err="1"/>
              <a:t>OAuth</a:t>
            </a:r>
            <a:r>
              <a:rPr lang="en-IN" dirty="0"/>
              <a:t> defines four roles:</a:t>
            </a:r>
          </a:p>
          <a:p>
            <a:r>
              <a:rPr lang="en-IN" b="1" dirty="0"/>
              <a:t>Resource Owner</a:t>
            </a:r>
            <a:r>
              <a:rPr lang="en-IN" dirty="0"/>
              <a:t>: The resource owner is the </a:t>
            </a:r>
            <a:r>
              <a:rPr lang="en-IN" b="1" dirty="0" smtClean="0"/>
              <a:t>end </a:t>
            </a:r>
            <a:r>
              <a:rPr lang="en-IN" b="1" i="1" dirty="0" smtClean="0"/>
              <a:t>user</a:t>
            </a:r>
            <a:r>
              <a:rPr lang="en-IN" dirty="0"/>
              <a:t> who authorizes an </a:t>
            </a:r>
            <a:r>
              <a:rPr lang="en-IN" i="1" dirty="0"/>
              <a:t>application</a:t>
            </a:r>
            <a:r>
              <a:rPr lang="en-IN" dirty="0"/>
              <a:t> to access their account. </a:t>
            </a:r>
            <a:endParaRPr lang="en-IN" dirty="0" smtClean="0"/>
          </a:p>
          <a:p>
            <a:r>
              <a:rPr lang="en-IN" b="1" dirty="0" smtClean="0"/>
              <a:t>Client</a:t>
            </a:r>
            <a:r>
              <a:rPr lang="en-IN" dirty="0"/>
              <a:t>: The client is the </a:t>
            </a:r>
            <a:r>
              <a:rPr lang="en-IN" b="1" i="1" dirty="0"/>
              <a:t>application</a:t>
            </a:r>
            <a:r>
              <a:rPr lang="en-IN" dirty="0"/>
              <a:t> that wants to access the </a:t>
            </a:r>
            <a:r>
              <a:rPr lang="en-IN" i="1" dirty="0"/>
              <a:t>user</a:t>
            </a:r>
            <a:r>
              <a:rPr lang="en-IN" dirty="0"/>
              <a:t>’s account. Before it may do so, it must be authorized by the </a:t>
            </a:r>
            <a:r>
              <a:rPr lang="en-IN" dirty="0" smtClean="0"/>
              <a:t>user</a:t>
            </a:r>
          </a:p>
          <a:p>
            <a:r>
              <a:rPr lang="en-IN" b="1" dirty="0" smtClean="0"/>
              <a:t>Resource </a:t>
            </a:r>
            <a:r>
              <a:rPr lang="en-IN" b="1" dirty="0"/>
              <a:t>Server</a:t>
            </a:r>
            <a:r>
              <a:rPr lang="en-IN" dirty="0"/>
              <a:t>: The resource </a:t>
            </a:r>
            <a:r>
              <a:rPr lang="en-IN" dirty="0" smtClean="0"/>
              <a:t>server manages the Resource owned by user</a:t>
            </a:r>
            <a:endParaRPr lang="en-IN" dirty="0"/>
          </a:p>
          <a:p>
            <a:r>
              <a:rPr lang="en-IN" b="1" dirty="0"/>
              <a:t>Authorization Server</a:t>
            </a:r>
            <a:r>
              <a:rPr lang="en-IN" dirty="0"/>
              <a:t>: The authorization server verifies the identity of the </a:t>
            </a:r>
            <a:r>
              <a:rPr lang="en-IN" i="1" dirty="0"/>
              <a:t>user</a:t>
            </a:r>
            <a:r>
              <a:rPr lang="en-IN" dirty="0"/>
              <a:t> then issues access tokens to the </a:t>
            </a:r>
            <a:r>
              <a:rPr lang="en-IN" i="1" dirty="0"/>
              <a:t>application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9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Oauth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Work flow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72" y="2334491"/>
            <a:ext cx="5410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2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Oauth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Work flow steps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i="1" dirty="0"/>
              <a:t>application</a:t>
            </a:r>
            <a:r>
              <a:rPr lang="en-IN" dirty="0"/>
              <a:t> requests authorization to access </a:t>
            </a:r>
            <a:r>
              <a:rPr lang="en-IN" dirty="0" smtClean="0"/>
              <a:t>resources </a:t>
            </a:r>
            <a:r>
              <a:rPr lang="en-IN" dirty="0"/>
              <a:t>from the </a:t>
            </a:r>
            <a:r>
              <a:rPr lang="en-IN" i="1" dirty="0"/>
              <a:t>user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the </a:t>
            </a:r>
            <a:r>
              <a:rPr lang="en-IN" i="1" dirty="0"/>
              <a:t>user</a:t>
            </a:r>
            <a:r>
              <a:rPr lang="en-IN" dirty="0"/>
              <a:t> authorized the request, the </a:t>
            </a:r>
            <a:r>
              <a:rPr lang="en-IN" i="1" dirty="0"/>
              <a:t>application</a:t>
            </a:r>
            <a:r>
              <a:rPr lang="en-IN" dirty="0"/>
              <a:t> receives an authorization grant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 </a:t>
            </a:r>
            <a:r>
              <a:rPr lang="en-IN" i="1" dirty="0"/>
              <a:t>application</a:t>
            </a:r>
            <a:r>
              <a:rPr lang="en-IN" dirty="0"/>
              <a:t> requests an access token from the </a:t>
            </a:r>
            <a:r>
              <a:rPr lang="en-IN" i="1" dirty="0"/>
              <a:t>authorization server</a:t>
            </a:r>
            <a:r>
              <a:rPr lang="en-IN" dirty="0"/>
              <a:t> (API) by presenting </a:t>
            </a:r>
            <a:r>
              <a:rPr lang="en-IN" dirty="0" smtClean="0"/>
              <a:t> the </a:t>
            </a:r>
            <a:r>
              <a:rPr lang="en-IN" dirty="0"/>
              <a:t>authorization grant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the </a:t>
            </a:r>
            <a:r>
              <a:rPr lang="en-IN" dirty="0" smtClean="0"/>
              <a:t>authorization </a:t>
            </a:r>
            <a:r>
              <a:rPr lang="en-IN" dirty="0"/>
              <a:t>grant is valid, the </a:t>
            </a:r>
            <a:r>
              <a:rPr lang="en-IN" i="1" dirty="0"/>
              <a:t>authorization server</a:t>
            </a:r>
            <a:r>
              <a:rPr lang="en-IN" dirty="0"/>
              <a:t> (API) issues an access token to the application. Authorization is complete.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 </a:t>
            </a:r>
            <a:r>
              <a:rPr lang="en-IN" i="1" dirty="0"/>
              <a:t>application</a:t>
            </a:r>
            <a:r>
              <a:rPr lang="en-IN" dirty="0"/>
              <a:t> requests the resource from the </a:t>
            </a:r>
            <a:r>
              <a:rPr lang="en-IN" i="1" dirty="0"/>
              <a:t>resource server</a:t>
            </a:r>
            <a:r>
              <a:rPr lang="en-IN" dirty="0"/>
              <a:t> (API) and presents the access token for 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the access token is valid, the </a:t>
            </a:r>
            <a:r>
              <a:rPr lang="en-IN" i="1" dirty="0"/>
              <a:t>resource server</a:t>
            </a:r>
            <a:r>
              <a:rPr lang="en-IN" dirty="0"/>
              <a:t> (API) serves the resource to the </a:t>
            </a:r>
            <a:r>
              <a:rPr lang="en-IN" i="1" dirty="0"/>
              <a:t>application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88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055F2AC807C641BFB8FD6E12EDBF76" ma:contentTypeVersion="2" ma:contentTypeDescription="Create a new document." ma:contentTypeScope="" ma:versionID="790c422d9ad4b0c4d995a4de2b384cbf">
  <xsd:schema xmlns:xsd="http://www.w3.org/2001/XMLSchema" xmlns:xs="http://www.w3.org/2001/XMLSchema" xmlns:p="http://schemas.microsoft.com/office/2006/metadata/properties" xmlns:ns2="36b20668-6796-4bdb-a7e0-d883cf132224" targetNamespace="http://schemas.microsoft.com/office/2006/metadata/properties" ma:root="true" ma:fieldsID="28e3530f4cc03e4a2bb94515c53f57e8" ns2:_="">
    <xsd:import namespace="36b20668-6796-4bdb-a7e0-d883cf132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20668-6796-4bdb-a7e0-d883cf132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77EBA0-1140-46D7-BF24-092FDCAD5790}">
  <ds:schemaRefs>
    <ds:schemaRef ds:uri="http://schemas.microsoft.com/office/2006/metadata/properties"/>
    <ds:schemaRef ds:uri="36b20668-6796-4bdb-a7e0-d883cf1322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86CD25-7B68-4EB5-8498-A957A00E4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42C42-71EA-4B15-8A9A-93038967E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20668-6796-4bdb-a7e0-d883cf132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37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Oauth 2</vt:lpstr>
      <vt:lpstr>            Oauth 2</vt:lpstr>
      <vt:lpstr>           Oauth 2</vt:lpstr>
      <vt:lpstr>    Oauth 2</vt:lpstr>
      <vt:lpstr>    Oauth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deepikarvit@gmail.com</dc:creator>
  <cp:lastModifiedBy>PC</cp:lastModifiedBy>
  <cp:revision>62</cp:revision>
  <dcterms:created xsi:type="dcterms:W3CDTF">2023-02-22T03:41:31Z</dcterms:created>
  <dcterms:modified xsi:type="dcterms:W3CDTF">2023-04-13T11:20:02Z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0x0101005B055F2AC807C641BFB8FD6E12EDBF76</vt:lpwstr>
  </property>
</Properties>
</file>