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5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HTML5 Document</a:t>
            </a:r>
          </a:p>
          <a:p>
            <a:pPr marL="0" indent="0">
              <a:buNone/>
            </a:pPr>
            <a:r>
              <a:rPr lang="en-IN" dirty="0"/>
              <a:t>The following tags have been introduced for better structure −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section </a:t>
            </a:r>
            <a:r>
              <a:rPr lang="en-IN" dirty="0"/>
              <a:t>− This tag represents a generic document or application section. It can be used together with h1-h6 to indicate the document structure.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article − This tag represents an independent piece of content of a document, such as a blog entry or newspaper article.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aside − This tag represents a piece of content that is only slightly related to the rest of the page.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header − This tag represents the header of a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footer − This tag represents a footer for a section and can contain information about the author, copyright information, </a:t>
            </a:r>
            <a:r>
              <a:rPr lang="en-IN" dirty="0" err="1" smtClean="0"/>
              <a:t>etc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nav</a:t>
            </a:r>
            <a:r>
              <a:rPr lang="en-IN" dirty="0"/>
              <a:t> − This tag represents a section of the document intended for navigation.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dialog − This tag can be used to mark up a conversation.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figure − This tag can be used to associate a caption together with some embedded content, such as a graphic or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The &lt;input&gt; element in HTML5</a:t>
            </a:r>
          </a:p>
          <a:p>
            <a:pPr>
              <a:buNone/>
            </a:pPr>
            <a:r>
              <a:rPr lang="en-IN" dirty="0" smtClean="0"/>
              <a:t>Type attribute can have the following values now.</a:t>
            </a:r>
            <a:endParaRPr lang="en-IN" dirty="0"/>
          </a:p>
          <a:p>
            <a:pPr>
              <a:buNone/>
            </a:pPr>
            <a:r>
              <a:rPr lang="en-IN" dirty="0"/>
              <a:t>1.datetime</a:t>
            </a:r>
          </a:p>
          <a:p>
            <a:pPr>
              <a:buNone/>
            </a:pPr>
            <a:r>
              <a:rPr lang="en-IN" dirty="0"/>
              <a:t>A date and time (year, month, day, hour, minute, second, fractions of a second) encoded according to ISO 8601 with the time zone set to UTC.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2.datetime-local</a:t>
            </a:r>
          </a:p>
          <a:p>
            <a:pPr>
              <a:buNone/>
            </a:pPr>
            <a:r>
              <a:rPr lang="en-IN" dirty="0"/>
              <a:t>A date and time (year, month, day, hour, minute, second, fractions of a second) encoded according to ISO 8601, with no time zone information.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3.date</a:t>
            </a:r>
          </a:p>
          <a:p>
            <a:pPr>
              <a:buNone/>
            </a:pPr>
            <a:r>
              <a:rPr lang="en-IN" dirty="0"/>
              <a:t>A date (year, month, day) encoded according to ISO 8601.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4.month</a:t>
            </a:r>
          </a:p>
          <a:p>
            <a:pPr>
              <a:buNone/>
            </a:pPr>
            <a:r>
              <a:rPr lang="en-IN" dirty="0"/>
              <a:t>A date consisting of a year and a month encoded according to ISO 8601.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5.week</a:t>
            </a:r>
          </a:p>
          <a:p>
            <a:pPr>
              <a:buNone/>
            </a:pPr>
            <a:r>
              <a:rPr lang="en-IN" dirty="0"/>
              <a:t>A date consisting of a year and a week number encoded according to ISO 8601.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6.time</a:t>
            </a:r>
          </a:p>
          <a:p>
            <a:pPr>
              <a:buNone/>
            </a:pPr>
            <a:r>
              <a:rPr lang="en-IN" dirty="0"/>
              <a:t>A time (hour, minute, seconds, fractional seconds) encoded according to ISO 8601.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7.number</a:t>
            </a:r>
          </a:p>
          <a:p>
            <a:pPr>
              <a:buNone/>
            </a:pPr>
            <a:r>
              <a:rPr lang="en-IN" dirty="0"/>
              <a:t>It accepts only numerical value. The step attribute specifies the precision, defaulting to 1.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8.range</a:t>
            </a:r>
          </a:p>
          <a:p>
            <a:pPr>
              <a:buNone/>
            </a:pPr>
            <a:r>
              <a:rPr lang="en-IN" dirty="0"/>
              <a:t>The range type is used for input fields that should contain a value from a range of numbers.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9.email</a:t>
            </a:r>
          </a:p>
          <a:p>
            <a:pPr>
              <a:buNone/>
            </a:pPr>
            <a:r>
              <a:rPr lang="en-IN" dirty="0"/>
              <a:t>It accepts only email value. This type is used for input fields that should contain an e-mail address. If you try to submit a simple text, it forces to enter only email address in email@example.com format.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10.url</a:t>
            </a:r>
          </a:p>
          <a:p>
            <a:pPr>
              <a:buNone/>
            </a:pPr>
            <a:r>
              <a:rPr lang="en-IN" dirty="0"/>
              <a:t>It accepts only URL value. This type is used for input fields that should contain a URL address. If you try to submit a simple text, it forces to enter only URL address either in http://www.example.com format or in http://example.com format.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05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The required attribute</a:t>
            </a:r>
          </a:p>
          <a:p>
            <a:pPr marL="0" indent="0">
              <a:buNone/>
            </a:pPr>
            <a:r>
              <a:rPr lang="en-IN" dirty="0" smtClean="0"/>
              <a:t>Now </a:t>
            </a:r>
            <a:r>
              <a:rPr lang="en-IN" dirty="0"/>
              <a:t>you do not need to have JavaScript for client-side validations like empty text box would never be submitted because HTML5 introduced a new attribute called </a:t>
            </a:r>
            <a:r>
              <a:rPr lang="en-IN" b="1" dirty="0"/>
              <a:t>required</a:t>
            </a:r>
            <a:r>
              <a:rPr lang="en-IN" dirty="0"/>
              <a:t> which would be used as follows and would insist to have a value −</a:t>
            </a:r>
          </a:p>
          <a:p>
            <a:pPr marL="0" indent="0">
              <a:buNone/>
            </a:pPr>
            <a:r>
              <a:rPr lang="en-IN" dirty="0"/>
              <a:t>&lt;input type = "text" name = "search" required/&gt;</a:t>
            </a:r>
          </a:p>
        </p:txBody>
      </p:sp>
    </p:spTree>
    <p:extLst>
      <p:ext uri="{BB962C8B-B14F-4D97-AF65-F5344CB8AC3E}">
        <p14:creationId xmlns:p14="http://schemas.microsoft.com/office/powerpoint/2010/main" val="9317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purl.org/dc/elements/1.1/"/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479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 5</vt:lpstr>
      <vt:lpstr>            HTML 5</vt:lpstr>
      <vt:lpstr>           HTML 5</vt:lpstr>
      <vt:lpstr>              HTML 5</vt:lpstr>
      <vt:lpstr>           HTML 5</vt:lpstr>
      <vt:lpstr>                   HTML 5</vt:lpstr>
      <vt:lpstr>                   HTML 5</vt:lpstr>
      <vt:lpstr>                   HTML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49</cp:revision>
  <dcterms:created xsi:type="dcterms:W3CDTF">2023-02-22T03:41:31Z</dcterms:created>
  <dcterms:modified xsi:type="dcterms:W3CDTF">2023-03-20T12:12:10Z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