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Object Methods</a:t>
            </a:r>
          </a:p>
          <a:p>
            <a:r>
              <a:rPr lang="en-IN" dirty="0"/>
              <a:t>Objects can also have methods.</a:t>
            </a:r>
          </a:p>
          <a:p>
            <a:r>
              <a:rPr lang="en-IN" dirty="0"/>
              <a:t>Methods are actions that can be performed on objects.</a:t>
            </a:r>
          </a:p>
          <a:p>
            <a:r>
              <a:rPr lang="en-IN" dirty="0"/>
              <a:t>Methods are stored in properties as </a:t>
            </a:r>
            <a:r>
              <a:rPr lang="en-IN" i="1" dirty="0"/>
              <a:t>function definitions.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61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Accessing Object Methods</a:t>
            </a:r>
          </a:p>
          <a:p>
            <a:r>
              <a:rPr lang="en-IN" dirty="0"/>
              <a:t>You access an object method with the following syntax:</a:t>
            </a:r>
          </a:p>
          <a:p>
            <a:pPr marL="0" indent="0">
              <a:buNone/>
            </a:pPr>
            <a:r>
              <a:rPr lang="en-IN" i="1" dirty="0" err="1"/>
              <a:t>objectName.methodName</a:t>
            </a:r>
            <a:r>
              <a:rPr lang="en-IN" i="1" dirty="0"/>
              <a:t>()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IN" dirty="0"/>
              <a:t>name = </a:t>
            </a:r>
            <a:r>
              <a:rPr lang="en-IN" dirty="0" err="1"/>
              <a:t>person.fullName</a:t>
            </a:r>
            <a:r>
              <a:rPr lang="en-IN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93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Document Object </a:t>
            </a:r>
            <a:r>
              <a:rPr lang="en-IN" b="1" dirty="0" smtClean="0"/>
              <a:t>Model</a:t>
            </a:r>
          </a:p>
          <a:p>
            <a:r>
              <a:rPr lang="en-IN" dirty="0"/>
              <a:t>On web page load, browser create a Document Object Model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DOM is a W3C (World Wide Web Consortium) standard,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defines a standard for accessing documents,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Defines - HTML elements as objects, properties of all HTML elements</a:t>
            </a:r>
          </a:p>
          <a:p>
            <a:r>
              <a:rPr lang="en-IN" dirty="0"/>
              <a:t>Use document object to read form values</a:t>
            </a:r>
          </a:p>
          <a:p>
            <a:pPr marL="0" indent="0">
              <a:buNone/>
            </a:pPr>
            <a:r>
              <a:rPr lang="en-IN" dirty="0" err="1"/>
              <a:t>document.forms</a:t>
            </a:r>
            <a:r>
              <a:rPr lang="en-IN" dirty="0"/>
              <a:t>["</a:t>
            </a:r>
            <a:r>
              <a:rPr lang="en-IN" dirty="0" err="1"/>
              <a:t>formName</a:t>
            </a:r>
            <a:r>
              <a:rPr lang="en-IN" dirty="0"/>
              <a:t>"]["</a:t>
            </a:r>
            <a:r>
              <a:rPr lang="en-IN" dirty="0" err="1"/>
              <a:t>elementName</a:t>
            </a:r>
            <a:r>
              <a:rPr lang="en-IN" dirty="0"/>
              <a:t>"].value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7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</a:t>
            </a:r>
            <a:r>
              <a:rPr lang="en-IN" b="1" dirty="0" smtClean="0"/>
              <a:t>lert()</a:t>
            </a:r>
          </a:p>
          <a:p>
            <a:pPr marL="0" indent="0">
              <a:buNone/>
            </a:pPr>
            <a:r>
              <a:rPr lang="en-IN" dirty="0"/>
              <a:t>Use alerts to display messages</a:t>
            </a:r>
          </a:p>
          <a:p>
            <a:pPr marL="0" indent="0">
              <a:buNone/>
            </a:pPr>
            <a:r>
              <a:rPr lang="en-IN" dirty="0"/>
              <a:t>alert()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8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Introduction</a:t>
            </a:r>
          </a:p>
          <a:p>
            <a:r>
              <a:rPr lang="en-IN" dirty="0" smtClean="0"/>
              <a:t>JavaScript is a client side scripting language</a:t>
            </a:r>
          </a:p>
          <a:p>
            <a:r>
              <a:rPr lang="en-IN" dirty="0" smtClean="0"/>
              <a:t>It runs on browser</a:t>
            </a:r>
          </a:p>
          <a:p>
            <a:r>
              <a:rPr lang="en-IN" dirty="0" smtClean="0"/>
              <a:t>It is developed by Netscape.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made its first appearance in Netscape 2.0 in 1995 with the name </a:t>
            </a:r>
            <a:r>
              <a:rPr lang="en-IN" dirty="0" err="1" smtClean="0"/>
              <a:t>LiveScript</a:t>
            </a:r>
            <a:endParaRPr lang="en-IN" dirty="0" smtClean="0"/>
          </a:p>
          <a:p>
            <a:r>
              <a:rPr lang="en-IN" dirty="0" smtClean="0"/>
              <a:t>It is complied with ECMA standard.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Benefits of JavaScript</a:t>
            </a:r>
          </a:p>
          <a:p>
            <a:r>
              <a:rPr lang="en-IN" dirty="0"/>
              <a:t>JavaScript is easy to </a:t>
            </a:r>
            <a:r>
              <a:rPr lang="en-IN" dirty="0" smtClean="0"/>
              <a:t>learn</a:t>
            </a:r>
          </a:p>
          <a:p>
            <a:r>
              <a:rPr lang="en-IN" dirty="0" smtClean="0"/>
              <a:t>It is </a:t>
            </a:r>
            <a:r>
              <a:rPr lang="en-IN" dirty="0" smtClean="0"/>
              <a:t>used to change </a:t>
            </a:r>
            <a:r>
              <a:rPr lang="en-IN" dirty="0"/>
              <a:t>HTML </a:t>
            </a:r>
            <a:r>
              <a:rPr lang="en-IN" dirty="0" smtClean="0"/>
              <a:t>Content</a:t>
            </a:r>
          </a:p>
          <a:p>
            <a:r>
              <a:rPr lang="en-IN" dirty="0"/>
              <a:t>It </a:t>
            </a:r>
            <a:r>
              <a:rPr lang="en-IN" dirty="0" smtClean="0"/>
              <a:t>is used </a:t>
            </a:r>
            <a:r>
              <a:rPr lang="en-IN" dirty="0"/>
              <a:t>to </a:t>
            </a:r>
            <a:r>
              <a:rPr lang="en-IN" dirty="0" smtClean="0"/>
              <a:t>change </a:t>
            </a:r>
            <a:r>
              <a:rPr lang="en-IN" dirty="0"/>
              <a:t>HTML Attribute </a:t>
            </a:r>
            <a:r>
              <a:rPr lang="en-IN" dirty="0" smtClean="0"/>
              <a:t>Values</a:t>
            </a:r>
          </a:p>
          <a:p>
            <a:r>
              <a:rPr lang="en-IN" dirty="0"/>
              <a:t>It </a:t>
            </a:r>
            <a:r>
              <a:rPr lang="en-IN" dirty="0" smtClean="0"/>
              <a:t>is used </a:t>
            </a:r>
            <a:r>
              <a:rPr lang="en-IN" dirty="0"/>
              <a:t>to </a:t>
            </a:r>
            <a:r>
              <a:rPr lang="en-IN" dirty="0" smtClean="0"/>
              <a:t>change </a:t>
            </a:r>
            <a:r>
              <a:rPr lang="en-IN" dirty="0"/>
              <a:t>HTML Styles (CSS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is used to show/hide </a:t>
            </a:r>
            <a:r>
              <a:rPr lang="en-IN" dirty="0"/>
              <a:t>HTML </a:t>
            </a:r>
            <a:r>
              <a:rPr lang="en-IN" dirty="0" smtClean="0"/>
              <a:t>Elements</a:t>
            </a:r>
          </a:p>
          <a:p>
            <a:r>
              <a:rPr lang="en-IN" dirty="0" smtClean="0"/>
              <a:t>It is used to read </a:t>
            </a:r>
            <a:r>
              <a:rPr lang="en-IN" dirty="0"/>
              <a:t>form field values and validate them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Options to include JavaScript in HTML file</a:t>
            </a:r>
          </a:p>
          <a:p>
            <a:r>
              <a:rPr lang="en-IN" dirty="0" smtClean="0"/>
              <a:t>Write the JavaScript </a:t>
            </a:r>
            <a:r>
              <a:rPr lang="en-IN" dirty="0"/>
              <a:t>code inside the &lt;script&gt; </a:t>
            </a:r>
            <a:r>
              <a:rPr lang="en-IN" dirty="0" smtClean="0"/>
              <a:t>Tag inside html file</a:t>
            </a:r>
          </a:p>
          <a:p>
            <a:r>
              <a:rPr lang="en-IN" dirty="0" smtClean="0"/>
              <a:t>Write external JavaScript file and link it in html file using ‘</a:t>
            </a:r>
            <a:r>
              <a:rPr lang="en-IN" dirty="0" err="1" smtClean="0"/>
              <a:t>src</a:t>
            </a:r>
            <a:r>
              <a:rPr lang="en-IN" dirty="0" smtClean="0"/>
              <a:t>’ attribute of &lt;script&gt; tag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Advantage </a:t>
            </a:r>
            <a:r>
              <a:rPr lang="en-IN" b="1" dirty="0"/>
              <a:t>of external JavaScript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Separates </a:t>
            </a:r>
            <a:r>
              <a:rPr lang="en-IN" dirty="0"/>
              <a:t>HTML and code, makes HTML and JavaScript easier to read and </a:t>
            </a:r>
            <a:r>
              <a:rPr lang="en-IN" dirty="0" smtClean="0"/>
              <a:t>maintain.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Event Handling and Validation</a:t>
            </a:r>
          </a:p>
          <a:p>
            <a:pPr>
              <a:buNone/>
            </a:pPr>
            <a:r>
              <a:rPr lang="en-US" dirty="0" smtClean="0"/>
              <a:t>Events are </a:t>
            </a:r>
            <a:r>
              <a:rPr lang="en-IN" dirty="0" smtClean="0"/>
              <a:t>something </a:t>
            </a:r>
            <a:r>
              <a:rPr lang="en-IN" dirty="0"/>
              <a:t>the browser does, or something a user </a:t>
            </a:r>
            <a:r>
              <a:rPr lang="en-IN" dirty="0" smtClean="0"/>
              <a:t>does.</a:t>
            </a:r>
          </a:p>
          <a:p>
            <a:pPr>
              <a:buNone/>
            </a:pPr>
            <a:r>
              <a:rPr lang="en-US" b="1" dirty="0"/>
              <a:t>Example </a:t>
            </a:r>
            <a:r>
              <a:rPr lang="en-US" b="1" dirty="0" smtClean="0"/>
              <a:t>of events</a:t>
            </a:r>
          </a:p>
          <a:p>
            <a:r>
              <a:rPr lang="en-IN" dirty="0"/>
              <a:t>web page has finished </a:t>
            </a:r>
            <a:r>
              <a:rPr lang="en-IN" dirty="0" smtClean="0"/>
              <a:t>loading</a:t>
            </a:r>
          </a:p>
          <a:p>
            <a:r>
              <a:rPr lang="en-IN" dirty="0" smtClean="0"/>
              <a:t> </a:t>
            </a:r>
            <a:r>
              <a:rPr lang="en-IN" dirty="0"/>
              <a:t>input field was </a:t>
            </a:r>
            <a:r>
              <a:rPr lang="en-IN" dirty="0" smtClean="0"/>
              <a:t>changed</a:t>
            </a:r>
          </a:p>
          <a:p>
            <a:r>
              <a:rPr lang="en-IN" dirty="0" smtClean="0"/>
              <a:t> </a:t>
            </a:r>
            <a:r>
              <a:rPr lang="en-IN" dirty="0"/>
              <a:t>button was </a:t>
            </a:r>
            <a:r>
              <a:rPr lang="en-IN" dirty="0" smtClean="0"/>
              <a:t>clicked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Execute </a:t>
            </a:r>
            <a:r>
              <a:rPr lang="en-IN" b="1" dirty="0"/>
              <a:t>code when events are detected</a:t>
            </a:r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Variables</a:t>
            </a:r>
          </a:p>
          <a:p>
            <a:r>
              <a:rPr lang="en-IN" dirty="0"/>
              <a:t>variables </a:t>
            </a:r>
            <a:r>
              <a:rPr lang="en-IN" dirty="0" smtClean="0"/>
              <a:t>are used to </a:t>
            </a:r>
            <a:r>
              <a:rPr lang="en-IN" dirty="0"/>
              <a:t>store numbers and </a:t>
            </a:r>
            <a:r>
              <a:rPr lang="en-IN" dirty="0" smtClean="0"/>
              <a:t>text.</a:t>
            </a:r>
          </a:p>
          <a:p>
            <a:r>
              <a:rPr lang="en-IN" dirty="0"/>
              <a:t>Variables are containers for storing data </a:t>
            </a:r>
            <a:r>
              <a:rPr lang="en-IN" dirty="0" smtClean="0"/>
              <a:t>values</a:t>
            </a:r>
          </a:p>
          <a:p>
            <a:r>
              <a:rPr lang="en-IN" dirty="0"/>
              <a:t>Assignment </a:t>
            </a:r>
            <a:r>
              <a:rPr lang="en-IN" dirty="0" smtClean="0"/>
              <a:t>Operator is used to assign  </a:t>
            </a:r>
            <a:r>
              <a:rPr lang="en-IN" dirty="0"/>
              <a:t>numbers </a:t>
            </a:r>
            <a:r>
              <a:rPr lang="en-IN" dirty="0" smtClean="0"/>
              <a:t>or text to variables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smtClean="0"/>
              <a:t>score=100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US" dirty="0" smtClean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Functions</a:t>
            </a:r>
          </a:p>
          <a:p>
            <a:r>
              <a:rPr lang="en-IN" dirty="0"/>
              <a:t>Function is a block of code designed to perform a particular </a:t>
            </a:r>
            <a:r>
              <a:rPr lang="en-IN" dirty="0" smtClean="0"/>
              <a:t>task.</a:t>
            </a:r>
          </a:p>
          <a:p>
            <a:r>
              <a:rPr lang="en-IN" dirty="0"/>
              <a:t>Function can have </a:t>
            </a:r>
            <a:r>
              <a:rPr lang="en-IN" dirty="0" smtClean="0"/>
              <a:t>parameters.</a:t>
            </a:r>
          </a:p>
          <a:p>
            <a:r>
              <a:rPr lang="en-IN" dirty="0" smtClean="0"/>
              <a:t>Function can return data.</a:t>
            </a:r>
          </a:p>
          <a:p>
            <a:r>
              <a:rPr lang="en-IN" dirty="0" smtClean="0"/>
              <a:t>Function need to be invoked.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JavaScript Objects</a:t>
            </a:r>
          </a:p>
          <a:p>
            <a:r>
              <a:rPr lang="en-IN" dirty="0"/>
              <a:t>JavaScript </a:t>
            </a:r>
            <a:r>
              <a:rPr lang="en-IN" dirty="0" smtClean="0"/>
              <a:t>objects</a:t>
            </a:r>
            <a:r>
              <a:rPr lang="en-IN" dirty="0"/>
              <a:t> are containers for named values called properties</a:t>
            </a:r>
            <a:r>
              <a:rPr lang="en-IN" dirty="0" smtClean="0"/>
              <a:t>.</a:t>
            </a:r>
          </a:p>
          <a:p>
            <a:r>
              <a:rPr lang="en-IN" dirty="0"/>
              <a:t>Objects can also have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Methods are actions that can be </a:t>
            </a:r>
            <a:r>
              <a:rPr lang="en-IN" dirty="0" smtClean="0"/>
              <a:t>performed</a:t>
            </a:r>
          </a:p>
          <a:p>
            <a:r>
              <a:rPr lang="en-IN" dirty="0" smtClean="0"/>
              <a:t> </a:t>
            </a:r>
            <a:r>
              <a:rPr lang="en-IN" dirty="0"/>
              <a:t>JavaScript object </a:t>
            </a:r>
            <a:r>
              <a:rPr lang="en-IN" dirty="0" smtClean="0"/>
              <a:t>is defined with </a:t>
            </a:r>
            <a:r>
              <a:rPr lang="en-IN" dirty="0"/>
              <a:t>an object </a:t>
            </a:r>
            <a:r>
              <a:rPr lang="en-IN" dirty="0" smtClean="0"/>
              <a:t>literal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0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Object Properties</a:t>
            </a:r>
          </a:p>
          <a:p>
            <a:r>
              <a:rPr lang="en-IN" dirty="0"/>
              <a:t>The </a:t>
            </a:r>
            <a:r>
              <a:rPr lang="en-IN" dirty="0" err="1"/>
              <a:t>name:values</a:t>
            </a:r>
            <a:r>
              <a:rPr lang="en-IN" dirty="0"/>
              <a:t> pairs in JavaScript objects are called </a:t>
            </a:r>
            <a:r>
              <a:rPr lang="en-IN" dirty="0" smtClean="0"/>
              <a:t>properties</a:t>
            </a:r>
          </a:p>
          <a:p>
            <a:r>
              <a:rPr lang="en-IN" dirty="0"/>
              <a:t>object properties </a:t>
            </a:r>
            <a:r>
              <a:rPr lang="en-IN" dirty="0" smtClean="0"/>
              <a:t> can be accessed in </a:t>
            </a:r>
            <a:r>
              <a:rPr lang="en-IN" dirty="0"/>
              <a:t>two </a:t>
            </a:r>
            <a:r>
              <a:rPr lang="en-IN" dirty="0" smtClean="0"/>
              <a:t>ways</a:t>
            </a:r>
          </a:p>
          <a:p>
            <a:pPr marL="0" indent="0">
              <a:buNone/>
            </a:pPr>
            <a:r>
              <a:rPr lang="en-IN" i="1" dirty="0" err="1"/>
              <a:t>objectName.propertyName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objectName</a:t>
            </a:r>
            <a:r>
              <a:rPr lang="en-IN" i="1" dirty="0"/>
              <a:t>["</a:t>
            </a:r>
            <a:r>
              <a:rPr lang="en-IN" i="1" dirty="0" err="1"/>
              <a:t>propertyName</a:t>
            </a:r>
            <a:r>
              <a:rPr lang="en-IN" i="1" dirty="0" smtClean="0"/>
              <a:t>"]</a:t>
            </a:r>
          </a:p>
          <a:p>
            <a:pPr marL="0" indent="0">
              <a:buNone/>
            </a:pPr>
            <a:r>
              <a:rPr lang="en-IN" b="1" i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person.lastName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person["</a:t>
            </a:r>
            <a:r>
              <a:rPr lang="en-IN" dirty="0" err="1"/>
              <a:t>lastName</a:t>
            </a:r>
            <a:r>
              <a:rPr lang="en-IN" dirty="0"/>
              <a:t>"];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349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</vt:lpstr>
      <vt:lpstr>            JavaScript</vt:lpstr>
      <vt:lpstr>            JavaScript</vt:lpstr>
      <vt:lpstr>           JavaScript</vt:lpstr>
      <vt:lpstr>              JavaScript</vt:lpstr>
      <vt:lpstr>           JavaScript</vt:lpstr>
      <vt:lpstr>             JavaScript</vt:lpstr>
      <vt:lpstr>            JavaScript</vt:lpstr>
      <vt:lpstr>          JavaScript</vt:lpstr>
      <vt:lpstr>          JavaScript</vt:lpstr>
      <vt:lpstr>          JavaScript</vt:lpstr>
      <vt:lpstr>          JavaScript</vt:lpstr>
      <vt:lpstr>         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59</cp:revision>
  <dcterms:created xsi:type="dcterms:W3CDTF">2023-02-22T03:41:31Z</dcterms:created>
  <dcterms:modified xsi:type="dcterms:W3CDTF">2023-03-21T12:22:08Z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