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5" r:id="rId9"/>
    <p:sldId id="266" r:id="rId10"/>
    <p:sldId id="261" r:id="rId11"/>
    <p:sldId id="262" r:id="rId12"/>
    <p:sldId id="263" r:id="rId13"/>
    <p:sldId id="264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D4665-EBE2-4142-83DA-050EA38A4293}" v="1" dt="2023-02-24T12:13:13.563"/>
    <p1510:client id="{EEE69A6D-5C20-4904-B1B0-D5FEDA6E8D97}" v="3" dt="2023-02-25T06:36:11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28" autoAdjust="0"/>
  </p:normalViewPr>
  <p:slideViewPr>
    <p:cSldViewPr snapToGrid="0">
      <p:cViewPr varScale="1">
        <p:scale>
          <a:sx n="69" d="100"/>
          <a:sy n="69" d="100"/>
        </p:scale>
        <p:origin x="-72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dhitha gna" userId="S::nivedhitha.gna2022@vitstudent.ac.in::f2d6d50d-cca3-49de-b230-2c1b77801ed2" providerId="AD" clId="Web-{42BD4665-EBE2-4142-83DA-050EA38A4293}"/>
    <pc:docChg chg="modSld">
      <pc:chgData name="nivedhitha gna" userId="S::nivedhitha.gna2022@vitstudent.ac.in::f2d6d50d-cca3-49de-b230-2c1b77801ed2" providerId="AD" clId="Web-{42BD4665-EBE2-4142-83DA-050EA38A4293}" dt="2023-02-24T12:13:13.563" v="0"/>
      <pc:docMkLst>
        <pc:docMk/>
      </pc:docMkLst>
      <pc:sldChg chg="delSp">
        <pc:chgData name="nivedhitha gna" userId="S::nivedhitha.gna2022@vitstudent.ac.in::f2d6d50d-cca3-49de-b230-2c1b77801ed2" providerId="AD" clId="Web-{42BD4665-EBE2-4142-83DA-050EA38A4293}" dt="2023-02-24T12:13:13.563" v="0"/>
        <pc:sldMkLst>
          <pc:docMk/>
          <pc:sldMk cId="2888678982" sldId="279"/>
        </pc:sldMkLst>
        <pc:spChg chg="del">
          <ac:chgData name="nivedhitha gna" userId="S::nivedhitha.gna2022@vitstudent.ac.in::f2d6d50d-cca3-49de-b230-2c1b77801ed2" providerId="AD" clId="Web-{42BD4665-EBE2-4142-83DA-050EA38A4293}" dt="2023-02-24T12:13:13.563" v="0"/>
          <ac:spMkLst>
            <pc:docMk/>
            <pc:sldMk cId="2888678982" sldId="279"/>
            <ac:spMk id="2" creationId="{00000000-0000-0000-0000-000000000000}"/>
          </ac:spMkLst>
        </pc:spChg>
      </pc:sldChg>
    </pc:docChg>
  </pc:docChgLst>
  <pc:docChgLst>
    <pc:chgData name="Bovas  Cherian Abraham" userId="S::bovas.cherian2022@vitstudent.ac.in::272a407d-4480-4645-9c45-06a56235024e" providerId="AD" clId="Web-{EEE69A6D-5C20-4904-B1B0-D5FEDA6E8D97}"/>
    <pc:docChg chg="modSld">
      <pc:chgData name="Bovas  Cherian Abraham" userId="S::bovas.cherian2022@vitstudent.ac.in::272a407d-4480-4645-9c45-06a56235024e" providerId="AD" clId="Web-{EEE69A6D-5C20-4904-B1B0-D5FEDA6E8D97}" dt="2023-02-25T06:36:11.413" v="2" actId="20577"/>
      <pc:docMkLst>
        <pc:docMk/>
      </pc:docMkLst>
      <pc:sldChg chg="modSp">
        <pc:chgData name="Bovas  Cherian Abraham" userId="S::bovas.cherian2022@vitstudent.ac.in::272a407d-4480-4645-9c45-06a56235024e" providerId="AD" clId="Web-{EEE69A6D-5C20-4904-B1B0-D5FEDA6E8D97}" dt="2023-02-25T06:36:11.413" v="2" actId="20577"/>
        <pc:sldMkLst>
          <pc:docMk/>
          <pc:sldMk cId="2353832978" sldId="277"/>
        </pc:sldMkLst>
        <pc:spChg chg="mod">
          <ac:chgData name="Bovas  Cherian Abraham" userId="S::bovas.cherian2022@vitstudent.ac.in::272a407d-4480-4645-9c45-06a56235024e" providerId="AD" clId="Web-{EEE69A6D-5C20-4904-B1B0-D5FEDA6E8D97}" dt="2023-02-25T06:36:11.413" v="2" actId="20577"/>
          <ac:spMkLst>
            <pc:docMk/>
            <pc:sldMk cId="2353832978" sldId="27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37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7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7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4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4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2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B758-A025-495F-84A0-3349D231E41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5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348283" cy="238760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02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Inline CSS</a:t>
            </a:r>
          </a:p>
          <a:p>
            <a:r>
              <a:rPr lang="en-IN" dirty="0"/>
              <a:t>An inline style may be used to apply a unique style for a single element.</a:t>
            </a:r>
          </a:p>
          <a:p>
            <a:r>
              <a:rPr lang="en-IN" dirty="0"/>
              <a:t>To use inline styles, add the style attribute to the relevant element. The style attribute can contain any CSS property.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705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Inline CSS</a:t>
            </a:r>
          </a:p>
          <a:p>
            <a:r>
              <a:rPr lang="en-IN" dirty="0"/>
              <a:t>An inline style may be used to apply a unique style for a single element.</a:t>
            </a:r>
          </a:p>
          <a:p>
            <a:r>
              <a:rPr lang="en-IN" dirty="0"/>
              <a:t>To use inline styles, add the style attribute to the relevant element. The style attribute can contain any CSS property.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51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CSS Box Model</a:t>
            </a:r>
          </a:p>
          <a:p>
            <a:pPr marL="0" indent="0">
              <a:buNone/>
            </a:pPr>
            <a:r>
              <a:rPr lang="en-IN" dirty="0"/>
              <a:t>All HTML elements can be considered as boxes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The CSS box model is essentially a box that wraps around every HTML element. It consists of: margins, borders, padding, and the actual content. 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5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2855" cy="5409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CSS Box Model</a:t>
            </a:r>
          </a:p>
          <a:p>
            <a:pPr marL="0" indent="0">
              <a:buNone/>
            </a:pPr>
            <a:r>
              <a:rPr lang="en-IN" dirty="0"/>
              <a:t>The image below illustrates the box model: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144" y="1526634"/>
            <a:ext cx="40593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2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	 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Introduction</a:t>
            </a:r>
          </a:p>
          <a:p>
            <a:r>
              <a:rPr lang="en-IN" dirty="0"/>
              <a:t>CSS stands for Cascading Style Sheets</a:t>
            </a:r>
          </a:p>
          <a:p>
            <a:r>
              <a:rPr lang="en-IN" dirty="0"/>
              <a:t>CSS describes how HTML elements are to be displayed on screen, </a:t>
            </a:r>
            <a:endParaRPr lang="en-IN" dirty="0" smtClean="0"/>
          </a:p>
          <a:p>
            <a:r>
              <a:rPr lang="en-IN" dirty="0" smtClean="0"/>
              <a:t>CSS </a:t>
            </a:r>
            <a:r>
              <a:rPr lang="en-IN" dirty="0"/>
              <a:t>saves a lot of work. It can control the layout of multiple web pages all at once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1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Benefits of CSS</a:t>
            </a:r>
          </a:p>
          <a:p>
            <a:r>
              <a:rPr lang="en-IN" dirty="0" smtClean="0"/>
              <a:t>Saves </a:t>
            </a:r>
            <a:r>
              <a:rPr lang="en-IN" dirty="0"/>
              <a:t>a lot of work.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can control the layout of multiple web pages all at once</a:t>
            </a:r>
            <a:r>
              <a:rPr lang="en-IN" dirty="0" smtClean="0"/>
              <a:t>,</a:t>
            </a:r>
          </a:p>
          <a:p>
            <a:r>
              <a:rPr lang="en-IN" dirty="0" smtClean="0"/>
              <a:t> </a:t>
            </a:r>
            <a:r>
              <a:rPr lang="en-IN" dirty="0"/>
              <a:t>With an external </a:t>
            </a:r>
            <a:r>
              <a:rPr lang="en-IN" dirty="0" err="1"/>
              <a:t>stylesheet</a:t>
            </a:r>
            <a:r>
              <a:rPr lang="en-IN" dirty="0"/>
              <a:t> file, you can change the look of an entire website by changing just one file!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97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smtClean="0"/>
              <a:t>    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CSS Syntax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/>
              <a:t>p {  color: red;  text-align: center;}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595563"/>
            <a:ext cx="58578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20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CSS Selectors</a:t>
            </a:r>
          </a:p>
          <a:p>
            <a:pPr marL="0" indent="0">
              <a:buNone/>
            </a:pPr>
            <a:r>
              <a:rPr lang="en-IN" dirty="0"/>
              <a:t>CSS selectors are used to "find" (or select) the HTML elements you want to style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Types</a:t>
            </a:r>
          </a:p>
          <a:p>
            <a:pPr marL="0" indent="0">
              <a:buNone/>
            </a:pPr>
            <a:r>
              <a:rPr lang="en-IN" dirty="0" smtClean="0"/>
              <a:t>CSS element selector</a:t>
            </a:r>
          </a:p>
          <a:p>
            <a:pPr marL="0" indent="0">
              <a:buNone/>
            </a:pPr>
            <a:r>
              <a:rPr lang="en-IN" dirty="0" smtClean="0"/>
              <a:t>CSS id selector</a:t>
            </a:r>
          </a:p>
          <a:p>
            <a:pPr marL="0" indent="0">
              <a:buNone/>
            </a:pPr>
            <a:r>
              <a:rPr lang="en-IN" dirty="0" smtClean="0"/>
              <a:t>CSS class selector</a:t>
            </a:r>
          </a:p>
          <a:p>
            <a:pPr marL="0" indent="0">
              <a:buNone/>
            </a:pPr>
            <a:r>
              <a:rPr lang="en-IN" dirty="0" smtClean="0"/>
              <a:t>CSS universal selector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88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CSS element selector</a:t>
            </a:r>
          </a:p>
          <a:p>
            <a:pPr marL="0" indent="0">
              <a:buNone/>
            </a:pPr>
            <a:r>
              <a:rPr lang="en-IN" dirty="0"/>
              <a:t>The element selector selects HTML elements based on the element name.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CSS id selector</a:t>
            </a:r>
          </a:p>
          <a:p>
            <a:pPr marL="0" indent="0">
              <a:buNone/>
            </a:pPr>
            <a:r>
              <a:rPr lang="en-IN" dirty="0"/>
              <a:t>The id selector uses the id attribute of an HTML element to select a specific element.</a:t>
            </a:r>
          </a:p>
          <a:p>
            <a:pPr marL="0" indent="0">
              <a:buNone/>
            </a:pPr>
            <a:r>
              <a:rPr lang="en-IN" dirty="0"/>
              <a:t>The id of an element is unique within a page, so the id selector is used to select one unique element</a:t>
            </a:r>
            <a:r>
              <a:rPr lang="en-IN" dirty="0" smtClean="0"/>
              <a:t>!</a:t>
            </a:r>
          </a:p>
          <a:p>
            <a:pPr marL="0" indent="0">
              <a:buNone/>
            </a:pPr>
            <a:r>
              <a:rPr lang="en-IN" b="1" dirty="0" smtClean="0"/>
              <a:t>CSS class selector</a:t>
            </a:r>
          </a:p>
          <a:p>
            <a:pPr marL="0" indent="0">
              <a:buNone/>
            </a:pPr>
            <a:r>
              <a:rPr lang="en-IN" dirty="0"/>
              <a:t>The class selector selects HTML elements with a specific class attribute.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CSS universal selector</a:t>
            </a:r>
          </a:p>
          <a:p>
            <a:pPr marL="0" indent="0">
              <a:buNone/>
            </a:pPr>
            <a:r>
              <a:rPr lang="en-IN" dirty="0"/>
              <a:t>The universal selector (*) selects all HTML elements on the 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36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</a:t>
            </a:r>
            <a:r>
              <a:rPr lang="en-US" dirty="0" smtClean="0"/>
              <a:t>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How to add CSS</a:t>
            </a:r>
          </a:p>
          <a:p>
            <a:r>
              <a:rPr lang="en-IN" dirty="0"/>
              <a:t>There are three ways of inserting a style sheet:</a:t>
            </a:r>
          </a:p>
          <a:p>
            <a:r>
              <a:rPr lang="en-IN" dirty="0"/>
              <a:t>External CSS</a:t>
            </a:r>
          </a:p>
          <a:p>
            <a:r>
              <a:rPr lang="en-IN" dirty="0"/>
              <a:t>Internal CSS</a:t>
            </a:r>
          </a:p>
          <a:p>
            <a:r>
              <a:rPr lang="en-IN" dirty="0"/>
              <a:t>Inline CSS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9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smtClean="0"/>
              <a:t>  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External CSS</a:t>
            </a:r>
          </a:p>
          <a:p>
            <a:r>
              <a:rPr lang="en-IN" dirty="0" smtClean="0"/>
              <a:t>With </a:t>
            </a:r>
            <a:r>
              <a:rPr lang="en-IN" dirty="0"/>
              <a:t>an external style sheet, you can change the look of an entire website by changing just one file!</a:t>
            </a:r>
          </a:p>
          <a:p>
            <a:r>
              <a:rPr lang="en-IN" dirty="0"/>
              <a:t>Each HTML page must include a reference to the external style sheet file inside the &lt;link&gt; element, inside the head section.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27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</a:t>
            </a:r>
            <a:r>
              <a:rPr lang="en-IN" b="1" dirty="0"/>
              <a:t>Internal CSS</a:t>
            </a:r>
          </a:p>
          <a:p>
            <a:r>
              <a:rPr lang="en-IN" dirty="0"/>
              <a:t>An internal style sheet may be used if one single HTML page has a unique style.</a:t>
            </a:r>
          </a:p>
          <a:p>
            <a:r>
              <a:rPr lang="en-IN" dirty="0"/>
              <a:t>The internal style is defined inside the &lt;style&gt; element, inside the head section.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05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055F2AC807C641BFB8FD6E12EDBF76" ma:contentTypeVersion="2" ma:contentTypeDescription="Create a new document." ma:contentTypeScope="" ma:versionID="790c422d9ad4b0c4d995a4de2b384cbf">
  <xsd:schema xmlns:xsd="http://www.w3.org/2001/XMLSchema" xmlns:xs="http://www.w3.org/2001/XMLSchema" xmlns:p="http://schemas.microsoft.com/office/2006/metadata/properties" xmlns:ns2="36b20668-6796-4bdb-a7e0-d883cf132224" targetNamespace="http://schemas.microsoft.com/office/2006/metadata/properties" ma:root="true" ma:fieldsID="28e3530f4cc03e4a2bb94515c53f57e8" ns2:_="">
    <xsd:import namespace="36b20668-6796-4bdb-a7e0-d883cf1322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20668-6796-4bdb-a7e0-d883cf132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342C42-71EA-4B15-8A9A-93038967E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b20668-6796-4bdb-a7e0-d883cf1322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86CD25-7B68-4EB5-8498-A957A00E45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77EBA0-1140-46D7-BF24-092FDCAD579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6b20668-6796-4bdb-a7e0-d883cf13222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460</Words>
  <Application>Microsoft Office PowerPoint</Application>
  <PresentationFormat>Custom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CSS</vt:lpstr>
      <vt:lpstr>            CSS</vt:lpstr>
      <vt:lpstr>           CSS</vt:lpstr>
      <vt:lpstr>                CSS</vt:lpstr>
      <vt:lpstr>    CSS</vt:lpstr>
      <vt:lpstr>    CSS</vt:lpstr>
      <vt:lpstr>                  CSS</vt:lpstr>
      <vt:lpstr>              CSS</vt:lpstr>
      <vt:lpstr>                 CSS</vt:lpstr>
      <vt:lpstr>            CSS</vt:lpstr>
      <vt:lpstr>            CSS</vt:lpstr>
      <vt:lpstr>            CSS</vt:lpstr>
      <vt:lpstr>            CSS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Strings</dc:title>
  <dc:creator>deepikarvit@gmail.com</dc:creator>
  <cp:lastModifiedBy>PC</cp:lastModifiedBy>
  <cp:revision>59</cp:revision>
  <dcterms:created xsi:type="dcterms:W3CDTF">2023-02-22T03:41:31Z</dcterms:created>
  <dcterms:modified xsi:type="dcterms:W3CDTF">2023-03-24T12:17:01Z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0x0101005B055F2AC807C641BFB8FD6E12EDBF76</vt:lpwstr>
  </property>
</Properties>
</file>