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75E695-F1CF-4017-A7B7-C36920C25EB9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18.06.20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FF386E-416C-417E-92E3-A5752ADDF49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7920000" y="4032000"/>
            <a:ext cx="1008000" cy="10080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678960" y="1176480"/>
            <a:ext cx="7810200" cy="20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Preference-driven Control over Incompleteness of Knowledge Graph Query Answers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184000" y="4320000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1" lang="de-DE" sz="1300" spc="-1" strike="noStrike">
                <a:latin typeface="Calibri"/>
              </a:rPr>
              <a:t>Institute for Information Systems</a:t>
            </a:r>
            <a:endParaRPr b="1" lang="de-DE" sz="1300" spc="-1" strike="noStrike">
              <a:latin typeface="Calibri"/>
            </a:endParaRPr>
          </a:p>
          <a:p>
            <a:pPr algn="r"/>
            <a:r>
              <a:rPr b="1" lang="de-DE" sz="1300" spc="-1" strike="noStrike">
                <a:latin typeface="Calibri"/>
              </a:rPr>
              <a:t>TU Braunschweig, Germany</a:t>
            </a:r>
            <a:endParaRPr b="1" lang="de-DE" sz="1300" spc="-1" strike="noStrike">
              <a:latin typeface="Calibri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2160000" y="3541680"/>
            <a:ext cx="4968000" cy="32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Calibri"/>
              </a:rPr>
              <a:t>Till Affeldt, Stephan Mennicke, Wolf-Tilo Balke</a:t>
            </a:r>
            <a:endParaRPr b="0" lang="de-DE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186f0eff-451e-4bda-bc52-ea7a7d897b9d" xsi:nil="true"/>
    <Has_Teacher_Only_SectionGroup xmlns="186f0eff-451e-4bda-bc52-ea7a7d897b9d" xsi:nil="true"/>
    <Is_Collaboration_Space_Locked xmlns="186f0eff-451e-4bda-bc52-ea7a7d897b9d" xsi:nil="true"/>
    <Invited_Students xmlns="186f0eff-451e-4bda-bc52-ea7a7d897b9d" xsi:nil="true"/>
    <Distribution_Groups xmlns="186f0eff-451e-4bda-bc52-ea7a7d897b9d" xsi:nil="true"/>
    <Templates xmlns="186f0eff-451e-4bda-bc52-ea7a7d897b9d" xsi:nil="true"/>
    <Self_Registration_Enabled xmlns="186f0eff-451e-4bda-bc52-ea7a7d897b9d" xsi:nil="true"/>
    <LMS_Mappings xmlns="186f0eff-451e-4bda-bc52-ea7a7d897b9d" xsi:nil="true"/>
    <Math_Settings xmlns="186f0eff-451e-4bda-bc52-ea7a7d897b9d" xsi:nil="true"/>
    <DefaultSectionNames xmlns="186f0eff-451e-4bda-bc52-ea7a7d897b9d" xsi:nil="true"/>
    <TeamsChannelId xmlns="186f0eff-451e-4bda-bc52-ea7a7d897b9d" xsi:nil="true"/>
    <FolderType xmlns="186f0eff-451e-4bda-bc52-ea7a7d897b9d" xsi:nil="true"/>
    <Owner xmlns="186f0eff-451e-4bda-bc52-ea7a7d897b9d">
      <UserInfo>
        <DisplayName/>
        <AccountId xsi:nil="true"/>
        <AccountType/>
      </UserInfo>
    </Owner>
    <Invited_Teachers xmlns="186f0eff-451e-4bda-bc52-ea7a7d897b9d" xsi:nil="true"/>
    <IsNotebookLocked xmlns="186f0eff-451e-4bda-bc52-ea7a7d897b9d" xsi:nil="true"/>
    <NotebookType xmlns="186f0eff-451e-4bda-bc52-ea7a7d897b9d" xsi:nil="true"/>
    <Teachers xmlns="186f0eff-451e-4bda-bc52-ea7a7d897b9d">
      <UserInfo>
        <DisplayName/>
        <AccountId xsi:nil="true"/>
        <AccountType/>
      </UserInfo>
    </Teachers>
    <Students xmlns="186f0eff-451e-4bda-bc52-ea7a7d897b9d">
      <UserInfo>
        <DisplayName/>
        <AccountId xsi:nil="true"/>
        <AccountType/>
      </UserInfo>
    </Students>
    <Student_Groups xmlns="186f0eff-451e-4bda-bc52-ea7a7d897b9d">
      <UserInfo>
        <DisplayName/>
        <AccountId xsi:nil="true"/>
        <AccountType/>
      </UserInfo>
    </Student_Groups>
    <AppVersion xmlns="186f0eff-451e-4bda-bc52-ea7a7d897b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3248EA308A2498C055B3C1A7B2F13" ma:contentTypeVersion="33" ma:contentTypeDescription="Create a new document." ma:contentTypeScope="" ma:versionID="98c1523531e6389c8ef599b2e728e3ba">
  <xsd:schema xmlns:xsd="http://www.w3.org/2001/XMLSchema" xmlns:xs="http://www.w3.org/2001/XMLSchema" xmlns:p="http://schemas.microsoft.com/office/2006/metadata/properties" xmlns:ns3="186f0eff-451e-4bda-bc52-ea7a7d897b9d" xmlns:ns4="dd40fcc6-9c36-40aa-9575-368f675c7880" targetNamespace="http://schemas.microsoft.com/office/2006/metadata/properties" ma:root="true" ma:fieldsID="08d1d80f98b56f1356c3038ef69d9d6c" ns3:_="" ns4:_="">
    <xsd:import namespace="186f0eff-451e-4bda-bc52-ea7a7d897b9d"/>
    <xsd:import namespace="dd40fcc6-9c36-40aa-9575-368f675c78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f0eff-451e-4bda-bc52-ea7a7d897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0fcc6-9c36-40aa-9575-368f675c788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F13097-9EBA-4F9B-8F11-26E639E7E6E6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dd40fcc6-9c36-40aa-9575-368f675c7880"/>
    <ds:schemaRef ds:uri="186f0eff-451e-4bda-bc52-ea7a7d897b9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170DDE-58FA-4224-9981-F155C8BC5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DE490C-9BE1-4806-A1C4-3E6671374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f0eff-451e-4bda-bc52-ea7a7d897b9d"/>
    <ds:schemaRef ds:uri="dd40fcc6-9c36-40aa-9575-368f675c7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747</TotalTime>
  <Application>LibreOffice/6.3.1.2$Windows_X86_64 LibreOffice_project/b79626edf0065ac373bd1df5c28bd630b4424273</Application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2015-11-10T21:06:51Z</dcterms:created>
  <dc:creator>Bruce Shriver</dc:creator>
  <dc:description/>
  <dc:language>de-DE</dc:language>
  <cp:lastModifiedBy/>
  <dcterms:modified xsi:type="dcterms:W3CDTF">2020-06-18T14:32:26Z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ContentTypeId">
    <vt:lpwstr>0x0101000D13248EA308A2498C055B3C1A7B2F13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