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D31656F-DA2C-4239-8851-36F637134CAA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18.06.20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DCB720-7F8C-494A-9929-30270D9D380D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7920000" y="4032000"/>
            <a:ext cx="1008000" cy="10080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678960" y="1176480"/>
            <a:ext cx="7810200" cy="20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Preference-driven Control over Incompleteness of Knowledge Graph Query Answers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184000" y="4320000"/>
            <a:ext cx="2736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1" lang="de-DE" sz="1300" spc="-1" strike="noStrike">
                <a:latin typeface="Calibri"/>
              </a:rPr>
              <a:t>Institute for Information Systems</a:t>
            </a:r>
            <a:endParaRPr b="1" lang="de-DE" sz="1300" spc="-1" strike="noStrike">
              <a:latin typeface="Calibri"/>
            </a:endParaRPr>
          </a:p>
          <a:p>
            <a:pPr algn="r"/>
            <a:r>
              <a:rPr b="1" lang="de-DE" sz="1300" spc="-1" strike="noStrike">
                <a:latin typeface="Calibri"/>
              </a:rPr>
              <a:t>TU Braunschweig, Germany</a:t>
            </a:r>
            <a:endParaRPr b="1" lang="de-DE" sz="1300" spc="-1" strike="noStrike">
              <a:latin typeface="Calibri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2160000" y="3541680"/>
            <a:ext cx="4968000" cy="32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Calibri"/>
              </a:rPr>
              <a:t>Till Affeldt, Stephan Mennicke, Wolf-Tilo Balke</a:t>
            </a:r>
            <a:endParaRPr b="0" lang="de-DE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186f0eff-451e-4bda-bc52-ea7a7d897b9d" xsi:nil="true"/>
    <Has_Teacher_Only_SectionGroup xmlns="186f0eff-451e-4bda-bc52-ea7a7d897b9d" xsi:nil="true"/>
    <Is_Collaboration_Space_Locked xmlns="186f0eff-451e-4bda-bc52-ea7a7d897b9d" xsi:nil="true"/>
    <Invited_Students xmlns="186f0eff-451e-4bda-bc52-ea7a7d897b9d" xsi:nil="true"/>
    <Distribution_Groups xmlns="186f0eff-451e-4bda-bc52-ea7a7d897b9d" xsi:nil="true"/>
    <Templates xmlns="186f0eff-451e-4bda-bc52-ea7a7d897b9d" xsi:nil="true"/>
    <Self_Registration_Enabled xmlns="186f0eff-451e-4bda-bc52-ea7a7d897b9d" xsi:nil="true"/>
    <LMS_Mappings xmlns="186f0eff-451e-4bda-bc52-ea7a7d897b9d" xsi:nil="true"/>
    <Math_Settings xmlns="186f0eff-451e-4bda-bc52-ea7a7d897b9d" xsi:nil="true"/>
    <DefaultSectionNames xmlns="186f0eff-451e-4bda-bc52-ea7a7d897b9d" xsi:nil="true"/>
    <TeamsChannelId xmlns="186f0eff-451e-4bda-bc52-ea7a7d897b9d" xsi:nil="true"/>
    <FolderType xmlns="186f0eff-451e-4bda-bc52-ea7a7d897b9d" xsi:nil="true"/>
    <Owner xmlns="186f0eff-451e-4bda-bc52-ea7a7d897b9d">
      <UserInfo>
        <DisplayName/>
        <AccountId xsi:nil="true"/>
        <AccountType/>
      </UserInfo>
    </Owner>
    <Invited_Teachers xmlns="186f0eff-451e-4bda-bc52-ea7a7d897b9d" xsi:nil="true"/>
    <IsNotebookLocked xmlns="186f0eff-451e-4bda-bc52-ea7a7d897b9d" xsi:nil="true"/>
    <NotebookType xmlns="186f0eff-451e-4bda-bc52-ea7a7d897b9d" xsi:nil="true"/>
    <Teachers xmlns="186f0eff-451e-4bda-bc52-ea7a7d897b9d">
      <UserInfo>
        <DisplayName/>
        <AccountId xsi:nil="true"/>
        <AccountType/>
      </UserInfo>
    </Teachers>
    <Students xmlns="186f0eff-451e-4bda-bc52-ea7a7d897b9d">
      <UserInfo>
        <DisplayName/>
        <AccountId xsi:nil="true"/>
        <AccountType/>
      </UserInfo>
    </Students>
    <Student_Groups xmlns="186f0eff-451e-4bda-bc52-ea7a7d897b9d">
      <UserInfo>
        <DisplayName/>
        <AccountId xsi:nil="true"/>
        <AccountType/>
      </UserInfo>
    </Student_Groups>
    <AppVersion xmlns="186f0eff-451e-4bda-bc52-ea7a7d897b9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13248EA308A2498C055B3C1A7B2F13" ma:contentTypeVersion="33" ma:contentTypeDescription="Create a new document." ma:contentTypeScope="" ma:versionID="98c1523531e6389c8ef599b2e728e3ba">
  <xsd:schema xmlns:xsd="http://www.w3.org/2001/XMLSchema" xmlns:xs="http://www.w3.org/2001/XMLSchema" xmlns:p="http://schemas.microsoft.com/office/2006/metadata/properties" xmlns:ns3="186f0eff-451e-4bda-bc52-ea7a7d897b9d" xmlns:ns4="dd40fcc6-9c36-40aa-9575-368f675c7880" targetNamespace="http://schemas.microsoft.com/office/2006/metadata/properties" ma:root="true" ma:fieldsID="08d1d80f98b56f1356c3038ef69d9d6c" ns3:_="" ns4:_="">
    <xsd:import namespace="186f0eff-451e-4bda-bc52-ea7a7d897b9d"/>
    <xsd:import namespace="dd40fcc6-9c36-40aa-9575-368f675c78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f0eff-451e-4bda-bc52-ea7a7d897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NotebookType" ma:index="19" nillable="true" ma:displayName="Notebook Type" ma:internalName="NotebookType">
      <xsd:simpleType>
        <xsd:restriction base="dms:Text"/>
      </xsd:simpleType>
    </xsd:element>
    <xsd:element name="FolderType" ma:index="20" nillable="true" ma:displayName="Folder Type" ma:internalName="FolderType">
      <xsd:simpleType>
        <xsd:restriction base="dms:Text"/>
      </xsd:simpleType>
    </xsd:element>
    <xsd:element name="CultureName" ma:index="21" nillable="true" ma:displayName="Culture Name" ma:internalName="CultureName">
      <xsd:simpleType>
        <xsd:restriction base="dms:Text"/>
      </xsd:simpleType>
    </xsd:element>
    <xsd:element name="AppVersion" ma:index="22" nillable="true" ma:displayName="App Version" ma:internalName="AppVersion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Owner" ma:index="2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5" nillable="true" ma:displayName="Math Settings" ma:internalName="Math_Settings">
      <xsd:simpleType>
        <xsd:restriction base="dms:Text"/>
      </xsd:simpleType>
    </xsd:element>
    <xsd:element name="DefaultSectionNames" ma:index="2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0fcc6-9c36-40aa-9575-368f675c788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F13097-9EBA-4F9B-8F11-26E639E7E6E6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dd40fcc6-9c36-40aa-9575-368f675c7880"/>
    <ds:schemaRef ds:uri="186f0eff-451e-4bda-bc52-ea7a7d897b9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170DDE-58FA-4224-9981-F155C8BC5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DE490C-9BE1-4806-A1C4-3E6671374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6f0eff-451e-4bda-bc52-ea7a7d897b9d"/>
    <ds:schemaRef ds:uri="dd40fcc6-9c36-40aa-9575-368f675c7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</TotalTime>
  <Application>LibreOffice/6.3.1.2$Windows_X86_64 LibreOffice_project/b79626edf0065ac373bd1df5c28bd630b4424273</Application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2015-11-10T21:06:51Z</dcterms:created>
  <dc:creator>Bruce Shriver</dc:creator>
  <dc:description/>
  <dc:language>de-DE</dc:language>
  <cp:lastModifiedBy/>
  <dcterms:modified xsi:type="dcterms:W3CDTF">2020-06-18T15:16:39Z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 Company</vt:lpwstr>
  </property>
  <property fmtid="{D5CDD505-2E9C-101B-9397-08002B2CF9AE}" pid="4" name="ContentTypeId">
    <vt:lpwstr>0x0101000D13248EA308A2498C055B3C1A7B2F13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