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zip=21234,us&amp;&amp;APPID=79e8475fd90b86080e3a90b21a332dbc" TargetMode="External"/><Relationship Id="rId2" Type="http://schemas.openxmlformats.org/officeDocument/2006/relationships/hyperlink" Target="https://catfact.ninja/fact?max_length=14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openweathermap.org/data/2.5/forecast?zip=21234,us&amp;&amp;APPID=79e8475fd90b86080e3a90b21a332db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A041-34BB-4923-88BF-11624007F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COSC 350 FINAL PROJECT</a:t>
            </a:r>
            <a:br>
              <a:rPr lang="en-US" dirty="0"/>
            </a:br>
            <a:r>
              <a:rPr lang="en-US" dirty="0"/>
              <a:t>MULTI-API WEATHER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2B4C-1BC2-4D1A-926C-7FAE048AB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trevor</a:t>
            </a:r>
            <a:r>
              <a:rPr lang="en-US" dirty="0"/>
              <a:t> </a:t>
            </a:r>
            <a:r>
              <a:rPr lang="en-US" dirty="0" err="1"/>
              <a:t>amburgey</a:t>
            </a:r>
            <a:endParaRPr lang="en-US" dirty="0"/>
          </a:p>
          <a:p>
            <a:r>
              <a:rPr lang="en-US" dirty="0"/>
              <a:t>22-April-2019</a:t>
            </a:r>
          </a:p>
        </p:txBody>
      </p:sp>
    </p:spTree>
    <p:extLst>
      <p:ext uri="{BB962C8B-B14F-4D97-AF65-F5344CB8AC3E}">
        <p14:creationId xmlns:p14="http://schemas.microsoft.com/office/powerpoint/2010/main" val="351400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1CC3-8D90-4F8C-8166-960A0CE0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A144-3120-440A-AFC7-39A61BB1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It’s terrible.</a:t>
            </a:r>
          </a:p>
          <a:p>
            <a:r>
              <a:rPr lang="en-US" sz="3600" dirty="0"/>
              <a:t>How can we make it better? Can we make it better?</a:t>
            </a:r>
          </a:p>
        </p:txBody>
      </p:sp>
    </p:spTree>
    <p:extLst>
      <p:ext uri="{BB962C8B-B14F-4D97-AF65-F5344CB8AC3E}">
        <p14:creationId xmlns:p14="http://schemas.microsoft.com/office/powerpoint/2010/main" val="58831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F3C2-C994-4032-ADF7-A094F847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CBB7-B0FE-496C-B814-0B6F4C0E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picture is collecting weather data from as many APIs as possible</a:t>
            </a:r>
          </a:p>
          <a:p>
            <a:r>
              <a:rPr lang="en-US" dirty="0"/>
              <a:t>This application collects from 3 different sources to meet time constraints</a:t>
            </a:r>
          </a:p>
          <a:p>
            <a:pPr lvl="1"/>
            <a:r>
              <a:rPr lang="en-US" dirty="0"/>
              <a:t>OpenWeatherMap.org</a:t>
            </a:r>
          </a:p>
          <a:p>
            <a:pPr lvl="1"/>
            <a:r>
              <a:rPr lang="en-US" dirty="0"/>
              <a:t>DarkSky.net</a:t>
            </a:r>
          </a:p>
          <a:p>
            <a:pPr lvl="1"/>
            <a:r>
              <a:rPr lang="en-US" dirty="0"/>
              <a:t>Weatherbit.io</a:t>
            </a:r>
          </a:p>
          <a:p>
            <a:r>
              <a:rPr lang="en-US" dirty="0"/>
              <a:t>The data is received as formatted strings of text, parsed into useable strings, converted into numbers, averaged, and then displayed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89142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F856-96B1-4095-A54C-52183BAD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 </a:t>
            </a:r>
            <a:r>
              <a:rPr lang="en-US" dirty="0" err="1"/>
              <a:t>urls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636A-78CE-4AF5-B0D5-D0FFDB41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APIs send data in JSON format (JavaScript Object Notation)</a:t>
            </a:r>
          </a:p>
          <a:p>
            <a:r>
              <a:rPr lang="en-US" dirty="0">
                <a:hlinkClick r:id="rId2"/>
              </a:rPr>
              <a:t>https://catfact.ninja/fact?max_length=140</a:t>
            </a:r>
            <a:endParaRPr lang="en-US" dirty="0"/>
          </a:p>
          <a:p>
            <a:r>
              <a:rPr lang="en-US" dirty="0">
                <a:hlinkClick r:id="rId3"/>
              </a:rPr>
              <a:t>http://api.openweathermap.org/data/2.5/weather?zip=21234,us&amp;&amp;APPID=79e8475fd90b86080e3a90b21a332dbc</a:t>
            </a:r>
            <a:endParaRPr lang="en-US" dirty="0"/>
          </a:p>
          <a:p>
            <a:r>
              <a:rPr lang="en-US" dirty="0">
                <a:hlinkClick r:id="rId4"/>
              </a:rPr>
              <a:t>http://api.openweathermap.org/data/2.5/forecast?zip=21234,us&amp;&amp;APPID=79e8475fd90b86080e3a90b21a332dbc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2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26DF-3AB8-4D0D-B7AA-20D3D524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json using default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E52-4FD1-4BD5-B2D4-9F0CE1B4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libraries exist to “load” the data into a class</a:t>
            </a:r>
          </a:p>
          <a:p>
            <a:r>
              <a:rPr lang="en-US" dirty="0"/>
              <a:t>I decided to make my own parse method</a:t>
            </a:r>
          </a:p>
          <a:p>
            <a:r>
              <a:rPr lang="en-US" dirty="0"/>
              <a:t>Adds spacing and newline characters to the received data to break it up</a:t>
            </a:r>
          </a:p>
          <a:p>
            <a:r>
              <a:rPr lang="en-US" dirty="0"/>
              <a:t>Re-reads the data as tokens using a Scanner object</a:t>
            </a:r>
          </a:p>
        </p:txBody>
      </p:sp>
    </p:spTree>
    <p:extLst>
      <p:ext uri="{BB962C8B-B14F-4D97-AF65-F5344CB8AC3E}">
        <p14:creationId xmlns:p14="http://schemas.microsoft.com/office/powerpoint/2010/main" val="269340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AF32-23D8-4053-8E4F-A9F0E48B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crunching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8E4-C4E2-4927-BE74-0957155E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exception of the JSON format, there is no template to sending API data to you</a:t>
            </a:r>
          </a:p>
          <a:p>
            <a:r>
              <a:rPr lang="en-US" dirty="0"/>
              <a:t>Every weather API I used sent the data in a different structure</a:t>
            </a:r>
          </a:p>
          <a:p>
            <a:pPr lvl="1"/>
            <a:r>
              <a:rPr lang="en-US" dirty="0"/>
              <a:t>Different ordering, sub-ordering, naming conventions, measurement scales, etc.</a:t>
            </a:r>
          </a:p>
          <a:p>
            <a:r>
              <a:rPr lang="en-US" dirty="0"/>
              <a:t>Takes a long time to find even a small data set from multiple APIs</a:t>
            </a:r>
          </a:p>
          <a:p>
            <a:r>
              <a:rPr lang="en-US" dirty="0"/>
              <a:t>Takes a long time to read the documentation for every API and ensure the code is averaging equal data properly</a:t>
            </a:r>
          </a:p>
        </p:txBody>
      </p:sp>
    </p:spTree>
    <p:extLst>
      <p:ext uri="{BB962C8B-B14F-4D97-AF65-F5344CB8AC3E}">
        <p14:creationId xmlns:p14="http://schemas.microsoft.com/office/powerpoint/2010/main" val="181723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EE82-84D4-4ED6-9A0F-B8B2F6E3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8CFD-8756-4289-ADCE-2317D8DF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lot longer than it seems</a:t>
            </a:r>
          </a:p>
          <a:p>
            <a:r>
              <a:rPr lang="en-US" dirty="0"/>
              <a:t>Implement an external library to manage JSON data easier</a:t>
            </a:r>
          </a:p>
          <a:p>
            <a:r>
              <a:rPr lang="en-US" dirty="0"/>
              <a:t>Find more APIs to make the data more robust</a:t>
            </a:r>
          </a:p>
          <a:p>
            <a:r>
              <a:rPr lang="en-US" dirty="0"/>
              <a:t>Move the application to mobile</a:t>
            </a:r>
          </a:p>
          <a:p>
            <a:pPr lvl="1"/>
            <a:r>
              <a:rPr lang="en-US" dirty="0"/>
              <a:t>APIs </a:t>
            </a:r>
            <a:r>
              <a:rPr lang="en-US" i="1" u="sng" dirty="0"/>
              <a:t>will </a:t>
            </a:r>
            <a:r>
              <a:rPr lang="en-US" dirty="0"/>
              <a:t>charge you for large requests</a:t>
            </a:r>
          </a:p>
          <a:p>
            <a:pPr lvl="2"/>
            <a:r>
              <a:rPr lang="en-US" dirty="0"/>
              <a:t>Limit # of requests per user per time</a:t>
            </a:r>
          </a:p>
          <a:p>
            <a:pPr lvl="1"/>
            <a:r>
              <a:rPr lang="en-US" dirty="0"/>
              <a:t>Would require ads to offset the cost of bringing such an app to the public</a:t>
            </a:r>
          </a:p>
        </p:txBody>
      </p:sp>
    </p:spTree>
    <p:extLst>
      <p:ext uri="{BB962C8B-B14F-4D97-AF65-F5344CB8AC3E}">
        <p14:creationId xmlns:p14="http://schemas.microsoft.com/office/powerpoint/2010/main" val="365099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350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COSC 350 FINAL PROJECT MULTI-API WEATHER APPLICATION</vt:lpstr>
      <vt:lpstr>Weather data accuracy</vt:lpstr>
      <vt:lpstr>overview</vt:lpstr>
      <vt:lpstr>API endpoint urls</vt:lpstr>
      <vt:lpstr>Converting json using default java</vt:lpstr>
      <vt:lpstr>Data crunching</vt:lpstr>
      <vt:lpstr>Future?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350 FINAL PROJECT MULTI-API WEATHER APPLICATION</dc:title>
  <dc:creator>Trevor</dc:creator>
  <cp:lastModifiedBy>Trevor</cp:lastModifiedBy>
  <cp:revision>6</cp:revision>
  <dcterms:created xsi:type="dcterms:W3CDTF">2019-04-23T01:35:50Z</dcterms:created>
  <dcterms:modified xsi:type="dcterms:W3CDTF">2019-04-23T02:21:53Z</dcterms:modified>
</cp:coreProperties>
</file>