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5/2/2023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5/2/2023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5/2/2023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5/2/2023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5/2/2023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5/2/2023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5/2/2023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5/2/2023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5/2/2023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5/2/2023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5/2/2023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5/2/2023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5/2/2023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-aswath" TargetMode="External"/><Relationship Id="rId2" Type="http://schemas.openxmlformats.org/officeDocument/2006/relationships/hyperlink" Target="https://github.com/t-aswath/Kraft-Work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A47FB-AC14-4774-80FD-C3CA98E3A5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KRAFT-WORK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7E9DB-225A-4332-9A49-8F7188FF4E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Your CP Companion</a:t>
            </a:r>
          </a:p>
        </p:txBody>
      </p:sp>
    </p:spTree>
    <p:extLst>
      <p:ext uri="{BB962C8B-B14F-4D97-AF65-F5344CB8AC3E}">
        <p14:creationId xmlns:p14="http://schemas.microsoft.com/office/powerpoint/2010/main" val="3661901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5B4A7-A79E-495A-8A08-E1D6016C8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58E94-FA1B-4824-824C-D966872C6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737" y="2203238"/>
            <a:ext cx="10554574" cy="97045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If you find any issues or have ideas for new features, feel free to open an issue or submit a pull request on the </a:t>
            </a:r>
            <a:r>
              <a:rPr lang="en-US" dirty="0">
                <a:hlinkClick r:id="rId2"/>
              </a:rPr>
              <a:t>GitHub repository</a:t>
            </a:r>
            <a:r>
              <a:rPr lang="en-US" dirty="0"/>
              <a:t>. Contributions are always welcome!</a:t>
            </a:r>
            <a:endParaRPr lang="en-US" u="sng" dirty="0"/>
          </a:p>
          <a:p>
            <a:r>
              <a:rPr lang="en-US" u="sng" dirty="0">
                <a:hlinkClick r:id="rId3"/>
              </a:rPr>
              <a:t>profile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3282955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2258C-D640-4B78-B40F-103BB740F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7E380-29C4-4F5D-B59D-2A79D6AE5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Editor: A simple yet powerful text editor for taking notes.</a:t>
            </a:r>
          </a:p>
          <a:p>
            <a:r>
              <a:rPr lang="en-US" dirty="0"/>
              <a:t>Draw Board: A canvas for drawing diagrams, algorithms, or any other visualization needed for Competitive Programming.</a:t>
            </a:r>
          </a:p>
          <a:p>
            <a:r>
              <a:rPr lang="en-US" dirty="0"/>
              <a:t>Graph Editor: A tool for creating and editing graphs.</a:t>
            </a:r>
          </a:p>
          <a:p>
            <a:r>
              <a:rPr lang="en-US" dirty="0"/>
              <a:t>Calculator: A scientific calculator that can handle complex expressions, including mathematical functions and constants used in Competitive Programming.</a:t>
            </a:r>
          </a:p>
          <a:p>
            <a:r>
              <a:rPr lang="en-US" dirty="0"/>
              <a:t>Bookmarks: A bookmark manager that allows you to save and organize important links and resources for Competitive Programming.</a:t>
            </a:r>
          </a:p>
          <a:p>
            <a:r>
              <a:rPr lang="en-US" dirty="0"/>
              <a:t>Charts: Various charts and visualizations commonly used in Competitive Programming.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966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B1C68-AC10-4823-ADDA-044EC9C7A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Preview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188E481F-105E-432A-89FD-607A7F1C44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14190" y="2573964"/>
            <a:ext cx="7221270" cy="3600785"/>
          </a:xfr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F9DD4D5-FEE7-46E6-B781-081977520788}"/>
              </a:ext>
            </a:extLst>
          </p:cNvPr>
          <p:cNvSpPr txBox="1"/>
          <p:nvPr/>
        </p:nvSpPr>
        <p:spPr>
          <a:xfrm>
            <a:off x="885824" y="2555875"/>
            <a:ext cx="336232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/>
              <a:t>Home Page</a:t>
            </a:r>
          </a:p>
        </p:txBody>
      </p:sp>
    </p:spTree>
    <p:extLst>
      <p:ext uri="{BB962C8B-B14F-4D97-AF65-F5344CB8AC3E}">
        <p14:creationId xmlns:p14="http://schemas.microsoft.com/office/powerpoint/2010/main" val="3188782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AEB9D-12D7-428D-92A4-7B126A9AB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Preview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0CF1DC-5AFB-474E-B5B0-C21A582C23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29574" y="2384425"/>
            <a:ext cx="6295352" cy="363696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F6520F-5F1B-4034-8730-ECB3B6FD95F3}"/>
              </a:ext>
            </a:extLst>
          </p:cNvPr>
          <p:cNvSpPr txBox="1"/>
          <p:nvPr/>
        </p:nvSpPr>
        <p:spPr>
          <a:xfrm>
            <a:off x="1066800" y="2839819"/>
            <a:ext cx="3158237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/>
              <a:t>Draw</a:t>
            </a:r>
          </a:p>
          <a:p>
            <a:r>
              <a:rPr lang="en-US" sz="8000" dirty="0"/>
              <a:t>Board</a:t>
            </a:r>
          </a:p>
        </p:txBody>
      </p:sp>
    </p:spTree>
    <p:extLst>
      <p:ext uri="{BB962C8B-B14F-4D97-AF65-F5344CB8AC3E}">
        <p14:creationId xmlns:p14="http://schemas.microsoft.com/office/powerpoint/2010/main" val="1912215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07C02-7BAB-4A50-BC8A-D3B6E57D7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Preview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AF004F-DDCB-4C35-94BF-DAFE7ED804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9476" y="2547898"/>
            <a:ext cx="3657698" cy="355766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20D705-28DF-4976-B039-60AC5E3FA643}"/>
              </a:ext>
            </a:extLst>
          </p:cNvPr>
          <p:cNvSpPr txBox="1"/>
          <p:nvPr/>
        </p:nvSpPr>
        <p:spPr>
          <a:xfrm>
            <a:off x="723900" y="3114675"/>
            <a:ext cx="544572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/>
              <a:t>Calculator</a:t>
            </a:r>
          </a:p>
        </p:txBody>
      </p:sp>
    </p:spTree>
    <p:extLst>
      <p:ext uri="{BB962C8B-B14F-4D97-AF65-F5344CB8AC3E}">
        <p14:creationId xmlns:p14="http://schemas.microsoft.com/office/powerpoint/2010/main" val="3049625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E5B54-4FFA-49AE-A3A0-5BBF80874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Preview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73A9A8-C464-4B29-AA39-1B8D363D6F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82227" y="2374900"/>
            <a:ext cx="6561445" cy="363696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4BCAC4-F932-4C0F-881F-C5015F9EFB8C}"/>
              </a:ext>
            </a:extLst>
          </p:cNvPr>
          <p:cNvSpPr txBox="1"/>
          <p:nvPr/>
        </p:nvSpPr>
        <p:spPr>
          <a:xfrm>
            <a:off x="539062" y="2820025"/>
            <a:ext cx="373692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/>
              <a:t>Graph</a:t>
            </a:r>
          </a:p>
        </p:txBody>
      </p:sp>
    </p:spTree>
    <p:extLst>
      <p:ext uri="{BB962C8B-B14F-4D97-AF65-F5344CB8AC3E}">
        <p14:creationId xmlns:p14="http://schemas.microsoft.com/office/powerpoint/2010/main" val="1087194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43143-9619-4021-B714-2EE72430C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Preview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262AA9C-98EE-46CC-A8B7-59F09CF9E7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90025" y="2516470"/>
            <a:ext cx="7364850" cy="356337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E764C94-45B8-4442-AFE5-12DE45614D20}"/>
              </a:ext>
            </a:extLst>
          </p:cNvPr>
          <p:cNvSpPr txBox="1"/>
          <p:nvPr/>
        </p:nvSpPr>
        <p:spPr>
          <a:xfrm>
            <a:off x="810000" y="3076575"/>
            <a:ext cx="297068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/>
              <a:t>Text</a:t>
            </a:r>
          </a:p>
          <a:p>
            <a:r>
              <a:rPr lang="en-US" sz="8000" dirty="0"/>
              <a:t>Editor</a:t>
            </a:r>
          </a:p>
        </p:txBody>
      </p:sp>
    </p:spTree>
    <p:extLst>
      <p:ext uri="{BB962C8B-B14F-4D97-AF65-F5344CB8AC3E}">
        <p14:creationId xmlns:p14="http://schemas.microsoft.com/office/powerpoint/2010/main" val="3302921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9AEBA-21FA-44C4-B33E-70ACB92F0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Preview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EF7D24-4B10-43D5-9064-57CBFF8658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31934" y="2451100"/>
            <a:ext cx="7119081" cy="363696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FB1F99-9098-4867-A05D-FB51D3101246}"/>
              </a:ext>
            </a:extLst>
          </p:cNvPr>
          <p:cNvSpPr txBox="1"/>
          <p:nvPr/>
        </p:nvSpPr>
        <p:spPr>
          <a:xfrm>
            <a:off x="810000" y="2952750"/>
            <a:ext cx="3068469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/>
              <a:t>Book</a:t>
            </a:r>
          </a:p>
          <a:p>
            <a:r>
              <a:rPr lang="en-US" sz="8000" dirty="0"/>
              <a:t>marks</a:t>
            </a:r>
          </a:p>
        </p:txBody>
      </p:sp>
    </p:spTree>
    <p:extLst>
      <p:ext uri="{BB962C8B-B14F-4D97-AF65-F5344CB8AC3E}">
        <p14:creationId xmlns:p14="http://schemas.microsoft.com/office/powerpoint/2010/main" val="2160007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EB7EB-438F-4B85-8296-44A31E2B7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Preview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D7A1C4-89D9-410E-9CE7-AE2C27F615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43031" y="2470620"/>
            <a:ext cx="7620688" cy="344552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74DE480-2DDA-4B86-846A-69F9B54BA8E1}"/>
              </a:ext>
            </a:extLst>
          </p:cNvPr>
          <p:cNvSpPr txBox="1"/>
          <p:nvPr/>
        </p:nvSpPr>
        <p:spPr>
          <a:xfrm>
            <a:off x="352800" y="2593975"/>
            <a:ext cx="322876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/>
              <a:t>charts</a:t>
            </a:r>
          </a:p>
        </p:txBody>
      </p:sp>
    </p:spTree>
    <p:extLst>
      <p:ext uri="{BB962C8B-B14F-4D97-AF65-F5344CB8AC3E}">
        <p14:creationId xmlns:p14="http://schemas.microsoft.com/office/powerpoint/2010/main" val="37861323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33</TotalTime>
  <Words>156</Words>
  <Application>Microsoft Office PowerPoint</Application>
  <PresentationFormat>Widescreen</PresentationFormat>
  <Paragraphs>29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Century Gothic</vt:lpstr>
      <vt:lpstr>Wingdings 2</vt:lpstr>
      <vt:lpstr>Quotable</vt:lpstr>
      <vt:lpstr>KRAFT-WORK</vt:lpstr>
      <vt:lpstr>Features</vt:lpstr>
      <vt:lpstr>Preview</vt:lpstr>
      <vt:lpstr>Preview</vt:lpstr>
      <vt:lpstr>Preview</vt:lpstr>
      <vt:lpstr>Preview</vt:lpstr>
      <vt:lpstr>Preview</vt:lpstr>
      <vt:lpstr>Preview</vt:lpstr>
      <vt:lpstr>Preview</vt:lpstr>
      <vt:lpstr>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KRAFT-WORK</dc:title>
  <dc:creator>Administrator</dc:creator>
  <cp:lastModifiedBy>Administrator</cp:lastModifiedBy>
  <cp:revision>10</cp:revision>
  <dcterms:created xsi:type="dcterms:W3CDTF">2023-05-01T05:27:50Z</dcterms:created>
  <dcterms:modified xsi:type="dcterms:W3CDTF">2023-05-02T17:16:17Z</dcterms:modified>
</cp:coreProperties>
</file>