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-aswath/Kraft-Wo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47FB-AC14-4774-80FD-C3CA98E3A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KRAFT-WORK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7E9DB-225A-4332-9A49-8F7188FF4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CP Companion</a:t>
            </a:r>
          </a:p>
        </p:txBody>
      </p:sp>
    </p:spTree>
    <p:extLst>
      <p:ext uri="{BB962C8B-B14F-4D97-AF65-F5344CB8AC3E}">
        <p14:creationId xmlns:p14="http://schemas.microsoft.com/office/powerpoint/2010/main" val="3661901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B4A7-A79E-495A-8A08-E1D6016C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58E94-FA1B-4824-824C-D966872C6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37" y="2203238"/>
            <a:ext cx="10554574" cy="970450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https://github.com/t-aswath/Kraft-Work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8295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258C-D640-4B78-B40F-103BB740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E380-29C4-4F5D-B59D-2A79D6AE5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Editor: A simple yet powerful text editor for taking notes.</a:t>
            </a:r>
          </a:p>
          <a:p>
            <a:r>
              <a:rPr lang="en-US" dirty="0"/>
              <a:t>Draw Board: A canvas for drawing diagrams, algorithms, or any other visualization needed for Competitive Programming.</a:t>
            </a:r>
          </a:p>
          <a:p>
            <a:r>
              <a:rPr lang="en-US" dirty="0"/>
              <a:t>Graph Editor: A tool for creating and editing graphs.</a:t>
            </a:r>
          </a:p>
          <a:p>
            <a:r>
              <a:rPr lang="en-US" dirty="0"/>
              <a:t>Calculator: A scientific calculator that can handle complex expressions, including mathematical functions and constants used in Competitive Programming.</a:t>
            </a:r>
          </a:p>
          <a:p>
            <a:r>
              <a:rPr lang="en-US" dirty="0"/>
              <a:t>Bookmarks: A bookmark manager that allows you to save and organize important links and resources for Competitive Programming.</a:t>
            </a:r>
          </a:p>
          <a:p>
            <a:r>
              <a:rPr lang="en-US" dirty="0"/>
              <a:t>Charts: Various charts and visualizations commonly used in Competitive Programming.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6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1C68-AC10-4823-ADDA-044EC9C7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88E481F-105E-432A-89FD-607A7F1C4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190" y="2555875"/>
            <a:ext cx="7221270" cy="3636963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9DD4D5-FEE7-46E6-B781-081977520788}"/>
              </a:ext>
            </a:extLst>
          </p:cNvPr>
          <p:cNvSpPr txBox="1"/>
          <p:nvPr/>
        </p:nvSpPr>
        <p:spPr>
          <a:xfrm>
            <a:off x="885824" y="2555875"/>
            <a:ext cx="33623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318878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EB9D-12D7-428D-92A4-7B126A9A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0CF1DC-5AFB-474E-B5B0-C21A582C2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994" y="2384425"/>
            <a:ext cx="6528512" cy="363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F6520F-5F1B-4034-8730-ECB3B6FD95F3}"/>
              </a:ext>
            </a:extLst>
          </p:cNvPr>
          <p:cNvSpPr txBox="1"/>
          <p:nvPr/>
        </p:nvSpPr>
        <p:spPr>
          <a:xfrm>
            <a:off x="1066800" y="2839819"/>
            <a:ext cx="31582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Draw</a:t>
            </a:r>
          </a:p>
          <a:p>
            <a:r>
              <a:rPr lang="en-US" sz="8000" dirty="0"/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191221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7C02-7BAB-4A50-BC8A-D3B6E57D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AF004F-DDCB-4C35-94BF-DAFE7ED80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9476" y="2508250"/>
            <a:ext cx="3657698" cy="363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20D705-28DF-4976-B039-60AC5E3FA643}"/>
              </a:ext>
            </a:extLst>
          </p:cNvPr>
          <p:cNvSpPr txBox="1"/>
          <p:nvPr/>
        </p:nvSpPr>
        <p:spPr>
          <a:xfrm>
            <a:off x="723900" y="3114675"/>
            <a:ext cx="54457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304962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5B54-4FFA-49AE-A3A0-5BBF8087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73A9A8-C464-4B29-AA39-1B8D363D6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2962" y="2374900"/>
            <a:ext cx="6579976" cy="3636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4BCAC4-F932-4C0F-881F-C5015F9EFB8C}"/>
              </a:ext>
            </a:extLst>
          </p:cNvPr>
          <p:cNvSpPr txBox="1"/>
          <p:nvPr/>
        </p:nvSpPr>
        <p:spPr>
          <a:xfrm>
            <a:off x="539062" y="2820025"/>
            <a:ext cx="37369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08719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3143-9619-4021-B714-2EE72430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62AA9C-98EE-46CC-A8B7-59F09CF9E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025" y="2479675"/>
            <a:ext cx="7364850" cy="36369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764C94-45B8-4442-AFE5-12DE45614D20}"/>
              </a:ext>
            </a:extLst>
          </p:cNvPr>
          <p:cNvSpPr txBox="1"/>
          <p:nvPr/>
        </p:nvSpPr>
        <p:spPr>
          <a:xfrm>
            <a:off x="810000" y="3076575"/>
            <a:ext cx="29706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Text</a:t>
            </a:r>
          </a:p>
          <a:p>
            <a:r>
              <a:rPr lang="en-US" sz="8000" dirty="0"/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330292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AEBA-21FA-44C4-B33E-70ACB92F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1CC5-DCEA-4B46-9192-97216D6C1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0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B7EB-438F-4B85-8296-44A31E2B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1F633-9B56-4C70-BEF5-371B594D3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32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26</TotalTime>
  <Words>127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KRAFT-WORK</vt:lpstr>
      <vt:lpstr>Features</vt:lpstr>
      <vt:lpstr>Preview</vt:lpstr>
      <vt:lpstr>Preview</vt:lpstr>
      <vt:lpstr>Preview</vt:lpstr>
      <vt:lpstr>Preview</vt:lpstr>
      <vt:lpstr>Preview</vt:lpstr>
      <vt:lpstr>Preview</vt:lpstr>
      <vt:lpstr>Preview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KRAFT-WORK</dc:title>
  <dc:creator>Administrator</dc:creator>
  <cp:lastModifiedBy>Administrator</cp:lastModifiedBy>
  <cp:revision>4</cp:revision>
  <dcterms:created xsi:type="dcterms:W3CDTF">2023-05-01T05:27:50Z</dcterms:created>
  <dcterms:modified xsi:type="dcterms:W3CDTF">2023-05-01T05:53:58Z</dcterms:modified>
</cp:coreProperties>
</file>