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0693400" cy="15122525"/>
  <p:notesSz cx="7559675" cy="10691813"/>
  <p:defaultTextStyle>
    <a:defPPr>
      <a:defRPr lang="tr-TR"/>
    </a:defPPr>
    <a:lvl1pPr marL="0" algn="l" defTabSz="322966" rtl="0" eaLnBrk="1" latinLnBrk="0" hangingPunct="1">
      <a:defRPr sz="600" kern="1200">
        <a:solidFill>
          <a:schemeClr val="tx1"/>
        </a:solidFill>
        <a:latin typeface="+mn-lt"/>
        <a:ea typeface="+mn-ea"/>
        <a:cs typeface="+mn-cs"/>
      </a:defRPr>
    </a:lvl1pPr>
    <a:lvl2pPr marL="161483" algn="l" defTabSz="322966" rtl="0" eaLnBrk="1" latinLnBrk="0" hangingPunct="1">
      <a:defRPr sz="600" kern="1200">
        <a:solidFill>
          <a:schemeClr val="tx1"/>
        </a:solidFill>
        <a:latin typeface="+mn-lt"/>
        <a:ea typeface="+mn-ea"/>
        <a:cs typeface="+mn-cs"/>
      </a:defRPr>
    </a:lvl2pPr>
    <a:lvl3pPr marL="322966" algn="l" defTabSz="322966" rtl="0" eaLnBrk="1" latinLnBrk="0" hangingPunct="1">
      <a:defRPr sz="600" kern="1200">
        <a:solidFill>
          <a:schemeClr val="tx1"/>
        </a:solidFill>
        <a:latin typeface="+mn-lt"/>
        <a:ea typeface="+mn-ea"/>
        <a:cs typeface="+mn-cs"/>
      </a:defRPr>
    </a:lvl3pPr>
    <a:lvl4pPr marL="484449" algn="l" defTabSz="322966" rtl="0" eaLnBrk="1" latinLnBrk="0" hangingPunct="1">
      <a:defRPr sz="600" kern="1200">
        <a:solidFill>
          <a:schemeClr val="tx1"/>
        </a:solidFill>
        <a:latin typeface="+mn-lt"/>
        <a:ea typeface="+mn-ea"/>
        <a:cs typeface="+mn-cs"/>
      </a:defRPr>
    </a:lvl4pPr>
    <a:lvl5pPr marL="645932" algn="l" defTabSz="322966" rtl="0" eaLnBrk="1" latinLnBrk="0" hangingPunct="1">
      <a:defRPr sz="600" kern="1200">
        <a:solidFill>
          <a:schemeClr val="tx1"/>
        </a:solidFill>
        <a:latin typeface="+mn-lt"/>
        <a:ea typeface="+mn-ea"/>
        <a:cs typeface="+mn-cs"/>
      </a:defRPr>
    </a:lvl5pPr>
    <a:lvl6pPr marL="807415" algn="l" defTabSz="322966" rtl="0" eaLnBrk="1" latinLnBrk="0" hangingPunct="1">
      <a:defRPr sz="600" kern="1200">
        <a:solidFill>
          <a:schemeClr val="tx1"/>
        </a:solidFill>
        <a:latin typeface="+mn-lt"/>
        <a:ea typeface="+mn-ea"/>
        <a:cs typeface="+mn-cs"/>
      </a:defRPr>
    </a:lvl6pPr>
    <a:lvl7pPr marL="968898" algn="l" defTabSz="322966" rtl="0" eaLnBrk="1" latinLnBrk="0" hangingPunct="1">
      <a:defRPr sz="600" kern="1200">
        <a:solidFill>
          <a:schemeClr val="tx1"/>
        </a:solidFill>
        <a:latin typeface="+mn-lt"/>
        <a:ea typeface="+mn-ea"/>
        <a:cs typeface="+mn-cs"/>
      </a:defRPr>
    </a:lvl7pPr>
    <a:lvl8pPr marL="1130381" algn="l" defTabSz="322966" rtl="0" eaLnBrk="1" latinLnBrk="0" hangingPunct="1">
      <a:defRPr sz="600" kern="1200">
        <a:solidFill>
          <a:schemeClr val="tx1"/>
        </a:solidFill>
        <a:latin typeface="+mn-lt"/>
        <a:ea typeface="+mn-ea"/>
        <a:cs typeface="+mn-cs"/>
      </a:defRPr>
    </a:lvl8pPr>
    <a:lvl9pPr marL="1291864" algn="l" defTabSz="322966" rtl="0" eaLnBrk="1" latinLnBrk="0" hangingPunct="1">
      <a:defRPr sz="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3">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1" d="100"/>
          <a:sy n="31" d="100"/>
        </p:scale>
        <p:origin x="2376" y="24"/>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defRPr sz="1400"/>
            </a:pPr>
            <a:fld id="{3251AE83-2A82-418F-B116-F3752E532A62}" type="slidenum">
              <a:t>‹#›</a:t>
            </a:fld>
            <a:endParaRPr lang="tr-TR"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153816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2200" y="812800"/>
            <a:ext cx="283368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tr-T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tr-TR" sz="1400" kern="1200">
                <a:latin typeface="Times New Roman" pitchFamily="18"/>
                <a:ea typeface="Lucida Sans Unicode" pitchFamily="2"/>
                <a:cs typeface="Tahoma" pitchFamily="2"/>
              </a:defRPr>
            </a:lvl1pPr>
          </a:lstStyle>
          <a:p>
            <a:pPr lvl="0"/>
            <a:fld id="{C11C7597-B59C-468B-B3D2-F6FA7D0AC256}" type="slidenum">
              <a:t>‹#›</a:t>
            </a:fld>
            <a:endParaRPr lang="tr-TR"/>
          </a:p>
        </p:txBody>
      </p:sp>
    </p:spTree>
    <p:extLst>
      <p:ext uri="{BB962C8B-B14F-4D97-AF65-F5344CB8AC3E}">
        <p14:creationId xmlns:p14="http://schemas.microsoft.com/office/powerpoint/2010/main" val="1250683595"/>
      </p:ext>
    </p:extLst>
  </p:cSld>
  <p:clrMap bg1="lt1" tx1="dk1" bg2="lt2" tx2="dk2" accent1="accent1" accent2="accent2" accent3="accent3" accent4="accent4" accent5="accent5" accent6="accent6" hlink="hlink" folHlink="folHlink"/>
  <p:notesStyle>
    <a:lvl1pPr marL="76291" marR="0" indent="-76291" rtl="0" hangingPunct="0">
      <a:tabLst/>
      <a:defRPr lang="tr-TR" sz="700" b="0" i="0" u="none" strike="noStrike" kern="1200">
        <a:ln>
          <a:noFill/>
        </a:ln>
        <a:latin typeface="Arial" pitchFamily="18"/>
        <a:ea typeface="Microsoft YaHei" pitchFamily="2"/>
      </a:defRPr>
    </a:lvl1pPr>
    <a:lvl2pPr marL="161483" algn="l" defTabSz="322966" rtl="0" eaLnBrk="1" latinLnBrk="0" hangingPunct="1">
      <a:defRPr sz="400" kern="1200">
        <a:solidFill>
          <a:schemeClr val="tx1"/>
        </a:solidFill>
        <a:latin typeface="+mn-lt"/>
        <a:ea typeface="+mn-ea"/>
        <a:cs typeface="+mn-cs"/>
      </a:defRPr>
    </a:lvl2pPr>
    <a:lvl3pPr marL="322966" algn="l" defTabSz="322966" rtl="0" eaLnBrk="1" latinLnBrk="0" hangingPunct="1">
      <a:defRPr sz="400" kern="1200">
        <a:solidFill>
          <a:schemeClr val="tx1"/>
        </a:solidFill>
        <a:latin typeface="+mn-lt"/>
        <a:ea typeface="+mn-ea"/>
        <a:cs typeface="+mn-cs"/>
      </a:defRPr>
    </a:lvl3pPr>
    <a:lvl4pPr marL="484449" algn="l" defTabSz="322966" rtl="0" eaLnBrk="1" latinLnBrk="0" hangingPunct="1">
      <a:defRPr sz="400" kern="1200">
        <a:solidFill>
          <a:schemeClr val="tx1"/>
        </a:solidFill>
        <a:latin typeface="+mn-lt"/>
        <a:ea typeface="+mn-ea"/>
        <a:cs typeface="+mn-cs"/>
      </a:defRPr>
    </a:lvl4pPr>
    <a:lvl5pPr marL="645932" algn="l" defTabSz="322966" rtl="0" eaLnBrk="1" latinLnBrk="0" hangingPunct="1">
      <a:defRPr sz="400" kern="1200">
        <a:solidFill>
          <a:schemeClr val="tx1"/>
        </a:solidFill>
        <a:latin typeface="+mn-lt"/>
        <a:ea typeface="+mn-ea"/>
        <a:cs typeface="+mn-cs"/>
      </a:defRPr>
    </a:lvl5pPr>
    <a:lvl6pPr marL="807415" algn="l" defTabSz="322966" rtl="0" eaLnBrk="1" latinLnBrk="0" hangingPunct="1">
      <a:defRPr sz="400" kern="1200">
        <a:solidFill>
          <a:schemeClr val="tx1"/>
        </a:solidFill>
        <a:latin typeface="+mn-lt"/>
        <a:ea typeface="+mn-ea"/>
        <a:cs typeface="+mn-cs"/>
      </a:defRPr>
    </a:lvl6pPr>
    <a:lvl7pPr marL="968898" algn="l" defTabSz="322966" rtl="0" eaLnBrk="1" latinLnBrk="0" hangingPunct="1">
      <a:defRPr sz="400" kern="1200">
        <a:solidFill>
          <a:schemeClr val="tx1"/>
        </a:solidFill>
        <a:latin typeface="+mn-lt"/>
        <a:ea typeface="+mn-ea"/>
        <a:cs typeface="+mn-cs"/>
      </a:defRPr>
    </a:lvl7pPr>
    <a:lvl8pPr marL="1130381" algn="l" defTabSz="322966" rtl="0" eaLnBrk="1" latinLnBrk="0" hangingPunct="1">
      <a:defRPr sz="400" kern="1200">
        <a:solidFill>
          <a:schemeClr val="tx1"/>
        </a:solidFill>
        <a:latin typeface="+mn-lt"/>
        <a:ea typeface="+mn-ea"/>
        <a:cs typeface="+mn-cs"/>
      </a:defRPr>
    </a:lvl8pPr>
    <a:lvl9pPr marL="1291864" algn="l" defTabSz="322966"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29" y="4698076"/>
            <a:ext cx="9089744" cy="3240958"/>
          </a:xfrm>
        </p:spPr>
        <p:txBody>
          <a:bodyPr/>
          <a:lstStyle/>
          <a:p>
            <a:r>
              <a:rPr lang="en-US"/>
              <a:t>Click to edit Master title style</a:t>
            </a:r>
            <a:endParaRPr lang="tr-TR"/>
          </a:p>
        </p:txBody>
      </p:sp>
      <p:sp>
        <p:nvSpPr>
          <p:cNvPr id="3" name="Subtitle 2"/>
          <p:cNvSpPr>
            <a:spLocks noGrp="1"/>
          </p:cNvSpPr>
          <p:nvPr>
            <p:ph type="subTitle" idx="1"/>
          </p:nvPr>
        </p:nvSpPr>
        <p:spPr>
          <a:xfrm>
            <a:off x="1604099" y="8569140"/>
            <a:ext cx="7485203" cy="3865229"/>
          </a:xfrm>
        </p:spPr>
        <p:txBody>
          <a:bodyPr/>
          <a:lstStyle>
            <a:lvl1pPr marL="0" indent="0" algn="ctr">
              <a:buNone/>
              <a:defRPr>
                <a:solidFill>
                  <a:schemeClr val="tx1">
                    <a:tint val="75000"/>
                  </a:schemeClr>
                </a:solidFill>
              </a:defRPr>
            </a:lvl1pPr>
            <a:lvl2pPr marL="161483" indent="0" algn="ctr">
              <a:buNone/>
              <a:defRPr>
                <a:solidFill>
                  <a:schemeClr val="tx1">
                    <a:tint val="75000"/>
                  </a:schemeClr>
                </a:solidFill>
              </a:defRPr>
            </a:lvl2pPr>
            <a:lvl3pPr marL="322966" indent="0" algn="ctr">
              <a:buNone/>
              <a:defRPr>
                <a:solidFill>
                  <a:schemeClr val="tx1">
                    <a:tint val="75000"/>
                  </a:schemeClr>
                </a:solidFill>
              </a:defRPr>
            </a:lvl3pPr>
            <a:lvl4pPr marL="484449" indent="0" algn="ctr">
              <a:buNone/>
              <a:defRPr>
                <a:solidFill>
                  <a:schemeClr val="tx1">
                    <a:tint val="75000"/>
                  </a:schemeClr>
                </a:solidFill>
              </a:defRPr>
            </a:lvl4pPr>
            <a:lvl5pPr marL="645932" indent="0" algn="ctr">
              <a:buNone/>
              <a:defRPr>
                <a:solidFill>
                  <a:schemeClr val="tx1">
                    <a:tint val="75000"/>
                  </a:schemeClr>
                </a:solidFill>
              </a:defRPr>
            </a:lvl5pPr>
            <a:lvl6pPr marL="807415" indent="0" algn="ctr">
              <a:buNone/>
              <a:defRPr>
                <a:solidFill>
                  <a:schemeClr val="tx1">
                    <a:tint val="75000"/>
                  </a:schemeClr>
                </a:solidFill>
              </a:defRPr>
            </a:lvl6pPr>
            <a:lvl7pPr marL="968898" indent="0" algn="ctr">
              <a:buNone/>
              <a:defRPr>
                <a:solidFill>
                  <a:schemeClr val="tx1">
                    <a:tint val="75000"/>
                  </a:schemeClr>
                </a:solidFill>
              </a:defRPr>
            </a:lvl7pPr>
            <a:lvl8pPr marL="1130381" indent="0" algn="ctr">
              <a:buNone/>
              <a:defRPr>
                <a:solidFill>
                  <a:schemeClr val="tx1">
                    <a:tint val="75000"/>
                  </a:schemeClr>
                </a:solidFill>
              </a:defRPr>
            </a:lvl8pPr>
            <a:lvl9pPr marL="1291864" indent="0" algn="ctr">
              <a:buNone/>
              <a:defRPr>
                <a:solidFill>
                  <a:schemeClr val="tx1">
                    <a:tint val="75000"/>
                  </a:schemeClr>
                </a:solidFill>
              </a:defRPr>
            </a:lvl9pPr>
          </a:lstStyle>
          <a:p>
            <a:r>
              <a:rPr lang="en-US"/>
              <a:t>Click to edit Master subtitle style</a:t>
            </a:r>
            <a:endParaRPr lang="tr-TR"/>
          </a:p>
        </p:txBody>
      </p:sp>
    </p:spTree>
    <p:extLst>
      <p:ext uri="{BB962C8B-B14F-4D97-AF65-F5344CB8AC3E}">
        <p14:creationId xmlns:p14="http://schemas.microsoft.com/office/powerpoint/2010/main" val="319972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99882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2345" y="262544"/>
            <a:ext cx="2476208" cy="286610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253721" y="262544"/>
            <a:ext cx="7386190" cy="28661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38307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94626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769"/>
            <a:ext cx="9089301" cy="3003210"/>
          </a:xfrm>
        </p:spPr>
        <p:txBody>
          <a:bodyPr anchor="t"/>
          <a:lstStyle>
            <a:lvl1pPr algn="l">
              <a:defRPr sz="1400" b="1" cap="all"/>
            </a:lvl1pPr>
          </a:lstStyle>
          <a:p>
            <a:r>
              <a:rPr lang="en-US"/>
              <a:t>Click to edit Master title style</a:t>
            </a:r>
            <a:endParaRPr lang="tr-TR"/>
          </a:p>
        </p:txBody>
      </p:sp>
      <p:sp>
        <p:nvSpPr>
          <p:cNvPr id="3" name="Text Placeholder 2"/>
          <p:cNvSpPr>
            <a:spLocks noGrp="1"/>
          </p:cNvSpPr>
          <p:nvPr>
            <p:ph type="body" idx="1"/>
          </p:nvPr>
        </p:nvSpPr>
        <p:spPr>
          <a:xfrm>
            <a:off x="844705" y="6409717"/>
            <a:ext cx="9089301" cy="3308052"/>
          </a:xfrm>
        </p:spPr>
        <p:txBody>
          <a:bodyPr anchor="b"/>
          <a:lstStyle>
            <a:lvl1pPr marL="0" indent="0">
              <a:buNone/>
              <a:defRPr sz="700">
                <a:solidFill>
                  <a:schemeClr val="tx1">
                    <a:tint val="75000"/>
                  </a:schemeClr>
                </a:solidFill>
              </a:defRPr>
            </a:lvl1pPr>
            <a:lvl2pPr marL="161483" indent="0">
              <a:buNone/>
              <a:defRPr sz="600">
                <a:solidFill>
                  <a:schemeClr val="tx1">
                    <a:tint val="75000"/>
                  </a:schemeClr>
                </a:solidFill>
              </a:defRPr>
            </a:lvl2pPr>
            <a:lvl3pPr marL="322966" indent="0">
              <a:buNone/>
              <a:defRPr sz="600">
                <a:solidFill>
                  <a:schemeClr val="tx1">
                    <a:tint val="75000"/>
                  </a:schemeClr>
                </a:solidFill>
              </a:defRPr>
            </a:lvl3pPr>
            <a:lvl4pPr marL="484449" indent="0">
              <a:buNone/>
              <a:defRPr sz="500">
                <a:solidFill>
                  <a:schemeClr val="tx1">
                    <a:tint val="75000"/>
                  </a:schemeClr>
                </a:solidFill>
              </a:defRPr>
            </a:lvl4pPr>
            <a:lvl5pPr marL="645932" indent="0">
              <a:buNone/>
              <a:defRPr sz="500">
                <a:solidFill>
                  <a:schemeClr val="tx1">
                    <a:tint val="75000"/>
                  </a:schemeClr>
                </a:solidFill>
              </a:defRPr>
            </a:lvl5pPr>
            <a:lvl6pPr marL="807415" indent="0">
              <a:buNone/>
              <a:defRPr sz="500">
                <a:solidFill>
                  <a:schemeClr val="tx1">
                    <a:tint val="75000"/>
                  </a:schemeClr>
                </a:solidFill>
              </a:defRPr>
            </a:lvl6pPr>
            <a:lvl7pPr marL="968898" indent="0">
              <a:buNone/>
              <a:defRPr sz="500">
                <a:solidFill>
                  <a:schemeClr val="tx1">
                    <a:tint val="75000"/>
                  </a:schemeClr>
                </a:solidFill>
              </a:defRPr>
            </a:lvl7pPr>
            <a:lvl8pPr marL="1130381" indent="0">
              <a:buNone/>
              <a:defRPr sz="500">
                <a:solidFill>
                  <a:schemeClr val="tx1">
                    <a:tint val="75000"/>
                  </a:schemeClr>
                </a:solidFill>
              </a:defRPr>
            </a:lvl8pPr>
            <a:lvl9pPr marL="1291864" indent="0">
              <a:buNone/>
              <a:defRPr sz="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1445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253721"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177552"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220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5309"/>
            <a:ext cx="9623707" cy="2520421"/>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534847" y="3385358"/>
            <a:ext cx="4724775" cy="1410444"/>
          </a:xfrm>
        </p:spPr>
        <p:txBody>
          <a:bodyPr anchor="b"/>
          <a:lstStyle>
            <a:lvl1pPr marL="0" indent="0">
              <a:buNone/>
              <a:defRPr sz="800" b="1"/>
            </a:lvl1pPr>
            <a:lvl2pPr marL="161483" indent="0">
              <a:buNone/>
              <a:defRPr sz="700" b="1"/>
            </a:lvl2pPr>
            <a:lvl3pPr marL="322966" indent="0">
              <a:buNone/>
              <a:defRPr sz="600" b="1"/>
            </a:lvl3pPr>
            <a:lvl4pPr marL="484449" indent="0">
              <a:buNone/>
              <a:defRPr sz="600" b="1"/>
            </a:lvl4pPr>
            <a:lvl5pPr marL="645932" indent="0">
              <a:buNone/>
              <a:defRPr sz="600" b="1"/>
            </a:lvl5pPr>
            <a:lvl6pPr marL="807415" indent="0">
              <a:buNone/>
              <a:defRPr sz="600" b="1"/>
            </a:lvl6pPr>
            <a:lvl7pPr marL="968898" indent="0">
              <a:buNone/>
              <a:defRPr sz="600" b="1"/>
            </a:lvl7pPr>
            <a:lvl8pPr marL="1130381" indent="0">
              <a:buNone/>
              <a:defRPr sz="600" b="1"/>
            </a:lvl8pPr>
            <a:lvl9pPr marL="1291864" indent="0">
              <a:buNone/>
              <a:defRPr sz="600" b="1"/>
            </a:lvl9pPr>
          </a:lstStyle>
          <a:p>
            <a:pPr lvl="0"/>
            <a:r>
              <a:rPr lang="en-US"/>
              <a:t>Click to edit Master text styles</a:t>
            </a:r>
          </a:p>
        </p:txBody>
      </p:sp>
      <p:sp>
        <p:nvSpPr>
          <p:cNvPr id="4" name="Content Placeholder 3"/>
          <p:cNvSpPr>
            <a:spLocks noGrp="1"/>
          </p:cNvSpPr>
          <p:nvPr>
            <p:ph sz="half" idx="2"/>
          </p:nvPr>
        </p:nvSpPr>
        <p:spPr>
          <a:xfrm>
            <a:off x="534847" y="4795801"/>
            <a:ext cx="4724775"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432010" y="3385358"/>
            <a:ext cx="4726543" cy="1410444"/>
          </a:xfrm>
        </p:spPr>
        <p:txBody>
          <a:bodyPr anchor="b"/>
          <a:lstStyle>
            <a:lvl1pPr marL="0" indent="0">
              <a:buNone/>
              <a:defRPr sz="800" b="1"/>
            </a:lvl1pPr>
            <a:lvl2pPr marL="161483" indent="0">
              <a:buNone/>
              <a:defRPr sz="700" b="1"/>
            </a:lvl2pPr>
            <a:lvl3pPr marL="322966" indent="0">
              <a:buNone/>
              <a:defRPr sz="600" b="1"/>
            </a:lvl3pPr>
            <a:lvl4pPr marL="484449" indent="0">
              <a:buNone/>
              <a:defRPr sz="600" b="1"/>
            </a:lvl4pPr>
            <a:lvl5pPr marL="645932" indent="0">
              <a:buNone/>
              <a:defRPr sz="600" b="1"/>
            </a:lvl5pPr>
            <a:lvl6pPr marL="807415" indent="0">
              <a:buNone/>
              <a:defRPr sz="600" b="1"/>
            </a:lvl6pPr>
            <a:lvl7pPr marL="968898" indent="0">
              <a:buNone/>
              <a:defRPr sz="600" b="1"/>
            </a:lvl7pPr>
            <a:lvl8pPr marL="1130381" indent="0">
              <a:buNone/>
              <a:defRPr sz="600" b="1"/>
            </a:lvl8pPr>
            <a:lvl9pPr marL="1291864" indent="0">
              <a:buNone/>
              <a:defRPr sz="600" b="1"/>
            </a:lvl9pPr>
          </a:lstStyle>
          <a:p>
            <a:pPr lvl="0"/>
            <a:r>
              <a:rPr lang="en-US"/>
              <a:t>Click to edit Master text styles</a:t>
            </a:r>
          </a:p>
        </p:txBody>
      </p:sp>
      <p:sp>
        <p:nvSpPr>
          <p:cNvPr id="6" name="Content Placeholder 5"/>
          <p:cNvSpPr>
            <a:spLocks noGrp="1"/>
          </p:cNvSpPr>
          <p:nvPr>
            <p:ph sz="quarter" idx="4"/>
          </p:nvPr>
        </p:nvSpPr>
        <p:spPr>
          <a:xfrm>
            <a:off x="5432010" y="4795801"/>
            <a:ext cx="4726543"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24677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244973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8257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2393"/>
            <a:ext cx="3518055" cy="2561990"/>
          </a:xfrm>
        </p:spPr>
        <p:txBody>
          <a:bodyPr anchor="b"/>
          <a:lstStyle>
            <a:lvl1pPr algn="l">
              <a:defRPr sz="700" b="1"/>
            </a:lvl1pPr>
          </a:lstStyle>
          <a:p>
            <a:r>
              <a:rPr lang="en-US"/>
              <a:t>Click to edit Master title style</a:t>
            </a:r>
            <a:endParaRPr lang="tr-TR"/>
          </a:p>
        </p:txBody>
      </p:sp>
      <p:sp>
        <p:nvSpPr>
          <p:cNvPr id="3" name="Content Placeholder 2"/>
          <p:cNvSpPr>
            <a:spLocks noGrp="1"/>
          </p:cNvSpPr>
          <p:nvPr>
            <p:ph idx="1"/>
          </p:nvPr>
        </p:nvSpPr>
        <p:spPr>
          <a:xfrm>
            <a:off x="4180646" y="602393"/>
            <a:ext cx="5977908" cy="12906217"/>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534847" y="3164383"/>
            <a:ext cx="3518055" cy="10344227"/>
          </a:xfrm>
        </p:spPr>
        <p:txBody>
          <a:bodyPr/>
          <a:lstStyle>
            <a:lvl1pPr marL="0" indent="0">
              <a:buNone/>
              <a:defRPr sz="500"/>
            </a:lvl1pPr>
            <a:lvl2pPr marL="161483" indent="0">
              <a:buNone/>
              <a:defRPr sz="400"/>
            </a:lvl2pPr>
            <a:lvl3pPr marL="322966" indent="0">
              <a:buNone/>
              <a:defRPr sz="400"/>
            </a:lvl3pPr>
            <a:lvl4pPr marL="484449" indent="0">
              <a:buNone/>
              <a:defRPr sz="300"/>
            </a:lvl4pPr>
            <a:lvl5pPr marL="645932" indent="0">
              <a:buNone/>
              <a:defRPr sz="300"/>
            </a:lvl5pPr>
            <a:lvl6pPr marL="807415" indent="0">
              <a:buNone/>
              <a:defRPr sz="300"/>
            </a:lvl6pPr>
            <a:lvl7pPr marL="968898" indent="0">
              <a:buNone/>
              <a:defRPr sz="300"/>
            </a:lvl7pPr>
            <a:lvl8pPr marL="1130381" indent="0">
              <a:buNone/>
              <a:defRPr sz="300"/>
            </a:lvl8pPr>
            <a:lvl9pPr marL="1291864" indent="0">
              <a:buNone/>
              <a:defRPr sz="300"/>
            </a:lvl9pPr>
          </a:lstStyle>
          <a:p>
            <a:pPr lvl="0"/>
            <a:r>
              <a:rPr lang="en-US"/>
              <a:t>Click to edit Master text styles</a:t>
            </a:r>
          </a:p>
        </p:txBody>
      </p:sp>
    </p:spTree>
    <p:extLst>
      <p:ext uri="{BB962C8B-B14F-4D97-AF65-F5344CB8AC3E}">
        <p14:creationId xmlns:p14="http://schemas.microsoft.com/office/powerpoint/2010/main" val="388399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6069" y="10585623"/>
            <a:ext cx="6415952" cy="1250000"/>
          </a:xfrm>
        </p:spPr>
        <p:txBody>
          <a:bodyPr anchor="b"/>
          <a:lstStyle>
            <a:lvl1pPr algn="l">
              <a:defRPr sz="700" b="1"/>
            </a:lvl1pPr>
          </a:lstStyle>
          <a:p>
            <a:r>
              <a:rPr lang="en-US"/>
              <a:t>Click to edit Master title style</a:t>
            </a:r>
            <a:endParaRPr lang="tr-TR"/>
          </a:p>
        </p:txBody>
      </p:sp>
      <p:sp>
        <p:nvSpPr>
          <p:cNvPr id="3" name="Picture Placeholder 2"/>
          <p:cNvSpPr>
            <a:spLocks noGrp="1"/>
          </p:cNvSpPr>
          <p:nvPr>
            <p:ph type="pic" idx="1"/>
          </p:nvPr>
        </p:nvSpPr>
        <p:spPr>
          <a:xfrm>
            <a:off x="2096069" y="1351372"/>
            <a:ext cx="6415952" cy="9073077"/>
          </a:xfrm>
        </p:spPr>
        <p:txBody>
          <a:bodyPr/>
          <a:lstStyle>
            <a:lvl1pPr marL="0" indent="0">
              <a:buNone/>
              <a:defRPr sz="1100"/>
            </a:lvl1pPr>
            <a:lvl2pPr marL="161483" indent="0">
              <a:buNone/>
              <a:defRPr sz="1000"/>
            </a:lvl2pPr>
            <a:lvl3pPr marL="322966" indent="0">
              <a:buNone/>
              <a:defRPr sz="800"/>
            </a:lvl3pPr>
            <a:lvl4pPr marL="484449" indent="0">
              <a:buNone/>
              <a:defRPr sz="700"/>
            </a:lvl4pPr>
            <a:lvl5pPr marL="645932" indent="0">
              <a:buNone/>
              <a:defRPr sz="700"/>
            </a:lvl5pPr>
            <a:lvl6pPr marL="807415" indent="0">
              <a:buNone/>
              <a:defRPr sz="700"/>
            </a:lvl6pPr>
            <a:lvl7pPr marL="968898" indent="0">
              <a:buNone/>
              <a:defRPr sz="700"/>
            </a:lvl7pPr>
            <a:lvl8pPr marL="1130381" indent="0">
              <a:buNone/>
              <a:defRPr sz="700"/>
            </a:lvl8pPr>
            <a:lvl9pPr marL="1291864" indent="0">
              <a:buNone/>
              <a:defRPr sz="700"/>
            </a:lvl9pPr>
          </a:lstStyle>
          <a:p>
            <a:endParaRPr lang="tr-TR"/>
          </a:p>
        </p:txBody>
      </p:sp>
      <p:sp>
        <p:nvSpPr>
          <p:cNvPr id="4" name="Text Placeholder 3"/>
          <p:cNvSpPr>
            <a:spLocks noGrp="1"/>
          </p:cNvSpPr>
          <p:nvPr>
            <p:ph type="body" sz="half" idx="2"/>
          </p:nvPr>
        </p:nvSpPr>
        <p:spPr>
          <a:xfrm>
            <a:off x="2096069" y="11835623"/>
            <a:ext cx="6415952" cy="1774359"/>
          </a:xfrm>
        </p:spPr>
        <p:txBody>
          <a:bodyPr/>
          <a:lstStyle>
            <a:lvl1pPr marL="0" indent="0">
              <a:buNone/>
              <a:defRPr sz="500"/>
            </a:lvl1pPr>
            <a:lvl2pPr marL="161483" indent="0">
              <a:buNone/>
              <a:defRPr sz="400"/>
            </a:lvl2pPr>
            <a:lvl3pPr marL="322966" indent="0">
              <a:buNone/>
              <a:defRPr sz="400"/>
            </a:lvl3pPr>
            <a:lvl4pPr marL="484449" indent="0">
              <a:buNone/>
              <a:defRPr sz="300"/>
            </a:lvl4pPr>
            <a:lvl5pPr marL="645932" indent="0">
              <a:buNone/>
              <a:defRPr sz="300"/>
            </a:lvl5pPr>
            <a:lvl6pPr marL="807415" indent="0">
              <a:buNone/>
              <a:defRPr sz="300"/>
            </a:lvl6pPr>
            <a:lvl7pPr marL="968898" indent="0">
              <a:buNone/>
              <a:defRPr sz="300"/>
            </a:lvl7pPr>
            <a:lvl8pPr marL="1130381" indent="0">
              <a:buNone/>
              <a:defRPr sz="300"/>
            </a:lvl8pPr>
            <a:lvl9pPr marL="1291864" indent="0">
              <a:buNone/>
              <a:defRPr sz="300"/>
            </a:lvl9pPr>
          </a:lstStyle>
          <a:p>
            <a:pPr lvl="0"/>
            <a:r>
              <a:rPr lang="en-US"/>
              <a:t>Click to edit Master text styles</a:t>
            </a:r>
          </a:p>
        </p:txBody>
      </p:sp>
    </p:spTree>
    <p:extLst>
      <p:ext uri="{BB962C8B-B14F-4D97-AF65-F5344CB8AC3E}">
        <p14:creationId xmlns:p14="http://schemas.microsoft.com/office/powerpoint/2010/main" val="90739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New picture"/>
          <p:cNvPicPr>
            <a:picLocks noChangeAspect="1"/>
          </p:cNvPicPr>
          <p:nvPr/>
        </p:nvPicPr>
        <p:blipFill>
          <a:blip r:embed="rId13">
            <a:lum/>
            <a:alphaModFix/>
          </a:blip>
          <a:srcRect/>
          <a:stretch>
            <a:fillRect/>
          </a:stretch>
        </p:blipFill>
        <p:spPr>
          <a:xfrm rot="5400000">
            <a:off x="-4399530" y="14762136"/>
            <a:ext cx="7059329" cy="434833"/>
          </a:xfrm>
          <a:prstGeom prst="rect">
            <a:avLst/>
          </a:prstGeom>
          <a:noFill/>
          <a:ln>
            <a:noFill/>
          </a:ln>
        </p:spPr>
      </p:pic>
      <p:pic>
        <p:nvPicPr>
          <p:cNvPr id="3" name="New picture"/>
          <p:cNvPicPr>
            <a:picLocks noChangeAspect="1"/>
          </p:cNvPicPr>
          <p:nvPr/>
        </p:nvPicPr>
        <p:blipFill>
          <a:blip r:embed="rId13">
            <a:lum/>
            <a:alphaModFix/>
          </a:blip>
          <a:srcRect/>
          <a:stretch>
            <a:fillRect/>
          </a:stretch>
        </p:blipFill>
        <p:spPr>
          <a:xfrm rot="5400000">
            <a:off x="7598770" y="7702643"/>
            <a:ext cx="7059329" cy="434833"/>
          </a:xfrm>
          <a:prstGeom prst="rect">
            <a:avLst/>
          </a:prstGeom>
          <a:noFill/>
          <a:ln>
            <a:noFill/>
          </a:ln>
        </p:spPr>
      </p:pic>
      <p:pic>
        <p:nvPicPr>
          <p:cNvPr id="4" name="New picture"/>
          <p:cNvPicPr>
            <a:picLocks noChangeAspect="1"/>
          </p:cNvPicPr>
          <p:nvPr/>
        </p:nvPicPr>
        <p:blipFill>
          <a:blip r:embed="rId14">
            <a:lum/>
            <a:alphaModFix/>
          </a:blip>
          <a:srcRect/>
          <a:stretch>
            <a:fillRect/>
          </a:stretch>
        </p:blipFill>
        <p:spPr>
          <a:xfrm>
            <a:off x="1" y="15355879"/>
            <a:ext cx="10693300" cy="813679"/>
          </a:xfrm>
          <a:prstGeom prst="rect">
            <a:avLst/>
          </a:prstGeom>
          <a:noFill/>
          <a:ln>
            <a:noFill/>
          </a:ln>
        </p:spPr>
      </p:pic>
      <p:sp>
        <p:nvSpPr>
          <p:cNvPr id="5" name="New shape"/>
          <p:cNvSpPr/>
          <p:nvPr/>
        </p:nvSpPr>
        <p:spPr>
          <a:xfrm>
            <a:off x="1" y="15618506"/>
            <a:ext cx="5346600" cy="5833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31788" tIns="15894" rIns="31788" bIns="15894" anchor="ctr" compatLnSpc="0"/>
          <a:lstStyle/>
          <a:p>
            <a:pPr marL="0" marR="0" lvl="0" indent="0" algn="l" rtl="0" hangingPunct="1">
              <a:lnSpc>
                <a:spcPct val="100000"/>
              </a:lnSpc>
              <a:spcBef>
                <a:spcPts val="0"/>
              </a:spcBef>
              <a:spcAft>
                <a:spcPts val="0"/>
              </a:spcAft>
              <a:buNone/>
              <a:tabLst/>
            </a:pPr>
            <a:r>
              <a:rPr lang="tr-TR" sz="2000" b="0" i="0" u="none" strike="noStrike" kern="1200" spc="0">
                <a:ln>
                  <a:noFill/>
                </a:ln>
                <a:solidFill>
                  <a:srgbClr val="808080"/>
                </a:solidFill>
                <a:latin typeface="Calibri" pitchFamily="18"/>
                <a:ea typeface="Arial" pitchFamily="2"/>
                <a:cs typeface="Arial" pitchFamily="2"/>
              </a:rPr>
              <a:t>Template ID: neonboxes  Size: 36x42</a:t>
            </a:r>
          </a:p>
        </p:txBody>
      </p:sp>
      <p:sp>
        <p:nvSpPr>
          <p:cNvPr id="6" name="Text Placeholder 9"/>
          <p:cNvSpPr txBox="1">
            <a:spLocks noGrp="1"/>
          </p:cNvSpPr>
          <p:nvPr>
            <p:ph type="body" idx="1"/>
          </p:nvPr>
        </p:nvSpPr>
        <p:spPr>
          <a:xfrm>
            <a:off x="253703" y="262627"/>
            <a:ext cx="7805440" cy="1312637"/>
          </a:xfrm>
          <a:prstGeom prst="rect">
            <a:avLst/>
          </a:prstGeom>
          <a:noFill/>
          <a:ln>
            <a:noFill/>
          </a:ln>
        </p:spPr>
        <p:txBody>
          <a:bodyPr wrap="square" lIns="31788" tIns="15894" rIns="31788" bIns="15894"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DüzeyiThis is a Scientific Poster Template created by Graphicsland &amp; MakeSigns.com </a:t>
            </a:r>
            <a:br>
              <a:rPr lang="tr-TR"/>
            </a:br>
            <a:r>
              <a:rPr lang="tr-TR"/>
              <a:t>Your poster title would go on these lines</a:t>
            </a:r>
          </a:p>
        </p:txBody>
      </p:sp>
      <p:sp>
        <p:nvSpPr>
          <p:cNvPr id="7" name="Text Placeholder 11"/>
          <p:cNvSpPr txBox="1">
            <a:spLocks noGrp="1"/>
          </p:cNvSpPr>
          <p:nvPr>
            <p:ph type="body" sz="quarter" idx="4294967295"/>
          </p:nvPr>
        </p:nvSpPr>
        <p:spPr>
          <a:xfrm>
            <a:off x="253703" y="1785298"/>
            <a:ext cx="7805440" cy="839975"/>
          </a:xfrm>
          <a:prstGeom prst="rect">
            <a:avLst/>
          </a:prstGeom>
          <a:noFill/>
          <a:ln>
            <a:noFill/>
          </a:ln>
        </p:spPr>
        <p:txBody>
          <a:bodyPr wrap="square" lIns="31788" tIns="15894" rIns="31788" bIns="15894"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DüzeyiAuthor Name, RN1; Author Name, Ph.D2, Author Name, RN2,3; Author Name, Ph.D1,4 </a:t>
            </a:r>
            <a:br>
              <a:rPr lang="tr-TR"/>
            </a:br>
            <a:r>
              <a:rPr lang="tr-TR"/>
              <a:t>1Name of University, City, State; 2Name of University, City, State; 3Name of University, City, State; 4Name of University, City, State;</a:t>
            </a:r>
          </a:p>
        </p:txBody>
      </p:sp>
      <p:sp>
        <p:nvSpPr>
          <p:cNvPr id="8" name="Title Placeholder 7"/>
          <p:cNvSpPr txBox="1">
            <a:spLocks noGrp="1"/>
          </p:cNvSpPr>
          <p:nvPr>
            <p:ph type="title"/>
          </p:nvPr>
        </p:nvSpPr>
        <p:spPr>
          <a:xfrm>
            <a:off x="534670" y="603314"/>
            <a:ext cx="9623960" cy="2525217"/>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1">
        <a:tabLst/>
        <a:defRPr lang="en-US" sz="3100" b="0" i="0" u="none" strike="noStrike" kern="1200" spc="0">
          <a:ln>
            <a:noFill/>
          </a:ln>
          <a:solidFill>
            <a:srgbClr val="000000"/>
          </a:solidFill>
          <a:latin typeface="Calibri" pitchFamily="18"/>
          <a:cs typeface="Arial" pitchFamily="2"/>
        </a:defRPr>
      </a:lvl1pPr>
    </p:titleStyle>
    <p:bodyStyle>
      <a:lvl1pPr lvl="0"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1pPr>
      <a:lvl2pPr lvl="1"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2pPr>
      <a:lvl3pPr lvl="2" rtl="0">
        <a:buSzPct val="75000"/>
        <a:buFont typeface="StarSymbol"/>
        <a:buChar char="–"/>
        <a:tabLst/>
        <a:defRPr lang="tr-TR" sz="1600" b="0" i="0" u="none" strike="noStrike" spc="0">
          <a:solidFill>
            <a:srgbClr val="FFFFFF"/>
          </a:solidFill>
          <a:latin typeface="Calibri" pitchFamily="18"/>
          <a:ea typeface="Arial" pitchFamily="2"/>
          <a:cs typeface="Arial" pitchFamily="34"/>
        </a:defRPr>
      </a:lvl3pPr>
      <a:lvl4pPr lvl="3"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4pPr>
      <a:lvl5pPr lvl="4" rtl="0">
        <a:buSzPct val="75000"/>
        <a:buFont typeface="StarSymbol"/>
        <a:buChar char="–"/>
        <a:tabLst/>
        <a:defRPr lang="tr-TR" sz="1600" b="0" i="0" u="none" strike="noStrike" spc="0">
          <a:solidFill>
            <a:srgbClr val="FFFFFF"/>
          </a:solidFill>
          <a:latin typeface="Calibri" pitchFamily="18"/>
          <a:ea typeface="Arial" pitchFamily="2"/>
          <a:cs typeface="Arial" pitchFamily="34"/>
        </a:defRPr>
      </a:lvl5pPr>
      <a:lvl6pPr lvl="5"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6pPr>
      <a:lvl7pPr lvl="6"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7pPr>
      <a:lvl8pPr lvl="7"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8pPr>
      <a:lvl9pPr marL="0" marR="0" lvl="0" indent="0" algn="ctr" rtl="0" hangingPunct="1">
        <a:spcBef>
          <a:spcPts val="946"/>
        </a:spcBef>
        <a:spcAft>
          <a:spcPts val="500"/>
        </a:spcAft>
        <a:buNone/>
        <a:tabLst/>
        <a:defRPr lang="tr-TR" sz="1600" b="0" i="0" u="none" strike="noStrike" spc="0">
          <a:solidFill>
            <a:srgbClr val="FFFFFF"/>
          </a:solidFill>
          <a:latin typeface="Calibri" pitchFamily="18"/>
          <a:ea typeface="Arial" pitchFamily="2"/>
          <a:cs typeface="Arial" pitchFamily="34"/>
        </a:defRPr>
      </a:lvl9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HTML" TargetMode="External"/><Relationship Id="rId7"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supersaas.com/info/fitness" TargetMode="External"/><Relationship Id="rId5" Type="http://schemas.openxmlformats.org/officeDocument/2006/relationships/hyperlink" Target="https://www.oncehub.com/resources/fitness-scheduling-software/" TargetMode="External"/><Relationship Id="rId4" Type="http://schemas.openxmlformats.org/officeDocument/2006/relationships/hyperlink" Target="https://www.picktime.com/scheduling-software/fitness"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grpSp>
        <p:nvGrpSpPr>
          <p:cNvPr id="2" name="Group 1"/>
          <p:cNvGrpSpPr/>
          <p:nvPr/>
        </p:nvGrpSpPr>
        <p:grpSpPr>
          <a:xfrm>
            <a:off x="-301" y="0"/>
            <a:ext cx="10693701" cy="15122359"/>
            <a:chOff x="-1080" y="360"/>
            <a:chExt cx="38405880" cy="32918040"/>
          </a:xfrm>
        </p:grpSpPr>
        <p:sp>
          <p:nvSpPr>
            <p:cNvPr id="3" name="Rectangle 72"/>
            <p:cNvSpPr/>
            <p:nvPr/>
          </p:nvSpPr>
          <p:spPr>
            <a:xfrm>
              <a:off x="-1080" y="360"/>
              <a:ext cx="38405880" cy="32918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93CDDD"/>
                </a:gs>
                <a:gs pos="100000">
                  <a:srgbClr val="E6B9B8"/>
                </a:gs>
              </a:gsLst>
              <a:lin ang="5400000"/>
            </a:gradFill>
            <a:ln>
              <a:no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4" name="Rounded Rectangle 73"/>
            <p:cNvSpPr/>
            <p:nvPr/>
          </p:nvSpPr>
          <p:spPr>
            <a:xfrm>
              <a:off x="8170200" y="5410440"/>
              <a:ext cx="22062960" cy="26620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E1C11">
                <a:alpha val="51000"/>
              </a:srgbClr>
            </a:solidFill>
            <a:ln w="76320">
              <a:solidFill>
                <a:srgbClr val="FFFFFF"/>
              </a:solid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5" name="Rounded Rectangle 74"/>
            <p:cNvSpPr/>
            <p:nvPr/>
          </p:nvSpPr>
          <p:spPr>
            <a:xfrm>
              <a:off x="698039" y="533880"/>
              <a:ext cx="37009440" cy="4419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20000"/>
                <a:lumOff val="80000"/>
                <a:alpha val="51000"/>
              </a:scheme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6" name="Rounded Rectangle 75"/>
            <p:cNvSpPr/>
            <p:nvPr/>
          </p:nvSpPr>
          <p:spPr>
            <a:xfrm>
              <a:off x="671400" y="5410440"/>
              <a:ext cx="7197119" cy="13183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53735">
                <a:alpha val="51000"/>
              </a:srgbClr>
            </a:solidFill>
            <a:ln w="76320">
              <a:solidFill>
                <a:srgbClr val="FFFFFF"/>
              </a:solid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7" name="Rounded Rectangle 76"/>
            <p:cNvSpPr/>
            <p:nvPr/>
          </p:nvSpPr>
          <p:spPr>
            <a:xfrm>
              <a:off x="671400" y="19136520"/>
              <a:ext cx="7197119" cy="12801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84807">
                <a:alpha val="50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8" name="Rounded Rectangle 77"/>
            <p:cNvSpPr/>
            <p:nvPr/>
          </p:nvSpPr>
          <p:spPr>
            <a:xfrm>
              <a:off x="30507120" y="5410440"/>
              <a:ext cx="7197119" cy="132688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0243E">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9" name="Rounded Rectangle 78"/>
            <p:cNvSpPr/>
            <p:nvPr/>
          </p:nvSpPr>
          <p:spPr>
            <a:xfrm>
              <a:off x="30507121" y="26080200"/>
              <a:ext cx="7197120" cy="5943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03152">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10" name="Rounded Rectangle 79"/>
            <p:cNvSpPr/>
            <p:nvPr/>
          </p:nvSpPr>
          <p:spPr>
            <a:xfrm>
              <a:off x="30507120" y="19222200"/>
              <a:ext cx="7197119" cy="6400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F6228">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11" name="TextBox 80"/>
            <p:cNvSpPr/>
            <p:nvPr/>
          </p:nvSpPr>
          <p:spPr>
            <a:xfrm>
              <a:off x="10677242" y="6476203"/>
              <a:ext cx="3315090"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latin typeface="Arial" pitchFamily="18"/>
                  <a:ea typeface="Microsoft YaHei" pitchFamily="2"/>
                  <a:cs typeface="Arial" pitchFamily="34"/>
                </a:rPr>
                <a:t>Results</a:t>
              </a:r>
            </a:p>
          </p:txBody>
        </p:sp>
        <p:sp>
          <p:nvSpPr>
            <p:cNvPr id="12" name="TextBox 81"/>
            <p:cNvSpPr/>
            <p:nvPr/>
          </p:nvSpPr>
          <p:spPr>
            <a:xfrm>
              <a:off x="9577260" y="7602216"/>
              <a:ext cx="10556640" cy="67411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hangingPunct="0"/>
              <a:r>
                <a:rPr lang="en-US" sz="1200" dirty="0"/>
                <a:t>Fitness values for the last 50 years have pretty much been the same , same applies to the development of the websites. The only difference has been in the usability , functionality and interface. Certain web developers have done this concept before but in the form of the trainees not being able to communicate with their </a:t>
              </a:r>
              <a:r>
                <a:rPr lang="en-US" sz="1200" dirty="0" err="1"/>
                <a:t>traness</a:t>
              </a:r>
              <a:r>
                <a:rPr lang="en-US" sz="1200" dirty="0"/>
                <a:t> on a personal level. Most fitness schedules take more precedence of payment first then fitness later, they do not sell it as such but that's the way they market it as. Fitness scheduling will be free on the super fit  website. Some of the websites give a free month trial such as class pass and you begin to pay when the trial is up.</a:t>
              </a:r>
              <a:endParaRPr lang="tr-TR" sz="1200" dirty="0">
                <a:solidFill>
                  <a:srgbClr val="FFFFFF"/>
                </a:solidFill>
                <a:latin typeface="Arial" pitchFamily="18"/>
                <a:ea typeface="Microsoft YaHei" pitchFamily="2"/>
                <a:cs typeface="Arial" pitchFamily="34"/>
              </a:endParaRPr>
            </a:p>
          </p:txBody>
        </p:sp>
        <p:sp>
          <p:nvSpPr>
            <p:cNvPr id="13" name="TextBox 82"/>
            <p:cNvSpPr/>
            <p:nvPr/>
          </p:nvSpPr>
          <p:spPr>
            <a:xfrm>
              <a:off x="20026078" y="7612995"/>
              <a:ext cx="10207081" cy="46727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hangingPunct="0"/>
              <a:r>
                <a:rPr lang="en-US" sz="1200" dirty="0"/>
                <a:t>New databases are being created to support vast amounts of data storage as well as data retrieval being easy. Most of the websites have an admin who books the appointments and reschedules the clashing ones however, our website will allow the trainer and trainee to login to separate accounts and govern themselves to ensure they have a clear understanding in their scheduling of classes.</a:t>
              </a:r>
            </a:p>
            <a:p>
              <a:pPr algn="just" hangingPunct="0"/>
              <a:endParaRPr lang="tr-TR" sz="1200" dirty="0">
                <a:solidFill>
                  <a:srgbClr val="FFFFFF"/>
                </a:solidFill>
                <a:latin typeface="Arial" pitchFamily="18"/>
                <a:ea typeface="Microsoft YaHei" pitchFamily="2"/>
                <a:cs typeface="Arial" pitchFamily="34"/>
              </a:endParaRPr>
            </a:p>
          </p:txBody>
        </p:sp>
        <p:sp>
          <p:nvSpPr>
            <p:cNvPr id="14" name="TextBox 83"/>
            <p:cNvSpPr/>
            <p:nvPr/>
          </p:nvSpPr>
          <p:spPr>
            <a:xfrm>
              <a:off x="1364400" y="5608029"/>
              <a:ext cx="4951028"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itchFamily="18"/>
                  <a:ea typeface="Microsoft YaHei" pitchFamily="2"/>
                  <a:cs typeface="Arial" pitchFamily="34"/>
                </a:rPr>
                <a:t>Introduction</a:t>
              </a:r>
            </a:p>
          </p:txBody>
        </p:sp>
        <p:sp>
          <p:nvSpPr>
            <p:cNvPr id="15" name="TextBox 84"/>
            <p:cNvSpPr/>
            <p:nvPr/>
          </p:nvSpPr>
          <p:spPr>
            <a:xfrm>
              <a:off x="886679" y="6401160"/>
              <a:ext cx="6603195" cy="1164970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hangingPunct="0"/>
              <a:r>
                <a:rPr lang="en-US" sz="1050" dirty="0"/>
                <a:t>A lot of fitness schedulers such as </a:t>
              </a:r>
              <a:r>
                <a:rPr lang="en-US" sz="1050" dirty="0" err="1"/>
                <a:t>supersaas</a:t>
              </a:r>
              <a:r>
                <a:rPr lang="en-US" sz="1050" dirty="0"/>
                <a:t> take more precedence on payment for using their websites rather than paying more attention to the type of training the client is receiving and if they are benefiting. Most of the subscription payment packages start from 6 euro up to 30 euro which for an unemployed student can be a burden to keep up with payment. If you’re offering fitness and health services to others, staying alert and focused on your client is important to their progress. Distractions like incessant phone bookings, last-minute cancellations, rogue payments, and more can keep an individual from giving them the best service as possible. That’s why the  super fit workout scheduler is important and will make the users reach their goal without breaking a sweat. By simply booking and being assigned a class will be a step closer in achieving their goal </a:t>
              </a:r>
              <a:endParaRPr lang="tr-TR" sz="1050" dirty="0">
                <a:solidFill>
                  <a:srgbClr val="FFFFFF"/>
                </a:solidFill>
                <a:latin typeface="Arial" pitchFamily="18"/>
                <a:ea typeface="Microsoft YaHei" pitchFamily="2"/>
                <a:cs typeface="Arial" pitchFamily="34"/>
              </a:endParaRPr>
            </a:p>
          </p:txBody>
        </p:sp>
        <p:sp>
          <p:nvSpPr>
            <p:cNvPr id="16" name="TextBox 85"/>
            <p:cNvSpPr/>
            <p:nvPr/>
          </p:nvSpPr>
          <p:spPr>
            <a:xfrm>
              <a:off x="873722" y="19516681"/>
              <a:ext cx="7819446"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itchFamily="18"/>
                  <a:ea typeface="Microsoft YaHei" pitchFamily="2"/>
                  <a:cs typeface="Arial" pitchFamily="34"/>
                </a:rPr>
                <a:t>Methods &amp; Materials</a:t>
              </a:r>
            </a:p>
          </p:txBody>
        </p:sp>
        <p:sp>
          <p:nvSpPr>
            <p:cNvPr id="17" name="TextBox 86"/>
            <p:cNvSpPr/>
            <p:nvPr/>
          </p:nvSpPr>
          <p:spPr>
            <a:xfrm>
              <a:off x="886679" y="20391481"/>
              <a:ext cx="6578281" cy="116081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fontAlgn="base"/>
              <a:r>
                <a:rPr lang="en-US" sz="1050" b="1" dirty="0"/>
                <a:t> Calendar module </a:t>
              </a:r>
              <a:r>
                <a:rPr lang="en-US" sz="1050" dirty="0"/>
                <a:t> </a:t>
              </a:r>
            </a:p>
            <a:p>
              <a:pPr algn="just" fontAlgn="base"/>
              <a:r>
                <a:rPr lang="en-US" sz="1050" dirty="0"/>
                <a:t>The website will feature a calendar where the scheduled workouts will be placed. </a:t>
              </a:r>
            </a:p>
            <a:p>
              <a:pPr algn="just" fontAlgn="base"/>
              <a:r>
                <a:rPr lang="en-US" sz="1050" dirty="0"/>
                <a:t> </a:t>
              </a:r>
            </a:p>
            <a:p>
              <a:pPr algn="just" fontAlgn="base"/>
              <a:r>
                <a:rPr lang="en-US" sz="1050" b="1" dirty="0"/>
                <a:t>3.2. Chat box module</a:t>
              </a:r>
              <a:r>
                <a:rPr lang="en-US" sz="1050" dirty="0"/>
                <a:t> </a:t>
              </a:r>
            </a:p>
            <a:p>
              <a:pPr algn="just" fontAlgn="base"/>
              <a:r>
                <a:rPr lang="en-US" sz="1050" dirty="0"/>
                <a:t>The website will also feature a chat box for the trainer to communicate with the trainee. </a:t>
              </a:r>
            </a:p>
            <a:p>
              <a:pPr algn="just" fontAlgn="base"/>
              <a:r>
                <a:rPr lang="en-US" sz="1050" dirty="0"/>
                <a:t> </a:t>
              </a:r>
            </a:p>
            <a:p>
              <a:pPr algn="just" fontAlgn="base"/>
              <a:r>
                <a:rPr lang="en-US" sz="1050" b="1" dirty="0"/>
                <a:t>3.3. Login module</a:t>
              </a:r>
              <a:r>
                <a:rPr lang="en-US" sz="1050" dirty="0"/>
                <a:t> </a:t>
              </a:r>
            </a:p>
            <a:p>
              <a:pPr algn="just" fontAlgn="base"/>
              <a:r>
                <a:rPr lang="en-US" sz="1050" dirty="0"/>
                <a:t>The user of the website can login or sign up as a trainer or a trainee. This is where one will input data, this data will be saved in the database. </a:t>
              </a:r>
            </a:p>
            <a:p>
              <a:pPr algn="just" hangingPunct="0"/>
              <a:endParaRPr lang="en-US" sz="1050" dirty="0">
                <a:solidFill>
                  <a:srgbClr val="FFFFFF"/>
                </a:solidFill>
                <a:latin typeface="Arial" pitchFamily="18"/>
                <a:ea typeface="Microsoft YaHei" pitchFamily="2"/>
                <a:cs typeface="Arial" pitchFamily="34"/>
              </a:endParaRPr>
            </a:p>
            <a:p>
              <a:pPr algn="just" fontAlgn="base"/>
              <a:r>
                <a:rPr lang="en-US" sz="1050" b="1" dirty="0"/>
                <a:t>3.4. Forth module</a:t>
              </a:r>
              <a:r>
                <a:rPr lang="en-US" sz="1050" dirty="0"/>
                <a:t> </a:t>
              </a:r>
            </a:p>
            <a:p>
              <a:pPr algn="just" fontAlgn="base"/>
              <a:r>
                <a:rPr lang="en-US" sz="1050" dirty="0"/>
                <a:t>The database which will be stored in MySQL will be used on the website to store various types of data. This data may include the login information of the user, the dates and time schedules of the workouts as well as messages to and from the trainer and trainee saved in the database.</a:t>
              </a:r>
            </a:p>
            <a:p>
              <a:pPr algn="just" hangingPunct="0"/>
              <a:endParaRPr lang="tr-TR" sz="1050" dirty="0">
                <a:solidFill>
                  <a:srgbClr val="FFFFFF"/>
                </a:solidFill>
                <a:latin typeface="Arial" pitchFamily="18"/>
                <a:ea typeface="Microsoft YaHei" pitchFamily="2"/>
                <a:cs typeface="Arial" pitchFamily="34"/>
              </a:endParaRPr>
            </a:p>
          </p:txBody>
        </p:sp>
        <p:sp>
          <p:nvSpPr>
            <p:cNvPr id="18" name="TextBox 87"/>
            <p:cNvSpPr/>
            <p:nvPr/>
          </p:nvSpPr>
          <p:spPr>
            <a:xfrm>
              <a:off x="30663001" y="5707799"/>
              <a:ext cx="5075152"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itchFamily="18"/>
                  <a:ea typeface="Microsoft YaHei" pitchFamily="2"/>
                  <a:cs typeface="Arial" pitchFamily="34"/>
                </a:rPr>
                <a:t>Conclusions</a:t>
              </a:r>
            </a:p>
          </p:txBody>
        </p:sp>
        <p:sp>
          <p:nvSpPr>
            <p:cNvPr id="19" name="TextBox 88"/>
            <p:cNvSpPr/>
            <p:nvPr/>
          </p:nvSpPr>
          <p:spPr>
            <a:xfrm>
              <a:off x="30759841" y="6486841"/>
              <a:ext cx="6578281" cy="1152645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fontAlgn="base"/>
              <a:r>
                <a:rPr lang="en-US" sz="950" dirty="0"/>
                <a:t>The website will save a lot of time for the users with less time in dealing with phones and unnecessary disturbances. This way the user will get quality time with the trainer in ensuring they get the best training possible </a:t>
              </a:r>
            </a:p>
            <a:p>
              <a:pPr algn="just" fontAlgn="base"/>
              <a:r>
                <a:rPr lang="en-US" sz="950" dirty="0"/>
                <a:t> </a:t>
              </a:r>
            </a:p>
            <a:p>
              <a:pPr algn="just" fontAlgn="base"/>
              <a:r>
                <a:rPr lang="en-US" sz="950" dirty="0"/>
                <a:t>The website will be available 24/7 and will need minimum upgrading. The trainers can revisit the workout they would have done at any time. Any changes to the scheduling will appear in their notification and they can change their schedule accordingly, and if they cannot make it, the can always watch the uploaded video. Notifications of new appointments or class bookings will make the planning of your daily schedule more manageable.  </a:t>
              </a:r>
            </a:p>
            <a:p>
              <a:pPr algn="just" fontAlgn="base"/>
              <a:r>
                <a:rPr lang="en-US" sz="950" dirty="0"/>
                <a:t>Cut Costs without paying a penny. All the appointments are done for the trainee and all they have to do is show up. If not , an uploaded video on the site will be waiting for them all free of charge. This will not only benefit the trainee but the trainer as well as he can also keep track of the class without being charged anything and plan his day to day activities with no hustle. </a:t>
              </a:r>
            </a:p>
          </p:txBody>
        </p:sp>
        <p:sp>
          <p:nvSpPr>
            <p:cNvPr id="20" name="TextBox 89"/>
            <p:cNvSpPr/>
            <p:nvPr/>
          </p:nvSpPr>
          <p:spPr>
            <a:xfrm>
              <a:off x="30641761" y="26423280"/>
              <a:ext cx="7573963"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itchFamily="18"/>
                  <a:ea typeface="Microsoft YaHei" pitchFamily="2"/>
                  <a:cs typeface="Arial" pitchFamily="34"/>
                </a:rPr>
                <a:t>Acknowledgements</a:t>
              </a:r>
            </a:p>
          </p:txBody>
        </p:sp>
        <p:sp>
          <p:nvSpPr>
            <p:cNvPr id="21" name="TextBox 90"/>
            <p:cNvSpPr/>
            <p:nvPr/>
          </p:nvSpPr>
          <p:spPr>
            <a:xfrm>
              <a:off x="30732118" y="19559520"/>
              <a:ext cx="4626788"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a:solidFill>
                    <a:srgbClr val="FFFFFF"/>
                  </a:solidFill>
                  <a:latin typeface="Arial" pitchFamily="18"/>
                  <a:ea typeface="Microsoft YaHei" pitchFamily="2"/>
                  <a:cs typeface="Arial" pitchFamily="34"/>
                </a:rPr>
                <a:t>References</a:t>
              </a:r>
            </a:p>
          </p:txBody>
        </p:sp>
        <p:sp>
          <p:nvSpPr>
            <p:cNvPr id="22" name="TextBox 91"/>
            <p:cNvSpPr/>
            <p:nvPr/>
          </p:nvSpPr>
          <p:spPr>
            <a:xfrm>
              <a:off x="30759841" y="20271601"/>
              <a:ext cx="6578281" cy="42873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fontAlgn="base"/>
              <a:r>
                <a:rPr lang="en-US" dirty="0"/>
                <a:t>HTML Definition /</a:t>
              </a:r>
              <a:r>
                <a:rPr lang="en-US" dirty="0" err="1"/>
                <a:t>wikipedia,HTML</a:t>
              </a:r>
              <a:r>
                <a:rPr lang="en-US" dirty="0"/>
                <a:t> </a:t>
              </a:r>
              <a:r>
                <a:rPr lang="en-US" dirty="0" err="1"/>
                <a:t>definition,last</a:t>
              </a:r>
              <a:r>
                <a:rPr lang="en-US" dirty="0"/>
                <a:t> edited on 28 April 2020 </a:t>
              </a:r>
            </a:p>
            <a:p>
              <a:pPr algn="just" fontAlgn="base"/>
              <a:r>
                <a:rPr lang="en-US" u="sng" dirty="0">
                  <a:hlinkClick r:id="rId3"/>
                </a:rPr>
                <a:t>https://en.wikipedia.org/wiki/HTML</a:t>
              </a:r>
              <a:r>
                <a:rPr lang="en-US" dirty="0"/>
                <a:t> </a:t>
              </a:r>
            </a:p>
            <a:p>
              <a:pPr algn="just" fontAlgn="base"/>
              <a:r>
                <a:rPr lang="en-US" dirty="0"/>
                <a:t> </a:t>
              </a:r>
            </a:p>
            <a:p>
              <a:pPr algn="just" fontAlgn="base"/>
              <a:r>
                <a:rPr lang="en-US" dirty="0"/>
                <a:t>Why Is Python So Good for AI, Machine Learning and Deep Learning? Jakub </a:t>
              </a:r>
              <a:r>
                <a:rPr lang="en-US" dirty="0" err="1"/>
                <a:t>Protasiewicz</a:t>
              </a:r>
              <a:r>
                <a:rPr lang="en-US" dirty="0"/>
                <a:t>  </a:t>
              </a:r>
            </a:p>
            <a:p>
              <a:pPr algn="just" fontAlgn="base"/>
              <a:r>
                <a:rPr lang="en-US" dirty="0"/>
                <a:t>(Aug 31, 2018) https://www.netguru.com/blog/why-is-python-so-good-for-ai-machine-learning </a:t>
              </a:r>
            </a:p>
            <a:p>
              <a:pPr algn="just" fontAlgn="base"/>
              <a:r>
                <a:rPr lang="en-US" dirty="0"/>
                <a:t>and-deep-learning/  </a:t>
              </a:r>
            </a:p>
            <a:p>
              <a:pPr algn="just" fontAlgn="base"/>
              <a:r>
                <a:rPr lang="en-US" dirty="0"/>
                <a:t>  </a:t>
              </a:r>
            </a:p>
            <a:p>
              <a:pPr algn="just" fontAlgn="base"/>
              <a:r>
                <a:rPr lang="en-US" dirty="0"/>
                <a:t>Python Programming Language official page. https://www.python.org/  </a:t>
              </a:r>
            </a:p>
            <a:p>
              <a:pPr algn="just" fontAlgn="base"/>
              <a:r>
                <a:rPr lang="en-US" dirty="0"/>
                <a:t>  </a:t>
              </a:r>
            </a:p>
            <a:p>
              <a:pPr algn="just" fontAlgn="base"/>
              <a:r>
                <a:rPr lang="en-US" dirty="0"/>
                <a:t>MySQL Database Management System. https://dev.mysql.com/   </a:t>
              </a:r>
            </a:p>
            <a:p>
              <a:pPr algn="just" fontAlgn="base"/>
              <a:r>
                <a:rPr lang="en-US" dirty="0"/>
                <a:t>  </a:t>
              </a:r>
            </a:p>
            <a:p>
              <a:pPr algn="just" fontAlgn="base"/>
              <a:r>
                <a:rPr lang="en-US" dirty="0"/>
                <a:t>PyCharm Ide. https://www.jetbrains.com/   </a:t>
              </a:r>
            </a:p>
            <a:p>
              <a:pPr algn="just" fontAlgn="base"/>
              <a:r>
                <a:rPr lang="en-US" dirty="0"/>
                <a:t> </a:t>
              </a:r>
            </a:p>
            <a:p>
              <a:pPr algn="just" fontAlgn="base"/>
              <a:r>
                <a:rPr lang="en-US" dirty="0"/>
                <a:t>class pass, fitness web based class scheduler, </a:t>
              </a:r>
            </a:p>
          </p:txBody>
        </p:sp>
        <p:sp>
          <p:nvSpPr>
            <p:cNvPr id="23" name="TextBox 92"/>
            <p:cNvSpPr/>
            <p:nvPr/>
          </p:nvSpPr>
          <p:spPr>
            <a:xfrm>
              <a:off x="30759841" y="27192599"/>
              <a:ext cx="6578281" cy="23626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800" dirty="0">
                  <a:hlinkClick r:id="rId4"/>
                </a:rPr>
                <a:t>https://www.picktime.com/scheduling-software/fitness</a:t>
              </a:r>
              <a:endParaRPr lang="en-US" sz="800" dirty="0"/>
            </a:p>
            <a:p>
              <a:pPr hangingPunct="0"/>
              <a:endParaRPr lang="en-US" sz="800" dirty="0">
                <a:solidFill>
                  <a:srgbClr val="FFFFFF"/>
                </a:solidFill>
                <a:latin typeface="Arial" pitchFamily="18"/>
                <a:ea typeface="Microsoft YaHei" pitchFamily="2"/>
                <a:cs typeface="Arial" pitchFamily="34"/>
              </a:endParaRPr>
            </a:p>
            <a:p>
              <a:pPr hangingPunct="0"/>
              <a:r>
                <a:rPr lang="en-US" sz="800" dirty="0">
                  <a:hlinkClick r:id="rId5"/>
                </a:rPr>
                <a:t>https://www.oncehub.com/resources/fitness-scheduling-software/</a:t>
              </a:r>
              <a:endParaRPr lang="en-US" sz="800" dirty="0"/>
            </a:p>
            <a:p>
              <a:pPr hangingPunct="0"/>
              <a:endParaRPr lang="en-US" sz="800" dirty="0"/>
            </a:p>
            <a:p>
              <a:pPr hangingPunct="0"/>
              <a:r>
                <a:rPr lang="en-US" sz="800" dirty="0">
                  <a:hlinkClick r:id="rId6"/>
                </a:rPr>
                <a:t>https://www.supersaas.com/info/fitness</a:t>
              </a:r>
              <a:endParaRPr lang="tr-TR" sz="1100" dirty="0">
                <a:solidFill>
                  <a:srgbClr val="FFFFFF"/>
                </a:solidFill>
                <a:latin typeface="Arial" pitchFamily="18"/>
                <a:ea typeface="Microsoft YaHei" pitchFamily="2"/>
                <a:cs typeface="Arial" pitchFamily="34"/>
              </a:endParaRPr>
            </a:p>
          </p:txBody>
        </p:sp>
      </p:grpSp>
      <p:pic>
        <p:nvPicPr>
          <p:cNvPr id="25" name="Picture 24"/>
          <p:cNvPicPr>
            <a:picLocks noChangeAspect="1"/>
          </p:cNvPicPr>
          <p:nvPr/>
        </p:nvPicPr>
        <p:blipFill>
          <a:blip r:embed="rId7">
            <a:lum/>
            <a:alphaModFix/>
          </a:blip>
          <a:srcRect/>
          <a:stretch>
            <a:fillRect/>
          </a:stretch>
        </p:blipFill>
        <p:spPr>
          <a:xfrm>
            <a:off x="323185" y="245262"/>
            <a:ext cx="1867719" cy="2030229"/>
          </a:xfrm>
          <a:prstGeom prst="rect">
            <a:avLst/>
          </a:prstGeom>
          <a:noFill/>
          <a:ln>
            <a:noFill/>
          </a:ln>
        </p:spPr>
      </p:pic>
      <p:sp>
        <p:nvSpPr>
          <p:cNvPr id="26" name="Freeform 25"/>
          <p:cNvSpPr/>
          <p:nvPr/>
        </p:nvSpPr>
        <p:spPr>
          <a:xfrm>
            <a:off x="3037214" y="652597"/>
            <a:ext cx="5410351" cy="14146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A6A6">
              <a:alpha val="25000"/>
            </a:srgbClr>
          </a:solidFill>
          <a:ln>
            <a:noFill/>
            <a:prstDash val="solid"/>
          </a:ln>
        </p:spPr>
        <p:txBody>
          <a:bodyPr vert="horz" wrap="square" lIns="59889" tIns="29881" rIns="59889" bIns="29881" anchor="ctr" anchorCtr="0" compatLnSpc="0"/>
          <a:lstStyle/>
          <a:p>
            <a:pPr algn="ctr"/>
            <a:r>
              <a:rPr lang="tr-TR" sz="2400" b="1" dirty="0">
                <a:solidFill>
                  <a:srgbClr val="FFFFFF"/>
                </a:solidFill>
                <a:latin typeface="Arial" pitchFamily="18"/>
                <a:ea typeface="Microsoft YaHei" pitchFamily="2"/>
                <a:cs typeface="Mangal" pitchFamily="2"/>
              </a:rPr>
              <a:t>  </a:t>
            </a:r>
            <a:r>
              <a:rPr lang="en-US" sz="2400" b="1" i="1" dirty="0">
                <a:latin typeface="Arial" pitchFamily="18"/>
                <a:ea typeface="Microsoft YaHei" pitchFamily="2"/>
                <a:cs typeface="Mangal" pitchFamily="2"/>
              </a:rPr>
              <a:t>FITNESS SCHEDULER</a:t>
            </a:r>
            <a:br>
              <a:rPr lang="tr-TR" sz="3200" b="1" dirty="0">
                <a:solidFill>
                  <a:srgbClr val="FFFFFF"/>
                </a:solidFill>
                <a:latin typeface="Arial" pitchFamily="18"/>
                <a:ea typeface="Microsoft YaHei" pitchFamily="2"/>
                <a:cs typeface="Mangal" pitchFamily="2"/>
              </a:rPr>
            </a:br>
            <a:r>
              <a:rPr lang="en-US" sz="1600" b="1" i="1" dirty="0">
                <a:latin typeface="Arial" pitchFamily="18"/>
                <a:ea typeface="Microsoft YaHei" pitchFamily="2"/>
                <a:cs typeface="Mangal" pitchFamily="2"/>
              </a:rPr>
              <a:t>KEVIN ADRIAN MANDIMIKA</a:t>
            </a:r>
            <a:br>
              <a:rPr lang="tr-TR" sz="1400" b="1" dirty="0">
                <a:solidFill>
                  <a:srgbClr val="FFFFFF"/>
                </a:solidFill>
                <a:latin typeface="Arial" pitchFamily="18"/>
                <a:ea typeface="Microsoft YaHei" pitchFamily="2"/>
                <a:cs typeface="Mangal" pitchFamily="2"/>
              </a:rPr>
            </a:br>
            <a:r>
              <a:rPr lang="tr-TR" sz="1400" b="1" i="1" dirty="0">
                <a:latin typeface="Arial" pitchFamily="18"/>
                <a:ea typeface="Microsoft YaHei" pitchFamily="2"/>
                <a:cs typeface="Mangal" pitchFamily="2"/>
              </a:rPr>
              <a:t>Advisor Name</a:t>
            </a:r>
            <a:r>
              <a:rPr lang="en-US" sz="1400" b="1" i="1" dirty="0">
                <a:latin typeface="Arial" pitchFamily="18"/>
                <a:ea typeface="Microsoft YaHei" pitchFamily="2"/>
                <a:cs typeface="Mangal" pitchFamily="2"/>
              </a:rPr>
              <a:t>, ZAFER ERENEL</a:t>
            </a:r>
            <a:br>
              <a:rPr lang="tr-TR" sz="1400" b="1" dirty="0">
                <a:solidFill>
                  <a:srgbClr val="FFFFFF"/>
                </a:solidFill>
                <a:latin typeface="Arial" pitchFamily="18"/>
                <a:ea typeface="Microsoft YaHei" pitchFamily="2"/>
                <a:cs typeface="Mangal" pitchFamily="2"/>
              </a:rPr>
            </a:br>
            <a:r>
              <a:rPr lang="en-US" sz="1400" b="1" i="1" dirty="0">
                <a:solidFill>
                  <a:srgbClr val="FFFFFF"/>
                </a:solidFill>
                <a:latin typeface="Arial" pitchFamily="18"/>
                <a:ea typeface="Microsoft YaHei" pitchFamily="2"/>
                <a:cs typeface="Mangal" pitchFamily="2"/>
              </a:rPr>
              <a:t> </a:t>
            </a:r>
            <a:r>
              <a:rPr lang="en-US" sz="1400" b="1" i="1" dirty="0">
                <a:latin typeface="Arial" pitchFamily="18"/>
                <a:ea typeface="Microsoft YaHei" pitchFamily="2"/>
                <a:cs typeface="Mangal" pitchFamily="2"/>
              </a:rPr>
              <a:t>European </a:t>
            </a:r>
            <a:r>
              <a:rPr lang="en-US" sz="1400" b="1" i="1" dirty="0" err="1">
                <a:latin typeface="Arial" pitchFamily="18"/>
                <a:ea typeface="Microsoft YaHei" pitchFamily="2"/>
                <a:cs typeface="Mangal" pitchFamily="2"/>
              </a:rPr>
              <a:t>Univer</a:t>
            </a:r>
            <a:r>
              <a:rPr lang="tr-TR" sz="1400" b="1" i="1" dirty="0">
                <a:latin typeface="Arial" pitchFamily="18"/>
                <a:ea typeface="Microsoft YaHei" pitchFamily="2"/>
                <a:cs typeface="Mangal" pitchFamily="2"/>
              </a:rPr>
              <a:t>s</a:t>
            </a:r>
            <a:r>
              <a:rPr lang="en-US" sz="1400" b="1" i="1" dirty="0" err="1">
                <a:latin typeface="Arial" pitchFamily="18"/>
                <a:ea typeface="Microsoft YaHei" pitchFamily="2"/>
                <a:cs typeface="Mangal" pitchFamily="2"/>
              </a:rPr>
              <a:t>ity</a:t>
            </a:r>
            <a:r>
              <a:rPr lang="en-US" sz="1400" b="1" i="1" dirty="0">
                <a:latin typeface="Arial" pitchFamily="18"/>
                <a:ea typeface="Microsoft YaHei" pitchFamily="2"/>
                <a:cs typeface="Mangal" pitchFamily="2"/>
              </a:rPr>
              <a:t> of </a:t>
            </a:r>
            <a:r>
              <a:rPr lang="en-US" sz="1400" b="1" i="1" dirty="0" err="1">
                <a:latin typeface="Arial" pitchFamily="18"/>
                <a:ea typeface="Microsoft YaHei" pitchFamily="2"/>
                <a:cs typeface="Mangal" pitchFamily="2"/>
              </a:rPr>
              <a:t>Lefke</a:t>
            </a:r>
            <a:r>
              <a:rPr lang="tr-TR" sz="1400" b="1" i="1" dirty="0">
                <a:latin typeface="Arial" pitchFamily="18"/>
                <a:ea typeface="Microsoft YaHei" pitchFamily="2"/>
                <a:cs typeface="Mangal" pitchFamily="2"/>
              </a:rPr>
              <a:t>, Engineering Faculty</a:t>
            </a:r>
            <a:r>
              <a:rPr lang="en-US" sz="1400" b="1" i="1" dirty="0">
                <a:latin typeface="Arial" pitchFamily="18"/>
                <a:ea typeface="Microsoft YaHei" pitchFamily="2"/>
                <a:cs typeface="Mangal" pitchFamily="2"/>
              </a:rPr>
              <a:t>, </a:t>
            </a:r>
            <a:r>
              <a:rPr lang="en-US" sz="1400" b="1" i="1" dirty="0" err="1">
                <a:latin typeface="Arial" pitchFamily="18"/>
                <a:ea typeface="Microsoft YaHei" pitchFamily="2"/>
                <a:cs typeface="Mangal" pitchFamily="2"/>
              </a:rPr>
              <a:t>Lefke</a:t>
            </a:r>
            <a:r>
              <a:rPr lang="en-US" sz="1400" b="1" i="1" dirty="0">
                <a:latin typeface="Arial" pitchFamily="18"/>
                <a:ea typeface="Microsoft YaHei" pitchFamily="2"/>
                <a:cs typeface="Mangal" pitchFamily="2"/>
              </a:rPr>
              <a:t>, T.R.</a:t>
            </a:r>
            <a:r>
              <a:rPr lang="tr-TR" sz="1400" b="1" i="1" dirty="0">
                <a:latin typeface="Arial" pitchFamily="18"/>
                <a:ea typeface="Microsoft YaHei" pitchFamily="2"/>
                <a:cs typeface="Mangal" pitchFamily="2"/>
              </a:rPr>
              <a:t>N.C</a:t>
            </a:r>
            <a:endParaRPr lang="en-US" sz="1400" b="1" i="1" dirty="0">
              <a:latin typeface="Arial" pitchFamily="18"/>
              <a:ea typeface="Microsoft YaHei" pitchFamily="2"/>
              <a:cs typeface="Mangal" pitchFamily="2"/>
            </a:endParaRPr>
          </a:p>
        </p:txBody>
      </p:sp>
      <p:pic>
        <p:nvPicPr>
          <p:cNvPr id="27" name="Picture 26">
            <a:extLst>
              <a:ext uri="{FF2B5EF4-FFF2-40B4-BE49-F238E27FC236}">
                <a16:creationId xmlns:a16="http://schemas.microsoft.com/office/drawing/2014/main" id="{C85A2B1E-819D-4796-8121-FFFACD021E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7214" y="6842099"/>
            <a:ext cx="4720575" cy="3218623"/>
          </a:xfrm>
          <a:prstGeom prst="rect">
            <a:avLst/>
          </a:prstGeom>
          <a:ln w="228600" cap="sq" cmpd="thickThin">
            <a:solidFill>
              <a:srgbClr val="000000"/>
            </a:solidFill>
            <a:prstDash val="solid"/>
            <a:miter lim="800000"/>
          </a:ln>
          <a:effectLst>
            <a:innerShdw blurRad="76200">
              <a:srgbClr val="000000"/>
            </a:innerShdw>
          </a:effectLst>
        </p:spPr>
      </p:pic>
      <p:sp>
        <p:nvSpPr>
          <p:cNvPr id="28" name="Rectangle 27">
            <a:extLst>
              <a:ext uri="{FF2B5EF4-FFF2-40B4-BE49-F238E27FC236}">
                <a16:creationId xmlns:a16="http://schemas.microsoft.com/office/drawing/2014/main" id="{C5C34E08-6886-447D-B34D-BD89469F5047}"/>
              </a:ext>
            </a:extLst>
          </p:cNvPr>
          <p:cNvSpPr/>
          <p:nvPr/>
        </p:nvSpPr>
        <p:spPr>
          <a:xfrm>
            <a:off x="3434487" y="10404948"/>
            <a:ext cx="3888432" cy="22763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200" dirty="0"/>
              <a:t>The goal of this  project is to  help create a platform where the trainer and trainee will communicate , have full access to the features provided by the website to achieve their fitness goal free of charge. </a:t>
            </a:r>
          </a:p>
          <a:p>
            <a:pPr algn="just"/>
            <a:r>
              <a:rPr lang="en-US" sz="1200" dirty="0"/>
              <a:t> </a:t>
            </a:r>
          </a:p>
          <a:p>
            <a:pPr algn="just"/>
            <a:r>
              <a:rPr lang="en-US" sz="1200" dirty="0"/>
              <a:t>One of the aims is to insure that the website is easily navigational. Trainers can be set to particular sessions and let them handle their own students in  their own manner. Every student should be accounted for and for those who missed the session , video will be uploaded  to in sure they do not lose out on the experience.</a:t>
            </a:r>
          </a:p>
          <a:p>
            <a:pPr algn="just"/>
            <a:endParaRPr lang="en-US" sz="1200" dirty="0"/>
          </a:p>
        </p:txBody>
      </p:sp>
      <p:pic>
        <p:nvPicPr>
          <p:cNvPr id="30" name="Picture 29">
            <a:extLst>
              <a:ext uri="{FF2B5EF4-FFF2-40B4-BE49-F238E27FC236}">
                <a16:creationId xmlns:a16="http://schemas.microsoft.com/office/drawing/2014/main" id="{3E9A3390-525E-45ED-94D4-78F0E945D7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1718" y="12786333"/>
            <a:ext cx="5671566" cy="1699490"/>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Varsayı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TotalTime>
  <Words>981</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StarSymbol</vt:lpstr>
      <vt:lpstr>Times New Roman</vt:lpstr>
      <vt:lpstr>Varsayılan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aarca</dc:creator>
  <cp:lastModifiedBy>anotida jinjika</cp:lastModifiedBy>
  <cp:revision>14</cp:revision>
  <dcterms:modified xsi:type="dcterms:W3CDTF">2020-05-22T15:28:56Z</dcterms:modified>
</cp:coreProperties>
</file>