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7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71" r:id="rId12"/>
    <p:sldId id="275" r:id="rId13"/>
    <p:sldId id="278" r:id="rId14"/>
    <p:sldId id="274" r:id="rId15"/>
  </p:sldIdLst>
  <p:sldSz cx="9144000" cy="5143500" type="screen16x9"/>
  <p:notesSz cx="6858000" cy="9144000"/>
  <p:embeddedFontLst>
    <p:embeddedFont>
      <p:font typeface="Arial Bold" panose="020F05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TT Rounds Condensed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8"/>
    <p:restoredTop sz="88299"/>
  </p:normalViewPr>
  <p:slideViewPr>
    <p:cSldViewPr snapToGrid="0">
      <p:cViewPr varScale="1">
        <p:scale>
          <a:sx n="150" d="100"/>
          <a:sy n="150" d="100"/>
        </p:scale>
        <p:origin x="632" y="160"/>
      </p:cViewPr>
      <p:guideLst>
        <p:guide orient="horz" pos="27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C2F79-2EBD-1346-9267-367C1F5675D3}" type="doc">
      <dgm:prSet loTypeId="urn:microsoft.com/office/officeart/2005/8/layout/hProcess1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9AA9B-B89B-9A49-85F7-145EE3872EA6}">
      <dgm:prSet/>
      <dgm:spPr/>
      <dgm:t>
        <a:bodyPr/>
        <a:lstStyle/>
        <a:p>
          <a:r>
            <a:rPr lang="en-US" b="0" i="0" dirty="0"/>
            <a:t>Introduction</a:t>
          </a:r>
          <a:endParaRPr lang="en-IN" dirty="0"/>
        </a:p>
      </dgm:t>
    </dgm:pt>
    <dgm:pt modelId="{BE4CE661-6539-0146-951B-8CCDF4CFC607}" type="parTrans" cxnId="{390CBFDD-7264-884E-ADBB-73F046442F3F}">
      <dgm:prSet/>
      <dgm:spPr/>
      <dgm:t>
        <a:bodyPr/>
        <a:lstStyle/>
        <a:p>
          <a:endParaRPr lang="en-US"/>
        </a:p>
      </dgm:t>
    </dgm:pt>
    <dgm:pt modelId="{CC2CBD6E-DE61-6C46-AB64-76B63BA651C2}" type="sibTrans" cxnId="{390CBFDD-7264-884E-ADBB-73F046442F3F}">
      <dgm:prSet/>
      <dgm:spPr/>
      <dgm:t>
        <a:bodyPr/>
        <a:lstStyle/>
        <a:p>
          <a:endParaRPr lang="en-US"/>
        </a:p>
      </dgm:t>
    </dgm:pt>
    <dgm:pt modelId="{2692081A-63C9-2247-87B5-E9FDB2E857FD}">
      <dgm:prSet/>
      <dgm:spPr/>
      <dgm:t>
        <a:bodyPr/>
        <a:lstStyle/>
        <a:p>
          <a:r>
            <a:rPr lang="en-US" b="0" i="0" dirty="0"/>
            <a:t>Approach </a:t>
          </a:r>
          <a:endParaRPr lang="en-IN" dirty="0"/>
        </a:p>
      </dgm:t>
    </dgm:pt>
    <dgm:pt modelId="{48707576-09A0-3249-AEB4-2080B27D6EE0}" type="parTrans" cxnId="{8A2BAC0E-A017-B749-A22F-CADEFC102985}">
      <dgm:prSet/>
      <dgm:spPr/>
      <dgm:t>
        <a:bodyPr/>
        <a:lstStyle/>
        <a:p>
          <a:endParaRPr lang="en-US"/>
        </a:p>
      </dgm:t>
    </dgm:pt>
    <dgm:pt modelId="{222A2B3D-DC08-2243-A510-3B59351185B1}" type="sibTrans" cxnId="{8A2BAC0E-A017-B749-A22F-CADEFC102985}">
      <dgm:prSet/>
      <dgm:spPr/>
      <dgm:t>
        <a:bodyPr/>
        <a:lstStyle/>
        <a:p>
          <a:endParaRPr lang="en-US"/>
        </a:p>
      </dgm:t>
    </dgm:pt>
    <dgm:pt modelId="{A423A080-4904-7D4E-9209-0270C30C28A9}">
      <dgm:prSet/>
      <dgm:spPr/>
      <dgm:t>
        <a:bodyPr/>
        <a:lstStyle/>
        <a:p>
          <a:r>
            <a:rPr lang="en-US" b="0" i="0"/>
            <a:t>Data Management</a:t>
          </a:r>
          <a:endParaRPr lang="en-IN"/>
        </a:p>
      </dgm:t>
    </dgm:pt>
    <dgm:pt modelId="{CBCA04B3-0D2A-D840-B9E8-4FF2AF640942}" type="parTrans" cxnId="{C1468FBF-FBB4-8C4D-BA99-EF08F7ADB44E}">
      <dgm:prSet/>
      <dgm:spPr/>
      <dgm:t>
        <a:bodyPr/>
        <a:lstStyle/>
        <a:p>
          <a:endParaRPr lang="en-US"/>
        </a:p>
      </dgm:t>
    </dgm:pt>
    <dgm:pt modelId="{C44C1309-735C-AC4C-8DC6-1D803BE02C55}" type="sibTrans" cxnId="{C1468FBF-FBB4-8C4D-BA99-EF08F7ADB44E}">
      <dgm:prSet/>
      <dgm:spPr/>
      <dgm:t>
        <a:bodyPr/>
        <a:lstStyle/>
        <a:p>
          <a:endParaRPr lang="en-US"/>
        </a:p>
      </dgm:t>
    </dgm:pt>
    <dgm:pt modelId="{41122DC8-2A6A-2441-9F4E-4B860DA77983}">
      <dgm:prSet/>
      <dgm:spPr/>
      <dgm:t>
        <a:bodyPr/>
        <a:lstStyle/>
        <a:p>
          <a:r>
            <a:rPr lang="en-US" b="0" i="0"/>
            <a:t>Model Architecture</a:t>
          </a:r>
          <a:endParaRPr lang="en-IN"/>
        </a:p>
      </dgm:t>
    </dgm:pt>
    <dgm:pt modelId="{5931656B-B853-754F-B3D9-4217E63F32F0}" type="parTrans" cxnId="{CFB9FC22-D8D3-C140-AB73-FA72A9E2B4F9}">
      <dgm:prSet/>
      <dgm:spPr/>
      <dgm:t>
        <a:bodyPr/>
        <a:lstStyle/>
        <a:p>
          <a:endParaRPr lang="en-US"/>
        </a:p>
      </dgm:t>
    </dgm:pt>
    <dgm:pt modelId="{AE584A65-EB32-0144-A5D0-06375FC8E25B}" type="sibTrans" cxnId="{CFB9FC22-D8D3-C140-AB73-FA72A9E2B4F9}">
      <dgm:prSet/>
      <dgm:spPr/>
      <dgm:t>
        <a:bodyPr/>
        <a:lstStyle/>
        <a:p>
          <a:endParaRPr lang="en-US"/>
        </a:p>
      </dgm:t>
    </dgm:pt>
    <dgm:pt modelId="{BFEAF681-08CB-7842-88FA-F3FBCDEC4AB8}">
      <dgm:prSet/>
      <dgm:spPr/>
      <dgm:t>
        <a:bodyPr/>
        <a:lstStyle/>
        <a:p>
          <a:r>
            <a:rPr lang="en-US" b="0" i="0" dirty="0"/>
            <a:t>RL Framework</a:t>
          </a:r>
          <a:endParaRPr lang="en-IN" dirty="0"/>
        </a:p>
      </dgm:t>
    </dgm:pt>
    <dgm:pt modelId="{03813200-012B-754D-81D0-749CEB8D268E}" type="parTrans" cxnId="{30EDD425-A120-1E40-8F72-858433CD8E17}">
      <dgm:prSet/>
      <dgm:spPr/>
      <dgm:t>
        <a:bodyPr/>
        <a:lstStyle/>
        <a:p>
          <a:endParaRPr lang="en-US"/>
        </a:p>
      </dgm:t>
    </dgm:pt>
    <dgm:pt modelId="{0A1397D6-0AC2-694D-A6E2-CCFD10EDEFBD}" type="sibTrans" cxnId="{30EDD425-A120-1E40-8F72-858433CD8E17}">
      <dgm:prSet/>
      <dgm:spPr/>
      <dgm:t>
        <a:bodyPr/>
        <a:lstStyle/>
        <a:p>
          <a:endParaRPr lang="en-US"/>
        </a:p>
      </dgm:t>
    </dgm:pt>
    <dgm:pt modelId="{26EBBBC2-FBF0-D443-8630-9F5D21F6A863}">
      <dgm:prSet/>
      <dgm:spPr/>
      <dgm:t>
        <a:bodyPr/>
        <a:lstStyle/>
        <a:p>
          <a:r>
            <a:rPr lang="en-US" b="0" i="0" dirty="0"/>
            <a:t>Implementation Timeline</a:t>
          </a:r>
          <a:endParaRPr lang="en-IN" dirty="0"/>
        </a:p>
      </dgm:t>
    </dgm:pt>
    <dgm:pt modelId="{499E2F73-F8BC-1142-95AA-1BAFF0355237}" type="parTrans" cxnId="{1306EC57-67CD-DA44-A9D6-2CE9D1660FDB}">
      <dgm:prSet/>
      <dgm:spPr/>
      <dgm:t>
        <a:bodyPr/>
        <a:lstStyle/>
        <a:p>
          <a:endParaRPr lang="en-US"/>
        </a:p>
      </dgm:t>
    </dgm:pt>
    <dgm:pt modelId="{CCD6A035-48C4-C34F-B86E-D34E59FC478D}" type="sibTrans" cxnId="{1306EC57-67CD-DA44-A9D6-2CE9D1660FDB}">
      <dgm:prSet/>
      <dgm:spPr/>
      <dgm:t>
        <a:bodyPr/>
        <a:lstStyle/>
        <a:p>
          <a:endParaRPr lang="en-US"/>
        </a:p>
      </dgm:t>
    </dgm:pt>
    <dgm:pt modelId="{F42FEAF0-EBBF-D748-BC2A-B317F2292F96}">
      <dgm:prSet/>
      <dgm:spPr/>
      <dgm:t>
        <a:bodyPr/>
        <a:lstStyle/>
        <a:p>
          <a:r>
            <a:rPr lang="en-US" b="0" i="0" dirty="0"/>
            <a:t>Results Expectations</a:t>
          </a:r>
          <a:endParaRPr lang="en-IN" dirty="0"/>
        </a:p>
      </dgm:t>
    </dgm:pt>
    <dgm:pt modelId="{308D19E5-AA79-1349-BBB8-C658BFAD75A7}" type="parTrans" cxnId="{DF2FF5ED-8AE3-6242-B448-DDBA9A5DB88E}">
      <dgm:prSet/>
      <dgm:spPr/>
      <dgm:t>
        <a:bodyPr/>
        <a:lstStyle/>
        <a:p>
          <a:endParaRPr lang="en-US"/>
        </a:p>
      </dgm:t>
    </dgm:pt>
    <dgm:pt modelId="{9AF502D9-45CA-7042-8579-C31ED9812BB1}" type="sibTrans" cxnId="{DF2FF5ED-8AE3-6242-B448-DDBA9A5DB88E}">
      <dgm:prSet/>
      <dgm:spPr/>
      <dgm:t>
        <a:bodyPr/>
        <a:lstStyle/>
        <a:p>
          <a:endParaRPr lang="en-US"/>
        </a:p>
      </dgm:t>
    </dgm:pt>
    <dgm:pt modelId="{BA8C3502-16BD-2048-A016-BFD30D4C18D2}">
      <dgm:prSet/>
      <dgm:spPr/>
      <dgm:t>
        <a:bodyPr/>
        <a:lstStyle/>
        <a:p>
          <a:r>
            <a:rPr lang="en-US" b="0" i="0" dirty="0"/>
            <a:t>Economic Interpretation</a:t>
          </a:r>
        </a:p>
        <a:p>
          <a:endParaRPr lang="en-IN" dirty="0"/>
        </a:p>
      </dgm:t>
    </dgm:pt>
    <dgm:pt modelId="{C6569139-1F2A-654B-8F3E-FC90ADDBD1A1}" type="parTrans" cxnId="{501981AE-68CE-F848-AE2E-5C4AEE808452}">
      <dgm:prSet/>
      <dgm:spPr/>
      <dgm:t>
        <a:bodyPr/>
        <a:lstStyle/>
        <a:p>
          <a:endParaRPr lang="en-US"/>
        </a:p>
      </dgm:t>
    </dgm:pt>
    <dgm:pt modelId="{BEF9AED5-6882-D749-912E-ADC3F9549E09}" type="sibTrans" cxnId="{501981AE-68CE-F848-AE2E-5C4AEE808452}">
      <dgm:prSet/>
      <dgm:spPr/>
      <dgm:t>
        <a:bodyPr/>
        <a:lstStyle/>
        <a:p>
          <a:endParaRPr lang="en-US"/>
        </a:p>
      </dgm:t>
    </dgm:pt>
    <dgm:pt modelId="{DD2A65F2-9DFB-7949-B0ED-FECB92EB437D}" type="pres">
      <dgm:prSet presAssocID="{3FAC2F79-2EBD-1346-9267-367C1F5675D3}" presName="Name0" presStyleCnt="0">
        <dgm:presLayoutVars>
          <dgm:dir/>
          <dgm:resizeHandles val="exact"/>
        </dgm:presLayoutVars>
      </dgm:prSet>
      <dgm:spPr/>
    </dgm:pt>
    <dgm:pt modelId="{3289353F-E21C-594F-806B-3A3A6860A0CD}" type="pres">
      <dgm:prSet presAssocID="{3FAC2F79-2EBD-1346-9267-367C1F5675D3}" presName="arrow" presStyleLbl="bgShp" presStyleIdx="0" presStyleCnt="1"/>
      <dgm:spPr>
        <a:solidFill>
          <a:srgbClr val="CC0001"/>
        </a:solidFill>
      </dgm:spPr>
    </dgm:pt>
    <dgm:pt modelId="{722EA64F-4DC7-7E43-B4F3-006C7760C14E}" type="pres">
      <dgm:prSet presAssocID="{3FAC2F79-2EBD-1346-9267-367C1F5675D3}" presName="points" presStyleCnt="0"/>
      <dgm:spPr/>
    </dgm:pt>
    <dgm:pt modelId="{B549F3C8-447F-0247-A686-248A3336A530}" type="pres">
      <dgm:prSet presAssocID="{2589AA9B-B89B-9A49-85F7-145EE3872EA6}" presName="compositeA" presStyleCnt="0"/>
      <dgm:spPr/>
    </dgm:pt>
    <dgm:pt modelId="{4730D6CD-4DB9-3D41-AB10-ACB18C68B90D}" type="pres">
      <dgm:prSet presAssocID="{2589AA9B-B89B-9A49-85F7-145EE3872EA6}" presName="textA" presStyleLbl="revTx" presStyleIdx="0" presStyleCnt="8">
        <dgm:presLayoutVars>
          <dgm:bulletEnabled val="1"/>
        </dgm:presLayoutVars>
      </dgm:prSet>
      <dgm:spPr/>
    </dgm:pt>
    <dgm:pt modelId="{8595794D-ADB9-7A41-9FB5-3AE1251E71E6}" type="pres">
      <dgm:prSet presAssocID="{2589AA9B-B89B-9A49-85F7-145EE3872EA6}" presName="circleA" presStyleLbl="node1" presStyleIdx="0" presStyleCnt="8"/>
      <dgm:spPr>
        <a:noFill/>
        <a:ln cap="rnd" cmpd="tri">
          <a:solidFill>
            <a:schemeClr val="lt1">
              <a:hueOff val="0"/>
              <a:satOff val="0"/>
              <a:lumOff val="0"/>
            </a:schemeClr>
          </a:solidFill>
          <a:prstDash val="dashDot"/>
          <a:beve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</dgm:pt>
    <dgm:pt modelId="{36449A9F-E7E1-BE43-8F9B-A3B24A71C576}" type="pres">
      <dgm:prSet presAssocID="{2589AA9B-B89B-9A49-85F7-145EE3872EA6}" presName="spaceA" presStyleCnt="0"/>
      <dgm:spPr/>
    </dgm:pt>
    <dgm:pt modelId="{EA007042-1C0B-604E-8E2A-BE33203AF3BE}" type="pres">
      <dgm:prSet presAssocID="{CC2CBD6E-DE61-6C46-AB64-76B63BA651C2}" presName="space" presStyleCnt="0"/>
      <dgm:spPr/>
    </dgm:pt>
    <dgm:pt modelId="{D1D208FF-4A4F-A44A-999A-8A76EEF66B92}" type="pres">
      <dgm:prSet presAssocID="{2692081A-63C9-2247-87B5-E9FDB2E857FD}" presName="compositeB" presStyleCnt="0"/>
      <dgm:spPr/>
    </dgm:pt>
    <dgm:pt modelId="{9B68BFB8-3D47-1E4C-9BF5-1D1E530128D2}" type="pres">
      <dgm:prSet presAssocID="{2692081A-63C9-2247-87B5-E9FDB2E857FD}" presName="textB" presStyleLbl="revTx" presStyleIdx="1" presStyleCnt="8">
        <dgm:presLayoutVars>
          <dgm:bulletEnabled val="1"/>
        </dgm:presLayoutVars>
      </dgm:prSet>
      <dgm:spPr/>
    </dgm:pt>
    <dgm:pt modelId="{8AB7EF4B-D4E9-6E48-A21A-DD92ACD25109}" type="pres">
      <dgm:prSet presAssocID="{2692081A-63C9-2247-87B5-E9FDB2E857FD}" presName="circleB" presStyleLbl="node1" presStyleIdx="1" presStyleCnt="8"/>
      <dgm:spPr>
        <a:noFill/>
        <a:ln cap="rnd" cmpd="tri">
          <a:solidFill>
            <a:schemeClr val="lt1">
              <a:hueOff val="0"/>
              <a:satOff val="0"/>
              <a:lumOff val="0"/>
            </a:schemeClr>
          </a:solidFill>
          <a:prstDash val="dashDot"/>
          <a:beve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</dgm:pt>
    <dgm:pt modelId="{AB3FFCA1-8627-B847-B890-99692E83DC08}" type="pres">
      <dgm:prSet presAssocID="{2692081A-63C9-2247-87B5-E9FDB2E857FD}" presName="spaceB" presStyleCnt="0"/>
      <dgm:spPr/>
    </dgm:pt>
    <dgm:pt modelId="{DC3C286A-AB25-9646-9B8D-006D755C33D6}" type="pres">
      <dgm:prSet presAssocID="{222A2B3D-DC08-2243-A510-3B59351185B1}" presName="space" presStyleCnt="0"/>
      <dgm:spPr/>
    </dgm:pt>
    <dgm:pt modelId="{030ED9A4-A3D4-6F45-B5D2-1744B7CD8A60}" type="pres">
      <dgm:prSet presAssocID="{A423A080-4904-7D4E-9209-0270C30C28A9}" presName="compositeA" presStyleCnt="0"/>
      <dgm:spPr/>
    </dgm:pt>
    <dgm:pt modelId="{B64CD64B-EBD3-C24F-A9B8-DBF066937EF8}" type="pres">
      <dgm:prSet presAssocID="{A423A080-4904-7D4E-9209-0270C30C28A9}" presName="textA" presStyleLbl="revTx" presStyleIdx="2" presStyleCnt="8">
        <dgm:presLayoutVars>
          <dgm:bulletEnabled val="1"/>
        </dgm:presLayoutVars>
      </dgm:prSet>
      <dgm:spPr/>
    </dgm:pt>
    <dgm:pt modelId="{A5227A6B-2134-384A-B811-123F23224956}" type="pres">
      <dgm:prSet presAssocID="{A423A080-4904-7D4E-9209-0270C30C28A9}" presName="circleA" presStyleLbl="node1" presStyleIdx="2" presStyleCnt="8"/>
      <dgm:spPr>
        <a:noFill/>
        <a:ln cap="rnd" cmpd="tri">
          <a:solidFill>
            <a:schemeClr val="lt1">
              <a:hueOff val="0"/>
              <a:satOff val="0"/>
              <a:lumOff val="0"/>
            </a:schemeClr>
          </a:solidFill>
          <a:prstDash val="dashDot"/>
          <a:beve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</dgm:pt>
    <dgm:pt modelId="{2C5CB809-E6E7-6747-812A-7E7D389B5B46}" type="pres">
      <dgm:prSet presAssocID="{A423A080-4904-7D4E-9209-0270C30C28A9}" presName="spaceA" presStyleCnt="0"/>
      <dgm:spPr/>
    </dgm:pt>
    <dgm:pt modelId="{47E9D097-805C-0B43-A3D0-6B0F94F7C6A8}" type="pres">
      <dgm:prSet presAssocID="{C44C1309-735C-AC4C-8DC6-1D803BE02C55}" presName="space" presStyleCnt="0"/>
      <dgm:spPr/>
    </dgm:pt>
    <dgm:pt modelId="{7ABC9F40-D217-7F42-B1A6-FD12BF8C17B6}" type="pres">
      <dgm:prSet presAssocID="{41122DC8-2A6A-2441-9F4E-4B860DA77983}" presName="compositeB" presStyleCnt="0"/>
      <dgm:spPr/>
    </dgm:pt>
    <dgm:pt modelId="{C9AFA3CE-C8A8-184E-A296-5B1CF827B0A7}" type="pres">
      <dgm:prSet presAssocID="{41122DC8-2A6A-2441-9F4E-4B860DA77983}" presName="textB" presStyleLbl="revTx" presStyleIdx="3" presStyleCnt="8">
        <dgm:presLayoutVars>
          <dgm:bulletEnabled val="1"/>
        </dgm:presLayoutVars>
      </dgm:prSet>
      <dgm:spPr/>
    </dgm:pt>
    <dgm:pt modelId="{BDF15547-FD3C-5D48-9EA9-FCF2E7076343}" type="pres">
      <dgm:prSet presAssocID="{41122DC8-2A6A-2441-9F4E-4B860DA77983}" presName="circleB" presStyleLbl="node1" presStyleIdx="3" presStyleCnt="8"/>
      <dgm:spPr>
        <a:noFill/>
        <a:ln cap="rnd" cmpd="tri">
          <a:solidFill>
            <a:schemeClr val="lt1">
              <a:hueOff val="0"/>
              <a:satOff val="0"/>
              <a:lumOff val="0"/>
            </a:schemeClr>
          </a:solidFill>
          <a:prstDash val="dashDot"/>
          <a:beve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</dgm:pt>
    <dgm:pt modelId="{B19D7CAB-B279-7E49-9CDA-5AB377F4F9C2}" type="pres">
      <dgm:prSet presAssocID="{41122DC8-2A6A-2441-9F4E-4B860DA77983}" presName="spaceB" presStyleCnt="0"/>
      <dgm:spPr/>
    </dgm:pt>
    <dgm:pt modelId="{72DD08C5-880C-3646-9453-D328DEBCD834}" type="pres">
      <dgm:prSet presAssocID="{AE584A65-EB32-0144-A5D0-06375FC8E25B}" presName="space" presStyleCnt="0"/>
      <dgm:spPr/>
    </dgm:pt>
    <dgm:pt modelId="{86D6D546-5A90-5946-8745-55C858540F19}" type="pres">
      <dgm:prSet presAssocID="{BFEAF681-08CB-7842-88FA-F3FBCDEC4AB8}" presName="compositeA" presStyleCnt="0"/>
      <dgm:spPr/>
    </dgm:pt>
    <dgm:pt modelId="{1135E046-06D7-C64B-8C3B-2082938C77A8}" type="pres">
      <dgm:prSet presAssocID="{BFEAF681-08CB-7842-88FA-F3FBCDEC4AB8}" presName="textA" presStyleLbl="revTx" presStyleIdx="4" presStyleCnt="8">
        <dgm:presLayoutVars>
          <dgm:bulletEnabled val="1"/>
        </dgm:presLayoutVars>
      </dgm:prSet>
      <dgm:spPr/>
    </dgm:pt>
    <dgm:pt modelId="{DEA28800-7723-F24C-ABA1-C1B9663361B9}" type="pres">
      <dgm:prSet presAssocID="{BFEAF681-08CB-7842-88FA-F3FBCDEC4AB8}" presName="circleA" presStyleLbl="node1" presStyleIdx="4" presStyleCnt="8"/>
      <dgm:spPr>
        <a:noFill/>
        <a:ln cap="rnd" cmpd="tri">
          <a:solidFill>
            <a:schemeClr val="lt1">
              <a:hueOff val="0"/>
              <a:satOff val="0"/>
              <a:lumOff val="0"/>
            </a:schemeClr>
          </a:solidFill>
          <a:prstDash val="dashDot"/>
          <a:beve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</dgm:pt>
    <dgm:pt modelId="{1596D1D1-FCF7-3848-99C0-C8557FEB8454}" type="pres">
      <dgm:prSet presAssocID="{BFEAF681-08CB-7842-88FA-F3FBCDEC4AB8}" presName="spaceA" presStyleCnt="0"/>
      <dgm:spPr/>
    </dgm:pt>
    <dgm:pt modelId="{AA67CC05-58E9-C642-83E3-B42E1A64C3FA}" type="pres">
      <dgm:prSet presAssocID="{0A1397D6-0AC2-694D-A6E2-CCFD10EDEFBD}" presName="space" presStyleCnt="0"/>
      <dgm:spPr/>
    </dgm:pt>
    <dgm:pt modelId="{D6538E20-249E-104A-9AA4-04216D4007AE}" type="pres">
      <dgm:prSet presAssocID="{26EBBBC2-FBF0-D443-8630-9F5D21F6A863}" presName="compositeB" presStyleCnt="0"/>
      <dgm:spPr/>
    </dgm:pt>
    <dgm:pt modelId="{AC0C1E0F-B3CA-9942-9277-EB64C1EC4210}" type="pres">
      <dgm:prSet presAssocID="{26EBBBC2-FBF0-D443-8630-9F5D21F6A863}" presName="textB" presStyleLbl="revTx" presStyleIdx="5" presStyleCnt="8">
        <dgm:presLayoutVars>
          <dgm:bulletEnabled val="1"/>
        </dgm:presLayoutVars>
      </dgm:prSet>
      <dgm:spPr/>
    </dgm:pt>
    <dgm:pt modelId="{6D34CA13-CE32-9146-A0AD-ED1526F78F53}" type="pres">
      <dgm:prSet presAssocID="{26EBBBC2-FBF0-D443-8630-9F5D21F6A863}" presName="circleB" presStyleLbl="node1" presStyleIdx="5" presStyleCnt="8"/>
      <dgm:spPr>
        <a:noFill/>
        <a:ln cap="rnd" cmpd="tri">
          <a:solidFill>
            <a:schemeClr val="lt1">
              <a:hueOff val="0"/>
              <a:satOff val="0"/>
              <a:lumOff val="0"/>
            </a:schemeClr>
          </a:solidFill>
          <a:prstDash val="dashDot"/>
          <a:beve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</dgm:pt>
    <dgm:pt modelId="{2302A858-9E9D-7749-9E3E-B223009C7F66}" type="pres">
      <dgm:prSet presAssocID="{26EBBBC2-FBF0-D443-8630-9F5D21F6A863}" presName="spaceB" presStyleCnt="0"/>
      <dgm:spPr/>
    </dgm:pt>
    <dgm:pt modelId="{DA2F7667-34F4-254D-B2B5-82FC393D1FDE}" type="pres">
      <dgm:prSet presAssocID="{CCD6A035-48C4-C34F-B86E-D34E59FC478D}" presName="space" presStyleCnt="0"/>
      <dgm:spPr/>
    </dgm:pt>
    <dgm:pt modelId="{6A3D7F11-42CF-4C43-8907-BDC44038A49C}" type="pres">
      <dgm:prSet presAssocID="{F42FEAF0-EBBF-D748-BC2A-B317F2292F96}" presName="compositeA" presStyleCnt="0"/>
      <dgm:spPr/>
    </dgm:pt>
    <dgm:pt modelId="{4BAC9D87-3A22-874C-A9A1-59A4CFDB16B4}" type="pres">
      <dgm:prSet presAssocID="{F42FEAF0-EBBF-D748-BC2A-B317F2292F96}" presName="textA" presStyleLbl="revTx" presStyleIdx="6" presStyleCnt="8">
        <dgm:presLayoutVars>
          <dgm:bulletEnabled val="1"/>
        </dgm:presLayoutVars>
      </dgm:prSet>
      <dgm:spPr/>
    </dgm:pt>
    <dgm:pt modelId="{3F3ACCDB-677D-044D-8EE2-7F486B21C288}" type="pres">
      <dgm:prSet presAssocID="{F42FEAF0-EBBF-D748-BC2A-B317F2292F96}" presName="circleA" presStyleLbl="node1" presStyleIdx="6" presStyleCnt="8"/>
      <dgm:spPr>
        <a:noFill/>
        <a:ln cap="rnd" cmpd="tri">
          <a:solidFill>
            <a:schemeClr val="lt1">
              <a:hueOff val="0"/>
              <a:satOff val="0"/>
              <a:lumOff val="0"/>
            </a:schemeClr>
          </a:solidFill>
          <a:prstDash val="dashDot"/>
          <a:beve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</dgm:pt>
    <dgm:pt modelId="{FFC2CA3B-93F1-584C-9658-A33E7F6C000E}" type="pres">
      <dgm:prSet presAssocID="{F42FEAF0-EBBF-D748-BC2A-B317F2292F96}" presName="spaceA" presStyleCnt="0"/>
      <dgm:spPr/>
    </dgm:pt>
    <dgm:pt modelId="{71B2BCF9-F6A7-E840-AC80-469104D9029F}" type="pres">
      <dgm:prSet presAssocID="{9AF502D9-45CA-7042-8579-C31ED9812BB1}" presName="space" presStyleCnt="0"/>
      <dgm:spPr/>
    </dgm:pt>
    <dgm:pt modelId="{9FF3E29F-F271-C04A-9F03-961191D737F8}" type="pres">
      <dgm:prSet presAssocID="{BA8C3502-16BD-2048-A016-BFD30D4C18D2}" presName="compositeB" presStyleCnt="0"/>
      <dgm:spPr/>
    </dgm:pt>
    <dgm:pt modelId="{495759F7-8A2A-5144-ADE8-2A32B4B2DE5D}" type="pres">
      <dgm:prSet presAssocID="{BA8C3502-16BD-2048-A016-BFD30D4C18D2}" presName="textB" presStyleLbl="revTx" presStyleIdx="7" presStyleCnt="8">
        <dgm:presLayoutVars>
          <dgm:bulletEnabled val="1"/>
        </dgm:presLayoutVars>
      </dgm:prSet>
      <dgm:spPr/>
    </dgm:pt>
    <dgm:pt modelId="{A734D45A-E4C1-0749-B7E1-0A783461178A}" type="pres">
      <dgm:prSet presAssocID="{BA8C3502-16BD-2048-A016-BFD30D4C18D2}" presName="circleB" presStyleLbl="node1" presStyleIdx="7" presStyleCnt="8"/>
      <dgm:spPr>
        <a:noFill/>
        <a:ln cap="rnd" cmpd="tri">
          <a:solidFill>
            <a:schemeClr val="lt1">
              <a:hueOff val="0"/>
              <a:satOff val="0"/>
              <a:lumOff val="0"/>
            </a:schemeClr>
          </a:solidFill>
          <a:prstDash val="dashDot"/>
          <a:beve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</dgm:pt>
    <dgm:pt modelId="{467FFC81-3206-7745-8315-7CB78C251624}" type="pres">
      <dgm:prSet presAssocID="{BA8C3502-16BD-2048-A016-BFD30D4C18D2}" presName="spaceB" presStyleCnt="0"/>
      <dgm:spPr/>
    </dgm:pt>
  </dgm:ptLst>
  <dgm:cxnLst>
    <dgm:cxn modelId="{67563D09-46F3-4F4E-8070-C5C3827DAAE4}" type="presOf" srcId="{2589AA9B-B89B-9A49-85F7-145EE3872EA6}" destId="{4730D6CD-4DB9-3D41-AB10-ACB18C68B90D}" srcOrd="0" destOrd="0" presId="urn:microsoft.com/office/officeart/2005/8/layout/hProcess11"/>
    <dgm:cxn modelId="{8A2BAC0E-A017-B749-A22F-CADEFC102985}" srcId="{3FAC2F79-2EBD-1346-9267-367C1F5675D3}" destId="{2692081A-63C9-2247-87B5-E9FDB2E857FD}" srcOrd="1" destOrd="0" parTransId="{48707576-09A0-3249-AEB4-2080B27D6EE0}" sibTransId="{222A2B3D-DC08-2243-A510-3B59351185B1}"/>
    <dgm:cxn modelId="{CFB9FC22-D8D3-C140-AB73-FA72A9E2B4F9}" srcId="{3FAC2F79-2EBD-1346-9267-367C1F5675D3}" destId="{41122DC8-2A6A-2441-9F4E-4B860DA77983}" srcOrd="3" destOrd="0" parTransId="{5931656B-B853-754F-B3D9-4217E63F32F0}" sibTransId="{AE584A65-EB32-0144-A5D0-06375FC8E25B}"/>
    <dgm:cxn modelId="{30EDD425-A120-1E40-8F72-858433CD8E17}" srcId="{3FAC2F79-2EBD-1346-9267-367C1F5675D3}" destId="{BFEAF681-08CB-7842-88FA-F3FBCDEC4AB8}" srcOrd="4" destOrd="0" parTransId="{03813200-012B-754D-81D0-749CEB8D268E}" sibTransId="{0A1397D6-0AC2-694D-A6E2-CCFD10EDEFBD}"/>
    <dgm:cxn modelId="{EA6A3C2C-6BF0-3B4D-B14D-FAE262900A30}" type="presOf" srcId="{26EBBBC2-FBF0-D443-8630-9F5D21F6A863}" destId="{AC0C1E0F-B3CA-9942-9277-EB64C1EC4210}" srcOrd="0" destOrd="0" presId="urn:microsoft.com/office/officeart/2005/8/layout/hProcess11"/>
    <dgm:cxn modelId="{0EC0ED4E-BB62-B246-AF21-DC86385C9FCA}" type="presOf" srcId="{3FAC2F79-2EBD-1346-9267-367C1F5675D3}" destId="{DD2A65F2-9DFB-7949-B0ED-FECB92EB437D}" srcOrd="0" destOrd="0" presId="urn:microsoft.com/office/officeart/2005/8/layout/hProcess11"/>
    <dgm:cxn modelId="{F1C88A53-1A16-4749-B242-F33AD5B90866}" type="presOf" srcId="{BA8C3502-16BD-2048-A016-BFD30D4C18D2}" destId="{495759F7-8A2A-5144-ADE8-2A32B4B2DE5D}" srcOrd="0" destOrd="0" presId="urn:microsoft.com/office/officeart/2005/8/layout/hProcess11"/>
    <dgm:cxn modelId="{1306EC57-67CD-DA44-A9D6-2CE9D1660FDB}" srcId="{3FAC2F79-2EBD-1346-9267-367C1F5675D3}" destId="{26EBBBC2-FBF0-D443-8630-9F5D21F6A863}" srcOrd="5" destOrd="0" parTransId="{499E2F73-F8BC-1142-95AA-1BAFF0355237}" sibTransId="{CCD6A035-48C4-C34F-B86E-D34E59FC478D}"/>
    <dgm:cxn modelId="{54046F78-72B8-BD41-B899-B25E2A3B95C4}" type="presOf" srcId="{A423A080-4904-7D4E-9209-0270C30C28A9}" destId="{B64CD64B-EBD3-C24F-A9B8-DBF066937EF8}" srcOrd="0" destOrd="0" presId="urn:microsoft.com/office/officeart/2005/8/layout/hProcess11"/>
    <dgm:cxn modelId="{9D729583-9F2D-3D44-93D8-031F0F6661BA}" type="presOf" srcId="{41122DC8-2A6A-2441-9F4E-4B860DA77983}" destId="{C9AFA3CE-C8A8-184E-A296-5B1CF827B0A7}" srcOrd="0" destOrd="0" presId="urn:microsoft.com/office/officeart/2005/8/layout/hProcess11"/>
    <dgm:cxn modelId="{60C47E89-2254-2B47-9B67-E05A11D04999}" type="presOf" srcId="{BFEAF681-08CB-7842-88FA-F3FBCDEC4AB8}" destId="{1135E046-06D7-C64B-8C3B-2082938C77A8}" srcOrd="0" destOrd="0" presId="urn:microsoft.com/office/officeart/2005/8/layout/hProcess11"/>
    <dgm:cxn modelId="{501981AE-68CE-F848-AE2E-5C4AEE808452}" srcId="{3FAC2F79-2EBD-1346-9267-367C1F5675D3}" destId="{BA8C3502-16BD-2048-A016-BFD30D4C18D2}" srcOrd="7" destOrd="0" parTransId="{C6569139-1F2A-654B-8F3E-FC90ADDBD1A1}" sibTransId="{BEF9AED5-6882-D749-912E-ADC3F9549E09}"/>
    <dgm:cxn modelId="{D5321FB3-C0B6-FF4E-A760-3AA8AB6606B9}" type="presOf" srcId="{F42FEAF0-EBBF-D748-BC2A-B317F2292F96}" destId="{4BAC9D87-3A22-874C-A9A1-59A4CFDB16B4}" srcOrd="0" destOrd="0" presId="urn:microsoft.com/office/officeart/2005/8/layout/hProcess11"/>
    <dgm:cxn modelId="{C1468FBF-FBB4-8C4D-BA99-EF08F7ADB44E}" srcId="{3FAC2F79-2EBD-1346-9267-367C1F5675D3}" destId="{A423A080-4904-7D4E-9209-0270C30C28A9}" srcOrd="2" destOrd="0" parTransId="{CBCA04B3-0D2A-D840-B9E8-4FF2AF640942}" sibTransId="{C44C1309-735C-AC4C-8DC6-1D803BE02C55}"/>
    <dgm:cxn modelId="{390CBFDD-7264-884E-ADBB-73F046442F3F}" srcId="{3FAC2F79-2EBD-1346-9267-367C1F5675D3}" destId="{2589AA9B-B89B-9A49-85F7-145EE3872EA6}" srcOrd="0" destOrd="0" parTransId="{BE4CE661-6539-0146-951B-8CCDF4CFC607}" sibTransId="{CC2CBD6E-DE61-6C46-AB64-76B63BA651C2}"/>
    <dgm:cxn modelId="{6274FCE9-5F7D-5040-9FB0-4EBC34676BB9}" type="presOf" srcId="{2692081A-63C9-2247-87B5-E9FDB2E857FD}" destId="{9B68BFB8-3D47-1E4C-9BF5-1D1E530128D2}" srcOrd="0" destOrd="0" presId="urn:microsoft.com/office/officeart/2005/8/layout/hProcess11"/>
    <dgm:cxn modelId="{DF2FF5ED-8AE3-6242-B448-DDBA9A5DB88E}" srcId="{3FAC2F79-2EBD-1346-9267-367C1F5675D3}" destId="{F42FEAF0-EBBF-D748-BC2A-B317F2292F96}" srcOrd="6" destOrd="0" parTransId="{308D19E5-AA79-1349-BBB8-C658BFAD75A7}" sibTransId="{9AF502D9-45CA-7042-8579-C31ED9812BB1}"/>
    <dgm:cxn modelId="{1C85448B-77B3-8542-900A-683DCA4DD607}" type="presParOf" srcId="{DD2A65F2-9DFB-7949-B0ED-FECB92EB437D}" destId="{3289353F-E21C-594F-806B-3A3A6860A0CD}" srcOrd="0" destOrd="0" presId="urn:microsoft.com/office/officeart/2005/8/layout/hProcess11"/>
    <dgm:cxn modelId="{9708FD7D-E20B-E74D-8B7C-2BD6044EE48C}" type="presParOf" srcId="{DD2A65F2-9DFB-7949-B0ED-FECB92EB437D}" destId="{722EA64F-4DC7-7E43-B4F3-006C7760C14E}" srcOrd="1" destOrd="0" presId="urn:microsoft.com/office/officeart/2005/8/layout/hProcess11"/>
    <dgm:cxn modelId="{92251362-BC9C-C647-BE67-1AB3135C34AE}" type="presParOf" srcId="{722EA64F-4DC7-7E43-B4F3-006C7760C14E}" destId="{B549F3C8-447F-0247-A686-248A3336A530}" srcOrd="0" destOrd="0" presId="urn:microsoft.com/office/officeart/2005/8/layout/hProcess11"/>
    <dgm:cxn modelId="{BB218EB3-5BA8-924F-B1A4-C5C53808528E}" type="presParOf" srcId="{B549F3C8-447F-0247-A686-248A3336A530}" destId="{4730D6CD-4DB9-3D41-AB10-ACB18C68B90D}" srcOrd="0" destOrd="0" presId="urn:microsoft.com/office/officeart/2005/8/layout/hProcess11"/>
    <dgm:cxn modelId="{6D30E475-73B9-1747-BD71-F5DC5ADA053C}" type="presParOf" srcId="{B549F3C8-447F-0247-A686-248A3336A530}" destId="{8595794D-ADB9-7A41-9FB5-3AE1251E71E6}" srcOrd="1" destOrd="0" presId="urn:microsoft.com/office/officeart/2005/8/layout/hProcess11"/>
    <dgm:cxn modelId="{0A0713FF-8CBB-7E48-8B8F-E837BFECEFA4}" type="presParOf" srcId="{B549F3C8-447F-0247-A686-248A3336A530}" destId="{36449A9F-E7E1-BE43-8F9B-A3B24A71C576}" srcOrd="2" destOrd="0" presId="urn:microsoft.com/office/officeart/2005/8/layout/hProcess11"/>
    <dgm:cxn modelId="{CACC04BD-3DD8-584D-9940-B21AE04A731A}" type="presParOf" srcId="{722EA64F-4DC7-7E43-B4F3-006C7760C14E}" destId="{EA007042-1C0B-604E-8E2A-BE33203AF3BE}" srcOrd="1" destOrd="0" presId="urn:microsoft.com/office/officeart/2005/8/layout/hProcess11"/>
    <dgm:cxn modelId="{E9FF1431-B919-C440-9D43-B4BD3C4CE6E8}" type="presParOf" srcId="{722EA64F-4DC7-7E43-B4F3-006C7760C14E}" destId="{D1D208FF-4A4F-A44A-999A-8A76EEF66B92}" srcOrd="2" destOrd="0" presId="urn:microsoft.com/office/officeart/2005/8/layout/hProcess11"/>
    <dgm:cxn modelId="{6BFC2B5E-8211-6F47-8BEA-C87E7744BE02}" type="presParOf" srcId="{D1D208FF-4A4F-A44A-999A-8A76EEF66B92}" destId="{9B68BFB8-3D47-1E4C-9BF5-1D1E530128D2}" srcOrd="0" destOrd="0" presId="urn:microsoft.com/office/officeart/2005/8/layout/hProcess11"/>
    <dgm:cxn modelId="{81C982AA-68FF-0947-AD65-CD260320FEB1}" type="presParOf" srcId="{D1D208FF-4A4F-A44A-999A-8A76EEF66B92}" destId="{8AB7EF4B-D4E9-6E48-A21A-DD92ACD25109}" srcOrd="1" destOrd="0" presId="urn:microsoft.com/office/officeart/2005/8/layout/hProcess11"/>
    <dgm:cxn modelId="{6EED2311-8BDA-FB47-B226-9D072A355F86}" type="presParOf" srcId="{D1D208FF-4A4F-A44A-999A-8A76EEF66B92}" destId="{AB3FFCA1-8627-B847-B890-99692E83DC08}" srcOrd="2" destOrd="0" presId="urn:microsoft.com/office/officeart/2005/8/layout/hProcess11"/>
    <dgm:cxn modelId="{687966E5-0D3C-9649-A30A-255E15C739CA}" type="presParOf" srcId="{722EA64F-4DC7-7E43-B4F3-006C7760C14E}" destId="{DC3C286A-AB25-9646-9B8D-006D755C33D6}" srcOrd="3" destOrd="0" presId="urn:microsoft.com/office/officeart/2005/8/layout/hProcess11"/>
    <dgm:cxn modelId="{D985B0A0-BF29-0D43-8A7F-DABE275873D1}" type="presParOf" srcId="{722EA64F-4DC7-7E43-B4F3-006C7760C14E}" destId="{030ED9A4-A3D4-6F45-B5D2-1744B7CD8A60}" srcOrd="4" destOrd="0" presId="urn:microsoft.com/office/officeart/2005/8/layout/hProcess11"/>
    <dgm:cxn modelId="{139E1B3A-65EB-E349-A142-CB66AA158448}" type="presParOf" srcId="{030ED9A4-A3D4-6F45-B5D2-1744B7CD8A60}" destId="{B64CD64B-EBD3-C24F-A9B8-DBF066937EF8}" srcOrd="0" destOrd="0" presId="urn:microsoft.com/office/officeart/2005/8/layout/hProcess11"/>
    <dgm:cxn modelId="{F699C355-71B6-B949-8EF0-1ADF8CBAD80D}" type="presParOf" srcId="{030ED9A4-A3D4-6F45-B5D2-1744B7CD8A60}" destId="{A5227A6B-2134-384A-B811-123F23224956}" srcOrd="1" destOrd="0" presId="urn:microsoft.com/office/officeart/2005/8/layout/hProcess11"/>
    <dgm:cxn modelId="{AD281381-23F4-584B-9243-C8F5908E8796}" type="presParOf" srcId="{030ED9A4-A3D4-6F45-B5D2-1744B7CD8A60}" destId="{2C5CB809-E6E7-6747-812A-7E7D389B5B46}" srcOrd="2" destOrd="0" presId="urn:microsoft.com/office/officeart/2005/8/layout/hProcess11"/>
    <dgm:cxn modelId="{BA69C448-C4AB-9D47-BC82-3F515A363FF3}" type="presParOf" srcId="{722EA64F-4DC7-7E43-B4F3-006C7760C14E}" destId="{47E9D097-805C-0B43-A3D0-6B0F94F7C6A8}" srcOrd="5" destOrd="0" presId="urn:microsoft.com/office/officeart/2005/8/layout/hProcess11"/>
    <dgm:cxn modelId="{567047FB-CB02-2445-9DC1-D974AB4AE23A}" type="presParOf" srcId="{722EA64F-4DC7-7E43-B4F3-006C7760C14E}" destId="{7ABC9F40-D217-7F42-B1A6-FD12BF8C17B6}" srcOrd="6" destOrd="0" presId="urn:microsoft.com/office/officeart/2005/8/layout/hProcess11"/>
    <dgm:cxn modelId="{1022942C-1B77-FB49-BCDA-E12119BCDA7F}" type="presParOf" srcId="{7ABC9F40-D217-7F42-B1A6-FD12BF8C17B6}" destId="{C9AFA3CE-C8A8-184E-A296-5B1CF827B0A7}" srcOrd="0" destOrd="0" presId="urn:microsoft.com/office/officeart/2005/8/layout/hProcess11"/>
    <dgm:cxn modelId="{47EB6BDD-0E47-BE4B-A930-51081982EFCA}" type="presParOf" srcId="{7ABC9F40-D217-7F42-B1A6-FD12BF8C17B6}" destId="{BDF15547-FD3C-5D48-9EA9-FCF2E7076343}" srcOrd="1" destOrd="0" presId="urn:microsoft.com/office/officeart/2005/8/layout/hProcess11"/>
    <dgm:cxn modelId="{99114A21-A41F-754D-99D4-B352A6198B7C}" type="presParOf" srcId="{7ABC9F40-D217-7F42-B1A6-FD12BF8C17B6}" destId="{B19D7CAB-B279-7E49-9CDA-5AB377F4F9C2}" srcOrd="2" destOrd="0" presId="urn:microsoft.com/office/officeart/2005/8/layout/hProcess11"/>
    <dgm:cxn modelId="{3E2856F2-FCA1-3249-B7B1-11DE521EE899}" type="presParOf" srcId="{722EA64F-4DC7-7E43-B4F3-006C7760C14E}" destId="{72DD08C5-880C-3646-9453-D328DEBCD834}" srcOrd="7" destOrd="0" presId="urn:microsoft.com/office/officeart/2005/8/layout/hProcess11"/>
    <dgm:cxn modelId="{D93F7064-CF91-044E-B75E-F04172D9BEA9}" type="presParOf" srcId="{722EA64F-4DC7-7E43-B4F3-006C7760C14E}" destId="{86D6D546-5A90-5946-8745-55C858540F19}" srcOrd="8" destOrd="0" presId="urn:microsoft.com/office/officeart/2005/8/layout/hProcess11"/>
    <dgm:cxn modelId="{BA65BFEC-EC54-8344-8188-A344500DAEFB}" type="presParOf" srcId="{86D6D546-5A90-5946-8745-55C858540F19}" destId="{1135E046-06D7-C64B-8C3B-2082938C77A8}" srcOrd="0" destOrd="0" presId="urn:microsoft.com/office/officeart/2005/8/layout/hProcess11"/>
    <dgm:cxn modelId="{FDBF8B91-8E31-2240-B28E-4B066478CD1D}" type="presParOf" srcId="{86D6D546-5A90-5946-8745-55C858540F19}" destId="{DEA28800-7723-F24C-ABA1-C1B9663361B9}" srcOrd="1" destOrd="0" presId="urn:microsoft.com/office/officeart/2005/8/layout/hProcess11"/>
    <dgm:cxn modelId="{497E7D90-AFCC-6C48-B02C-C622928BDD1F}" type="presParOf" srcId="{86D6D546-5A90-5946-8745-55C858540F19}" destId="{1596D1D1-FCF7-3848-99C0-C8557FEB8454}" srcOrd="2" destOrd="0" presId="urn:microsoft.com/office/officeart/2005/8/layout/hProcess11"/>
    <dgm:cxn modelId="{C175A41C-FC91-0040-B440-89ED0EBC42DD}" type="presParOf" srcId="{722EA64F-4DC7-7E43-B4F3-006C7760C14E}" destId="{AA67CC05-58E9-C642-83E3-B42E1A64C3FA}" srcOrd="9" destOrd="0" presId="urn:microsoft.com/office/officeart/2005/8/layout/hProcess11"/>
    <dgm:cxn modelId="{6B42B3EC-6BDB-ED42-866E-1CC9D0D6E569}" type="presParOf" srcId="{722EA64F-4DC7-7E43-B4F3-006C7760C14E}" destId="{D6538E20-249E-104A-9AA4-04216D4007AE}" srcOrd="10" destOrd="0" presId="urn:microsoft.com/office/officeart/2005/8/layout/hProcess11"/>
    <dgm:cxn modelId="{414FDD81-267F-764A-9404-C78E1B823ACB}" type="presParOf" srcId="{D6538E20-249E-104A-9AA4-04216D4007AE}" destId="{AC0C1E0F-B3CA-9942-9277-EB64C1EC4210}" srcOrd="0" destOrd="0" presId="urn:microsoft.com/office/officeart/2005/8/layout/hProcess11"/>
    <dgm:cxn modelId="{FD7F7732-57E9-DA4A-AC01-D88679C5D533}" type="presParOf" srcId="{D6538E20-249E-104A-9AA4-04216D4007AE}" destId="{6D34CA13-CE32-9146-A0AD-ED1526F78F53}" srcOrd="1" destOrd="0" presId="urn:microsoft.com/office/officeart/2005/8/layout/hProcess11"/>
    <dgm:cxn modelId="{45AD218F-E9C3-0845-9753-CDF11EA13D8C}" type="presParOf" srcId="{D6538E20-249E-104A-9AA4-04216D4007AE}" destId="{2302A858-9E9D-7749-9E3E-B223009C7F66}" srcOrd="2" destOrd="0" presId="urn:microsoft.com/office/officeart/2005/8/layout/hProcess11"/>
    <dgm:cxn modelId="{68F46ECE-B362-0E43-9C6B-476E0E2085E8}" type="presParOf" srcId="{722EA64F-4DC7-7E43-B4F3-006C7760C14E}" destId="{DA2F7667-34F4-254D-B2B5-82FC393D1FDE}" srcOrd="11" destOrd="0" presId="urn:microsoft.com/office/officeart/2005/8/layout/hProcess11"/>
    <dgm:cxn modelId="{44BCEACB-FB86-DE4E-8E9B-1178B11FD55B}" type="presParOf" srcId="{722EA64F-4DC7-7E43-B4F3-006C7760C14E}" destId="{6A3D7F11-42CF-4C43-8907-BDC44038A49C}" srcOrd="12" destOrd="0" presId="urn:microsoft.com/office/officeart/2005/8/layout/hProcess11"/>
    <dgm:cxn modelId="{F1172268-B3FF-D147-AFA1-F78604AFC369}" type="presParOf" srcId="{6A3D7F11-42CF-4C43-8907-BDC44038A49C}" destId="{4BAC9D87-3A22-874C-A9A1-59A4CFDB16B4}" srcOrd="0" destOrd="0" presId="urn:microsoft.com/office/officeart/2005/8/layout/hProcess11"/>
    <dgm:cxn modelId="{70290F50-9840-064B-BCD4-E1585AB5527C}" type="presParOf" srcId="{6A3D7F11-42CF-4C43-8907-BDC44038A49C}" destId="{3F3ACCDB-677D-044D-8EE2-7F486B21C288}" srcOrd="1" destOrd="0" presId="urn:microsoft.com/office/officeart/2005/8/layout/hProcess11"/>
    <dgm:cxn modelId="{3018E534-6150-9942-A242-B59722E34CD5}" type="presParOf" srcId="{6A3D7F11-42CF-4C43-8907-BDC44038A49C}" destId="{FFC2CA3B-93F1-584C-9658-A33E7F6C000E}" srcOrd="2" destOrd="0" presId="urn:microsoft.com/office/officeart/2005/8/layout/hProcess11"/>
    <dgm:cxn modelId="{F53FE907-67BF-E244-87F8-447A575D62E2}" type="presParOf" srcId="{722EA64F-4DC7-7E43-B4F3-006C7760C14E}" destId="{71B2BCF9-F6A7-E840-AC80-469104D9029F}" srcOrd="13" destOrd="0" presId="urn:microsoft.com/office/officeart/2005/8/layout/hProcess11"/>
    <dgm:cxn modelId="{A3EEC264-DFF3-3548-867F-5B02DFA52385}" type="presParOf" srcId="{722EA64F-4DC7-7E43-B4F3-006C7760C14E}" destId="{9FF3E29F-F271-C04A-9F03-961191D737F8}" srcOrd="14" destOrd="0" presId="urn:microsoft.com/office/officeart/2005/8/layout/hProcess11"/>
    <dgm:cxn modelId="{9A11F1DB-EED9-1E42-A5DB-57406F5647D2}" type="presParOf" srcId="{9FF3E29F-F271-C04A-9F03-961191D737F8}" destId="{495759F7-8A2A-5144-ADE8-2A32B4B2DE5D}" srcOrd="0" destOrd="0" presId="urn:microsoft.com/office/officeart/2005/8/layout/hProcess11"/>
    <dgm:cxn modelId="{53B889A6-5788-B442-B2FD-C43856F2E531}" type="presParOf" srcId="{9FF3E29F-F271-C04A-9F03-961191D737F8}" destId="{A734D45A-E4C1-0749-B7E1-0A783461178A}" srcOrd="1" destOrd="0" presId="urn:microsoft.com/office/officeart/2005/8/layout/hProcess11"/>
    <dgm:cxn modelId="{EEC366E2-F2D3-6F48-A5DE-2D5BF7F430B4}" type="presParOf" srcId="{9FF3E29F-F271-C04A-9F03-961191D737F8}" destId="{467FFC81-3206-7745-8315-7CB78C25162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E22A4-EB81-2040-9BA7-3740327D9DB4}" type="doc">
      <dgm:prSet loTypeId="urn:microsoft.com/office/officeart/2005/8/layout/radial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437FA2-6854-694A-BA0E-18E9F338A337}">
      <dgm:prSet/>
      <dgm:spPr>
        <a:solidFill>
          <a:srgbClr val="CC0001"/>
        </a:solidFill>
      </dgm:spPr>
      <dgm:t>
        <a:bodyPr/>
        <a:lstStyle/>
        <a:p>
          <a:r>
            <a:rPr lang="en-US" b="0" i="0" dirty="0"/>
            <a:t>Sequence Representation Extraction Module (SREM)</a:t>
          </a:r>
          <a:endParaRPr lang="en-IN" dirty="0"/>
        </a:p>
      </dgm:t>
    </dgm:pt>
    <dgm:pt modelId="{8744CFC6-1848-D144-8230-6178F163A728}" type="parTrans" cxnId="{76FF9410-524B-DB4E-96C5-D7DA1FDA6FA7}">
      <dgm:prSet/>
      <dgm:spPr/>
      <dgm:t>
        <a:bodyPr/>
        <a:lstStyle/>
        <a:p>
          <a:endParaRPr lang="en-US"/>
        </a:p>
      </dgm:t>
    </dgm:pt>
    <dgm:pt modelId="{9EDC3D2C-9778-8249-92BB-46394887E9AA}" type="sibTrans" cxnId="{76FF9410-524B-DB4E-96C5-D7DA1FDA6FA7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5CE9D064-F713-2D4C-9096-4C487B7F2F36}">
      <dgm:prSet/>
      <dgm:spPr>
        <a:solidFill>
          <a:srgbClr val="CC0001"/>
        </a:solidFill>
      </dgm:spPr>
      <dgm:t>
        <a:bodyPr/>
        <a:lstStyle/>
        <a:p>
          <a:r>
            <a:rPr lang="en-US" b="0" i="0" dirty="0"/>
            <a:t>Cross-Asset Attention Network (CAAN)</a:t>
          </a:r>
          <a:endParaRPr lang="en-IN" dirty="0"/>
        </a:p>
      </dgm:t>
    </dgm:pt>
    <dgm:pt modelId="{E82F845E-385B-AB48-8427-33DF2B1BC404}" type="parTrans" cxnId="{7BE7E73B-E7C1-AE4F-9E9B-09A6E2830223}">
      <dgm:prSet/>
      <dgm:spPr/>
      <dgm:t>
        <a:bodyPr/>
        <a:lstStyle/>
        <a:p>
          <a:endParaRPr lang="en-US"/>
        </a:p>
      </dgm:t>
    </dgm:pt>
    <dgm:pt modelId="{7C5439CC-D52D-224E-AD17-1479CB6B8295}" type="sibTrans" cxnId="{7BE7E73B-E7C1-AE4F-9E9B-09A6E2830223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C7B576CD-C899-FB49-B343-E8874492BB11}">
      <dgm:prSet/>
      <dgm:spPr>
        <a:solidFill>
          <a:srgbClr val="CC0001"/>
        </a:solidFill>
      </dgm:spPr>
      <dgm:t>
        <a:bodyPr/>
        <a:lstStyle/>
        <a:p>
          <a:r>
            <a:rPr lang="en-US" b="0" i="0"/>
            <a:t>Portfolio Generator</a:t>
          </a:r>
          <a:endParaRPr lang="en-IN"/>
        </a:p>
      </dgm:t>
    </dgm:pt>
    <dgm:pt modelId="{099272E5-DAFA-A146-860B-88317482AB61}" type="parTrans" cxnId="{5C06CD96-D4FC-484A-9BD6-B395DB3CB941}">
      <dgm:prSet/>
      <dgm:spPr/>
      <dgm:t>
        <a:bodyPr/>
        <a:lstStyle/>
        <a:p>
          <a:endParaRPr lang="en-US"/>
        </a:p>
      </dgm:t>
    </dgm:pt>
    <dgm:pt modelId="{8750CA69-3505-1443-9BE7-96D89CA71560}" type="sibTrans" cxnId="{5C06CD96-D4FC-484A-9BD6-B395DB3CB941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DA2E5236-B867-994E-A79E-EE54AA1BC593}" type="pres">
      <dgm:prSet presAssocID="{CD4E22A4-EB81-2040-9BA7-3740327D9DB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187CD96-6334-D04E-B641-4B95B44B5E39}" type="pres">
      <dgm:prSet presAssocID="{CD4E22A4-EB81-2040-9BA7-3740327D9DB4}" presName="cycle" presStyleCnt="0"/>
      <dgm:spPr/>
    </dgm:pt>
    <dgm:pt modelId="{A578E731-E81A-BD4E-A07B-56A6D0BC6DC9}" type="pres">
      <dgm:prSet presAssocID="{CD4E22A4-EB81-2040-9BA7-3740327D9DB4}" presName="centerShape" presStyleCnt="0"/>
      <dgm:spPr/>
    </dgm:pt>
    <dgm:pt modelId="{69E2AE6E-C41F-1E49-AB3A-7ABA1C29117A}" type="pres">
      <dgm:prSet presAssocID="{CD4E22A4-EB81-2040-9BA7-3740327D9DB4}" presName="connSite" presStyleLbl="node1" presStyleIdx="0" presStyleCnt="4"/>
      <dgm:spPr/>
    </dgm:pt>
    <dgm:pt modelId="{25A1BB87-C140-4345-A777-EB50735731E3}" type="pres">
      <dgm:prSet presAssocID="{CD4E22A4-EB81-2040-9BA7-3740327D9DB4}" presName="visible" presStyleLbl="node1" presStyleIdx="0" presStyleCnt="4" custScaleX="164004" custScaleY="154892" custLinFactNeighborX="9310" custLinFactNeighborY="0"/>
      <dgm:spPr>
        <a:solidFill>
          <a:schemeClr val="tx1"/>
        </a:solidFill>
      </dgm:spPr>
    </dgm:pt>
    <dgm:pt modelId="{14E8082A-C94A-4245-97CE-CF1FD04ADC40}" type="pres">
      <dgm:prSet presAssocID="{8744CFC6-1848-D144-8230-6178F163A728}" presName="Name25" presStyleLbl="parChTrans1D1" presStyleIdx="0" presStyleCnt="3"/>
      <dgm:spPr/>
    </dgm:pt>
    <dgm:pt modelId="{B9BF68D7-F8D3-9D44-91AD-6268861B28F9}" type="pres">
      <dgm:prSet presAssocID="{5D437FA2-6854-694A-BA0E-18E9F338A337}" presName="node" presStyleCnt="0"/>
      <dgm:spPr/>
    </dgm:pt>
    <dgm:pt modelId="{DC9DEEC3-D0F4-504D-93F4-DC35273F5302}" type="pres">
      <dgm:prSet presAssocID="{5D437FA2-6854-694A-BA0E-18E9F338A337}" presName="parentNode" presStyleLbl="node1" presStyleIdx="1" presStyleCnt="4" custScaleX="158689" custScaleY="146482" custLinFactX="55142" custLinFactNeighborX="100000" custLinFactNeighborY="-207">
        <dgm:presLayoutVars>
          <dgm:chMax val="1"/>
          <dgm:bulletEnabled val="1"/>
        </dgm:presLayoutVars>
      </dgm:prSet>
      <dgm:spPr/>
    </dgm:pt>
    <dgm:pt modelId="{9B15C715-9429-3D47-AFCD-A74AD9CD4D3F}" type="pres">
      <dgm:prSet presAssocID="{5D437FA2-6854-694A-BA0E-18E9F338A337}" presName="childNode" presStyleLbl="revTx" presStyleIdx="0" presStyleCnt="0">
        <dgm:presLayoutVars>
          <dgm:bulletEnabled val="1"/>
        </dgm:presLayoutVars>
      </dgm:prSet>
      <dgm:spPr/>
    </dgm:pt>
    <dgm:pt modelId="{D29C637D-BFA4-644F-BA09-D2D955FCAD33}" type="pres">
      <dgm:prSet presAssocID="{E82F845E-385B-AB48-8427-33DF2B1BC404}" presName="Name25" presStyleLbl="parChTrans1D1" presStyleIdx="1" presStyleCnt="3"/>
      <dgm:spPr/>
    </dgm:pt>
    <dgm:pt modelId="{2F75F6B1-D041-A746-AFE5-FDBC94695FC3}" type="pres">
      <dgm:prSet presAssocID="{5CE9D064-F713-2D4C-9096-4C487B7F2F36}" presName="node" presStyleCnt="0"/>
      <dgm:spPr/>
    </dgm:pt>
    <dgm:pt modelId="{7A7A667C-BC43-2148-ABD2-B68FDC857786}" type="pres">
      <dgm:prSet presAssocID="{5CE9D064-F713-2D4C-9096-4C487B7F2F36}" presName="parentNode" presStyleLbl="node1" presStyleIdx="2" presStyleCnt="4" custScaleX="158689" custScaleY="146482" custLinFactX="55142" custLinFactNeighborX="100000" custLinFactNeighborY="4599">
        <dgm:presLayoutVars>
          <dgm:chMax val="1"/>
          <dgm:bulletEnabled val="1"/>
        </dgm:presLayoutVars>
      </dgm:prSet>
      <dgm:spPr/>
    </dgm:pt>
    <dgm:pt modelId="{CEC2ED67-A03F-5343-83E3-84E95FF45417}" type="pres">
      <dgm:prSet presAssocID="{5CE9D064-F713-2D4C-9096-4C487B7F2F36}" presName="childNode" presStyleLbl="revTx" presStyleIdx="0" presStyleCnt="0">
        <dgm:presLayoutVars>
          <dgm:bulletEnabled val="1"/>
        </dgm:presLayoutVars>
      </dgm:prSet>
      <dgm:spPr/>
    </dgm:pt>
    <dgm:pt modelId="{7E41F33A-85DF-BC4B-A38D-F41F060D969D}" type="pres">
      <dgm:prSet presAssocID="{099272E5-DAFA-A146-860B-88317482AB61}" presName="Name25" presStyleLbl="parChTrans1D1" presStyleIdx="2" presStyleCnt="3"/>
      <dgm:spPr/>
    </dgm:pt>
    <dgm:pt modelId="{8ED31D6D-31C9-4D47-831F-6152D7D6B746}" type="pres">
      <dgm:prSet presAssocID="{C7B576CD-C899-FB49-B343-E8874492BB11}" presName="node" presStyleCnt="0"/>
      <dgm:spPr/>
    </dgm:pt>
    <dgm:pt modelId="{7A5EAA21-BC57-E54F-8167-A00DAB53602B}" type="pres">
      <dgm:prSet presAssocID="{C7B576CD-C899-FB49-B343-E8874492BB11}" presName="parentNode" presStyleLbl="node1" presStyleIdx="3" presStyleCnt="4" custScaleX="158689" custScaleY="146482" custLinFactX="75972" custLinFactNeighborX="100000" custLinFactNeighborY="-2592">
        <dgm:presLayoutVars>
          <dgm:chMax val="1"/>
          <dgm:bulletEnabled val="1"/>
        </dgm:presLayoutVars>
      </dgm:prSet>
      <dgm:spPr/>
    </dgm:pt>
    <dgm:pt modelId="{CCE88FB9-BBEA-1E40-8272-A7A58BB11D00}" type="pres">
      <dgm:prSet presAssocID="{C7B576CD-C899-FB49-B343-E8874492BB11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76FF9410-524B-DB4E-96C5-D7DA1FDA6FA7}" srcId="{CD4E22A4-EB81-2040-9BA7-3740327D9DB4}" destId="{5D437FA2-6854-694A-BA0E-18E9F338A337}" srcOrd="0" destOrd="0" parTransId="{8744CFC6-1848-D144-8230-6178F163A728}" sibTransId="{9EDC3D2C-9778-8249-92BB-46394887E9AA}"/>
    <dgm:cxn modelId="{DDE8CA1D-FD7A-5640-8E34-DD8A6F4FED48}" type="presOf" srcId="{099272E5-DAFA-A146-860B-88317482AB61}" destId="{7E41F33A-85DF-BC4B-A38D-F41F060D969D}" srcOrd="0" destOrd="0" presId="urn:microsoft.com/office/officeart/2005/8/layout/radial2"/>
    <dgm:cxn modelId="{7BE7E73B-E7C1-AE4F-9E9B-09A6E2830223}" srcId="{CD4E22A4-EB81-2040-9BA7-3740327D9DB4}" destId="{5CE9D064-F713-2D4C-9096-4C487B7F2F36}" srcOrd="1" destOrd="0" parTransId="{E82F845E-385B-AB48-8427-33DF2B1BC404}" sibTransId="{7C5439CC-D52D-224E-AD17-1479CB6B8295}"/>
    <dgm:cxn modelId="{516C0E47-F0DF-7547-A70A-CDDCF7ED76DE}" type="presOf" srcId="{C7B576CD-C899-FB49-B343-E8874492BB11}" destId="{7A5EAA21-BC57-E54F-8167-A00DAB53602B}" srcOrd="0" destOrd="0" presId="urn:microsoft.com/office/officeart/2005/8/layout/radial2"/>
    <dgm:cxn modelId="{EAD02D5B-13E1-3747-95AA-E47DC1A6EDF4}" type="presOf" srcId="{E82F845E-385B-AB48-8427-33DF2B1BC404}" destId="{D29C637D-BFA4-644F-BA09-D2D955FCAD33}" srcOrd="0" destOrd="0" presId="urn:microsoft.com/office/officeart/2005/8/layout/radial2"/>
    <dgm:cxn modelId="{A59A3C89-AB08-9740-AC26-54135A449676}" type="presOf" srcId="{5CE9D064-F713-2D4C-9096-4C487B7F2F36}" destId="{7A7A667C-BC43-2148-ABD2-B68FDC857786}" srcOrd="0" destOrd="0" presId="urn:microsoft.com/office/officeart/2005/8/layout/radial2"/>
    <dgm:cxn modelId="{CAC3598A-36D9-A242-B245-890E8F57B697}" type="presOf" srcId="{5D437FA2-6854-694A-BA0E-18E9F338A337}" destId="{DC9DEEC3-D0F4-504D-93F4-DC35273F5302}" srcOrd="0" destOrd="0" presId="urn:microsoft.com/office/officeart/2005/8/layout/radial2"/>
    <dgm:cxn modelId="{5C06CD96-D4FC-484A-9BD6-B395DB3CB941}" srcId="{CD4E22A4-EB81-2040-9BA7-3740327D9DB4}" destId="{C7B576CD-C899-FB49-B343-E8874492BB11}" srcOrd="2" destOrd="0" parTransId="{099272E5-DAFA-A146-860B-88317482AB61}" sibTransId="{8750CA69-3505-1443-9BE7-96D89CA71560}"/>
    <dgm:cxn modelId="{BCC43AAF-E80E-4340-8AF0-45874BAB11E4}" type="presOf" srcId="{CD4E22A4-EB81-2040-9BA7-3740327D9DB4}" destId="{DA2E5236-B867-994E-A79E-EE54AA1BC593}" srcOrd="0" destOrd="0" presId="urn:microsoft.com/office/officeart/2005/8/layout/radial2"/>
    <dgm:cxn modelId="{A50EAACE-493E-F547-B041-A40392DDC712}" type="presOf" srcId="{8744CFC6-1848-D144-8230-6178F163A728}" destId="{14E8082A-C94A-4245-97CE-CF1FD04ADC40}" srcOrd="0" destOrd="0" presId="urn:microsoft.com/office/officeart/2005/8/layout/radial2"/>
    <dgm:cxn modelId="{0DD44E3D-460B-6744-B7CA-DAD3287748D3}" type="presParOf" srcId="{DA2E5236-B867-994E-A79E-EE54AA1BC593}" destId="{7187CD96-6334-D04E-B641-4B95B44B5E39}" srcOrd="0" destOrd="0" presId="urn:microsoft.com/office/officeart/2005/8/layout/radial2"/>
    <dgm:cxn modelId="{C39FAC12-C5C7-C448-8B53-919CFA21D23E}" type="presParOf" srcId="{7187CD96-6334-D04E-B641-4B95B44B5E39}" destId="{A578E731-E81A-BD4E-A07B-56A6D0BC6DC9}" srcOrd="0" destOrd="0" presId="urn:microsoft.com/office/officeart/2005/8/layout/radial2"/>
    <dgm:cxn modelId="{87E9A91E-CF5B-6841-B02C-78B72034CF31}" type="presParOf" srcId="{A578E731-E81A-BD4E-A07B-56A6D0BC6DC9}" destId="{69E2AE6E-C41F-1E49-AB3A-7ABA1C29117A}" srcOrd="0" destOrd="0" presId="urn:microsoft.com/office/officeart/2005/8/layout/radial2"/>
    <dgm:cxn modelId="{6512888A-20DC-B142-9B4C-F9B9136847B6}" type="presParOf" srcId="{A578E731-E81A-BD4E-A07B-56A6D0BC6DC9}" destId="{25A1BB87-C140-4345-A777-EB50735731E3}" srcOrd="1" destOrd="0" presId="urn:microsoft.com/office/officeart/2005/8/layout/radial2"/>
    <dgm:cxn modelId="{5D0562B6-74FA-EE4F-91AA-35909AA0D9C8}" type="presParOf" srcId="{7187CD96-6334-D04E-B641-4B95B44B5E39}" destId="{14E8082A-C94A-4245-97CE-CF1FD04ADC40}" srcOrd="1" destOrd="0" presId="urn:microsoft.com/office/officeart/2005/8/layout/radial2"/>
    <dgm:cxn modelId="{58604329-E240-D24D-9B43-6A0446C9AF03}" type="presParOf" srcId="{7187CD96-6334-D04E-B641-4B95B44B5E39}" destId="{B9BF68D7-F8D3-9D44-91AD-6268861B28F9}" srcOrd="2" destOrd="0" presId="urn:microsoft.com/office/officeart/2005/8/layout/radial2"/>
    <dgm:cxn modelId="{1B76E137-070A-9441-B423-DE38826C8E37}" type="presParOf" srcId="{B9BF68D7-F8D3-9D44-91AD-6268861B28F9}" destId="{DC9DEEC3-D0F4-504D-93F4-DC35273F5302}" srcOrd="0" destOrd="0" presId="urn:microsoft.com/office/officeart/2005/8/layout/radial2"/>
    <dgm:cxn modelId="{76509900-5ED3-604F-B371-B4B7EB7E8A64}" type="presParOf" srcId="{B9BF68D7-F8D3-9D44-91AD-6268861B28F9}" destId="{9B15C715-9429-3D47-AFCD-A74AD9CD4D3F}" srcOrd="1" destOrd="0" presId="urn:microsoft.com/office/officeart/2005/8/layout/radial2"/>
    <dgm:cxn modelId="{384EB7BC-DE98-7D42-8092-994A1A813ECE}" type="presParOf" srcId="{7187CD96-6334-D04E-B641-4B95B44B5E39}" destId="{D29C637D-BFA4-644F-BA09-D2D955FCAD33}" srcOrd="3" destOrd="0" presId="urn:microsoft.com/office/officeart/2005/8/layout/radial2"/>
    <dgm:cxn modelId="{6721D2FD-9019-3240-88FB-15F51024A0D9}" type="presParOf" srcId="{7187CD96-6334-D04E-B641-4B95B44B5E39}" destId="{2F75F6B1-D041-A746-AFE5-FDBC94695FC3}" srcOrd="4" destOrd="0" presId="urn:microsoft.com/office/officeart/2005/8/layout/radial2"/>
    <dgm:cxn modelId="{6104F37D-9AC4-8142-B3D5-7F7719954D64}" type="presParOf" srcId="{2F75F6B1-D041-A746-AFE5-FDBC94695FC3}" destId="{7A7A667C-BC43-2148-ABD2-B68FDC857786}" srcOrd="0" destOrd="0" presId="urn:microsoft.com/office/officeart/2005/8/layout/radial2"/>
    <dgm:cxn modelId="{FD4C1DFA-0BAE-5B44-AB62-10E892A67E22}" type="presParOf" srcId="{2F75F6B1-D041-A746-AFE5-FDBC94695FC3}" destId="{CEC2ED67-A03F-5343-83E3-84E95FF45417}" srcOrd="1" destOrd="0" presId="urn:microsoft.com/office/officeart/2005/8/layout/radial2"/>
    <dgm:cxn modelId="{6E9B6F4A-48AE-814F-B095-5FD769E1A599}" type="presParOf" srcId="{7187CD96-6334-D04E-B641-4B95B44B5E39}" destId="{7E41F33A-85DF-BC4B-A38D-F41F060D969D}" srcOrd="5" destOrd="0" presId="urn:microsoft.com/office/officeart/2005/8/layout/radial2"/>
    <dgm:cxn modelId="{E7214862-630D-4E43-AFF8-9A235316ECE6}" type="presParOf" srcId="{7187CD96-6334-D04E-B641-4B95B44B5E39}" destId="{8ED31D6D-31C9-4D47-831F-6152D7D6B746}" srcOrd="6" destOrd="0" presId="urn:microsoft.com/office/officeart/2005/8/layout/radial2"/>
    <dgm:cxn modelId="{8C5F260E-F1E4-154F-99ED-781382DD0CB7}" type="presParOf" srcId="{8ED31D6D-31C9-4D47-831F-6152D7D6B746}" destId="{7A5EAA21-BC57-E54F-8167-A00DAB53602B}" srcOrd="0" destOrd="0" presId="urn:microsoft.com/office/officeart/2005/8/layout/radial2"/>
    <dgm:cxn modelId="{B8946C83-75B7-2746-9190-9639C460F767}" type="presParOf" srcId="{8ED31D6D-31C9-4D47-831F-6152D7D6B746}" destId="{CCE88FB9-BBEA-1E40-8272-A7A58BB11D0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00DB98-9347-A24E-89DC-5016E6B2EFD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A099F2-DFCA-394E-AEE0-86A0AEF19443}">
      <dgm:prSet/>
      <dgm:spPr>
        <a:solidFill>
          <a:srgbClr val="C00000"/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b="1" i="0" dirty="0"/>
            <a:t>Core Idea</a:t>
          </a:r>
          <a:endParaRPr lang="en-IN" dirty="0"/>
        </a:p>
      </dgm:t>
    </dgm:pt>
    <dgm:pt modelId="{6E8CCF3D-54F2-1840-A3C2-774484555FB5}" type="parTrans" cxnId="{73426BB3-DF45-044D-807A-1CF771937E99}">
      <dgm:prSet/>
      <dgm:spPr/>
      <dgm:t>
        <a:bodyPr/>
        <a:lstStyle/>
        <a:p>
          <a:endParaRPr lang="en-US"/>
        </a:p>
      </dgm:t>
    </dgm:pt>
    <dgm:pt modelId="{EF8759A8-2C2A-DF4C-99B1-716A32C2C6E2}" type="sibTrans" cxnId="{73426BB3-DF45-044D-807A-1CF771937E99}">
      <dgm:prSet/>
      <dgm:spPr/>
      <dgm:t>
        <a:bodyPr/>
        <a:lstStyle/>
        <a:p>
          <a:endParaRPr lang="en-US"/>
        </a:p>
      </dgm:t>
    </dgm:pt>
    <dgm:pt modelId="{58BD764D-F0AF-B347-8DD0-BDB4C1BFB785}">
      <dgm:prSet custT="1"/>
      <dgm:spPr>
        <a:solidFill>
          <a:srgbClr val="C00000"/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1200" b="0" i="0" dirty="0">
              <a:solidFill>
                <a:schemeClr val="bg1"/>
              </a:solidFill>
            </a:rPr>
            <a:t>Optimize portfolio weights by maximizing financial performance metrics through trial-and-error learning.</a:t>
          </a:r>
          <a:endParaRPr lang="en-IN" sz="1200" b="0" dirty="0">
            <a:solidFill>
              <a:schemeClr val="bg1"/>
            </a:solidFill>
          </a:endParaRPr>
        </a:p>
      </dgm:t>
    </dgm:pt>
    <dgm:pt modelId="{AE2E9F3F-827A-0742-8847-636DC5D59DFE}" type="parTrans" cxnId="{F071AEF0-EBA7-0147-BEEC-E6B08FCCE993}">
      <dgm:prSet/>
      <dgm:spPr/>
      <dgm:t>
        <a:bodyPr/>
        <a:lstStyle/>
        <a:p>
          <a:endParaRPr lang="en-US"/>
        </a:p>
      </dgm:t>
    </dgm:pt>
    <dgm:pt modelId="{4A73E876-DD28-8344-8C77-E74AB2D73425}" type="sibTrans" cxnId="{F071AEF0-EBA7-0147-BEEC-E6B08FCCE993}">
      <dgm:prSet/>
      <dgm:spPr/>
      <dgm:t>
        <a:bodyPr/>
        <a:lstStyle/>
        <a:p>
          <a:endParaRPr lang="en-US"/>
        </a:p>
      </dgm:t>
    </dgm:pt>
    <dgm:pt modelId="{39C9B42E-34DA-5C44-B329-B743932A7D5C}">
      <dgm:prSet/>
      <dgm:spPr>
        <a:solidFill>
          <a:srgbClr val="C00000"/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b="1" i="0" dirty="0"/>
            <a:t>RL Components</a:t>
          </a:r>
          <a:endParaRPr lang="en-IN" dirty="0"/>
        </a:p>
      </dgm:t>
    </dgm:pt>
    <dgm:pt modelId="{6B210442-3440-6642-9F26-2C51156FEC37}" type="parTrans" cxnId="{3CD3A6DC-B226-F74F-B273-10CA7209665B}">
      <dgm:prSet/>
      <dgm:spPr/>
      <dgm:t>
        <a:bodyPr/>
        <a:lstStyle/>
        <a:p>
          <a:endParaRPr lang="en-US"/>
        </a:p>
      </dgm:t>
    </dgm:pt>
    <dgm:pt modelId="{5E7E5215-5147-6744-879A-F521125B2837}" type="sibTrans" cxnId="{3CD3A6DC-B226-F74F-B273-10CA7209665B}">
      <dgm:prSet/>
      <dgm:spPr/>
      <dgm:t>
        <a:bodyPr/>
        <a:lstStyle/>
        <a:p>
          <a:endParaRPr lang="en-US"/>
        </a:p>
      </dgm:t>
    </dgm:pt>
    <dgm:pt modelId="{C339809F-E669-A34F-A6F9-C2D319011829}">
      <dgm:prSet custT="1"/>
      <dgm:spPr>
        <a:solidFill>
          <a:srgbClr val="C00000"/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1200" b="0" i="0">
              <a:solidFill>
                <a:schemeClr val="bg1"/>
              </a:solidFill>
            </a:rPr>
            <a:t>States: Historical market and portfolio data.</a:t>
          </a:r>
          <a:endParaRPr lang="en-IN" sz="1200" b="0">
            <a:solidFill>
              <a:schemeClr val="bg1"/>
            </a:solidFill>
          </a:endParaRPr>
        </a:p>
      </dgm:t>
    </dgm:pt>
    <dgm:pt modelId="{D74CAFE1-8CDF-C149-96EE-76162FDEAF98}" type="parTrans" cxnId="{DB3D4BE2-73DE-C340-823E-B09487F733E0}">
      <dgm:prSet/>
      <dgm:spPr/>
      <dgm:t>
        <a:bodyPr/>
        <a:lstStyle/>
        <a:p>
          <a:endParaRPr lang="en-US"/>
        </a:p>
      </dgm:t>
    </dgm:pt>
    <dgm:pt modelId="{168ED098-5D0C-394A-8804-9BA7EF0CCDF7}" type="sibTrans" cxnId="{DB3D4BE2-73DE-C340-823E-B09487F733E0}">
      <dgm:prSet/>
      <dgm:spPr/>
      <dgm:t>
        <a:bodyPr/>
        <a:lstStyle/>
        <a:p>
          <a:endParaRPr lang="en-US"/>
        </a:p>
      </dgm:t>
    </dgm:pt>
    <dgm:pt modelId="{B5F0558F-F48B-D94A-9614-9EC65536913D}">
      <dgm:prSet custT="1"/>
      <dgm:spPr>
        <a:solidFill>
          <a:srgbClr val="C00000"/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1200" b="0" i="0">
              <a:solidFill>
                <a:schemeClr val="bg1"/>
              </a:solidFill>
            </a:rPr>
            <a:t>Actions: Portfolio weights for all assets.</a:t>
          </a:r>
          <a:endParaRPr lang="en-IN" sz="1200" b="0">
            <a:solidFill>
              <a:schemeClr val="bg1"/>
            </a:solidFill>
          </a:endParaRPr>
        </a:p>
      </dgm:t>
    </dgm:pt>
    <dgm:pt modelId="{431EEBE2-483B-B449-BB35-6AF854BAB7D6}" type="parTrans" cxnId="{C40F8AC0-69CA-B84F-B3AC-0361136A4D06}">
      <dgm:prSet/>
      <dgm:spPr/>
      <dgm:t>
        <a:bodyPr/>
        <a:lstStyle/>
        <a:p>
          <a:endParaRPr lang="en-US"/>
        </a:p>
      </dgm:t>
    </dgm:pt>
    <dgm:pt modelId="{BF56D5EB-E7D6-AF4B-885C-70E18918E0CF}" type="sibTrans" cxnId="{C40F8AC0-69CA-B84F-B3AC-0361136A4D06}">
      <dgm:prSet/>
      <dgm:spPr/>
      <dgm:t>
        <a:bodyPr/>
        <a:lstStyle/>
        <a:p>
          <a:endParaRPr lang="en-US"/>
        </a:p>
      </dgm:t>
    </dgm:pt>
    <dgm:pt modelId="{47FE0432-D010-3C45-A500-E0BE8EB1AA60}">
      <dgm:prSet custT="1"/>
      <dgm:spPr>
        <a:solidFill>
          <a:srgbClr val="C00000"/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1200" b="0" i="0" dirty="0">
              <a:solidFill>
                <a:schemeClr val="bg1"/>
              </a:solidFill>
            </a:rPr>
            <a:t>Rewards: Sharpe ratio or risk-adjusted returns for holding period.</a:t>
          </a:r>
          <a:endParaRPr lang="en-IN" sz="1200" b="0" dirty="0">
            <a:solidFill>
              <a:schemeClr val="bg1"/>
            </a:solidFill>
          </a:endParaRPr>
        </a:p>
      </dgm:t>
    </dgm:pt>
    <dgm:pt modelId="{3F60B2C4-4F01-1B4A-8F97-ADE3E84E800B}" type="parTrans" cxnId="{8C0E7750-C5BD-5D4C-A7C6-CDF7B87D4585}">
      <dgm:prSet/>
      <dgm:spPr/>
      <dgm:t>
        <a:bodyPr/>
        <a:lstStyle/>
        <a:p>
          <a:endParaRPr lang="en-US"/>
        </a:p>
      </dgm:t>
    </dgm:pt>
    <dgm:pt modelId="{ABFFC6DE-F1FB-7F4E-91D7-830DE6C65E74}" type="sibTrans" cxnId="{8C0E7750-C5BD-5D4C-A7C6-CDF7B87D4585}">
      <dgm:prSet/>
      <dgm:spPr/>
      <dgm:t>
        <a:bodyPr/>
        <a:lstStyle/>
        <a:p>
          <a:endParaRPr lang="en-US"/>
        </a:p>
      </dgm:t>
    </dgm:pt>
    <dgm:pt modelId="{791E2056-002C-7C41-89DE-350B8080418C}">
      <dgm:prSet/>
      <dgm:spPr>
        <a:solidFill>
          <a:srgbClr val="C00000"/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b="1" i="0" dirty="0"/>
            <a:t>Training Process</a:t>
          </a:r>
          <a:endParaRPr lang="en-IN" dirty="0"/>
        </a:p>
      </dgm:t>
    </dgm:pt>
    <dgm:pt modelId="{7B78A16F-8931-4E49-A1AC-654217ACCF31}" type="parTrans" cxnId="{BECF5E68-E26B-1D46-9041-DA3732C129A6}">
      <dgm:prSet/>
      <dgm:spPr/>
      <dgm:t>
        <a:bodyPr/>
        <a:lstStyle/>
        <a:p>
          <a:endParaRPr lang="en-US"/>
        </a:p>
      </dgm:t>
    </dgm:pt>
    <dgm:pt modelId="{D9B68432-B4C6-884A-B324-36F88788F88E}" type="sibTrans" cxnId="{BECF5E68-E26B-1D46-9041-DA3732C129A6}">
      <dgm:prSet/>
      <dgm:spPr/>
      <dgm:t>
        <a:bodyPr/>
        <a:lstStyle/>
        <a:p>
          <a:endParaRPr lang="en-US"/>
        </a:p>
      </dgm:t>
    </dgm:pt>
    <dgm:pt modelId="{8CF4F296-82BB-DE4C-A1A7-95E38D9D5E50}">
      <dgm:prSet custT="1"/>
      <dgm:spPr>
        <a:solidFill>
          <a:srgbClr val="C00000"/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1200" b="0" i="0">
              <a:solidFill>
                <a:schemeClr val="bg1"/>
              </a:solidFill>
            </a:rPr>
            <a:t>Initialize random weights.</a:t>
          </a:r>
          <a:endParaRPr lang="en-IN" sz="1200" b="0">
            <a:solidFill>
              <a:schemeClr val="bg1"/>
            </a:solidFill>
          </a:endParaRPr>
        </a:p>
      </dgm:t>
    </dgm:pt>
    <dgm:pt modelId="{DF791328-4FAD-F641-B666-84FFAF192C61}" type="parTrans" cxnId="{0E3A8AF8-6DA9-EC47-9ABD-1EFFD53428AF}">
      <dgm:prSet/>
      <dgm:spPr/>
      <dgm:t>
        <a:bodyPr/>
        <a:lstStyle/>
        <a:p>
          <a:endParaRPr lang="en-US"/>
        </a:p>
      </dgm:t>
    </dgm:pt>
    <dgm:pt modelId="{F08DD0FF-E3E2-6D4F-B696-32F19FFC6122}" type="sibTrans" cxnId="{0E3A8AF8-6DA9-EC47-9ABD-1EFFD53428AF}">
      <dgm:prSet/>
      <dgm:spPr/>
      <dgm:t>
        <a:bodyPr/>
        <a:lstStyle/>
        <a:p>
          <a:endParaRPr lang="en-US"/>
        </a:p>
      </dgm:t>
    </dgm:pt>
    <dgm:pt modelId="{F503B913-ADE1-F845-A23B-BE4F29F62A54}">
      <dgm:prSet custT="1"/>
      <dgm:spPr>
        <a:solidFill>
          <a:srgbClr val="C00000"/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1200" b="0" i="0">
              <a:solidFill>
                <a:schemeClr val="bg1"/>
              </a:solidFill>
            </a:rPr>
            <a:t>Simulate performance using historical data.</a:t>
          </a:r>
          <a:endParaRPr lang="en-IN" sz="1200" b="0">
            <a:solidFill>
              <a:schemeClr val="bg1"/>
            </a:solidFill>
          </a:endParaRPr>
        </a:p>
      </dgm:t>
    </dgm:pt>
    <dgm:pt modelId="{EBD017BA-8381-F445-B224-A90E3E7ABDF7}" type="parTrans" cxnId="{10F01C97-BA8F-B44C-9A19-D01878232FCF}">
      <dgm:prSet/>
      <dgm:spPr/>
      <dgm:t>
        <a:bodyPr/>
        <a:lstStyle/>
        <a:p>
          <a:endParaRPr lang="en-US"/>
        </a:p>
      </dgm:t>
    </dgm:pt>
    <dgm:pt modelId="{F82E93B9-B7EA-7741-A9DE-2B8B30364A01}" type="sibTrans" cxnId="{10F01C97-BA8F-B44C-9A19-D01878232FCF}">
      <dgm:prSet/>
      <dgm:spPr/>
      <dgm:t>
        <a:bodyPr/>
        <a:lstStyle/>
        <a:p>
          <a:endParaRPr lang="en-US"/>
        </a:p>
      </dgm:t>
    </dgm:pt>
    <dgm:pt modelId="{720E030B-1C65-B84C-BA6B-EAFFFD41D644}">
      <dgm:prSet custT="1"/>
      <dgm:spPr>
        <a:solidFill>
          <a:srgbClr val="C00000"/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1200" b="0" i="0">
              <a:solidFill>
                <a:schemeClr val="bg1"/>
              </a:solidFill>
            </a:rPr>
            <a:t>Update policy network using RL algorithms like PPO.</a:t>
          </a:r>
          <a:endParaRPr lang="en-IN" sz="1200" b="0">
            <a:solidFill>
              <a:schemeClr val="bg1"/>
            </a:solidFill>
          </a:endParaRPr>
        </a:p>
      </dgm:t>
    </dgm:pt>
    <dgm:pt modelId="{E7877AF7-D875-074E-867E-1206EC20D9B7}" type="parTrans" cxnId="{CB1A328E-0496-B84D-8C5B-04C6EEAB3A67}">
      <dgm:prSet/>
      <dgm:spPr/>
      <dgm:t>
        <a:bodyPr/>
        <a:lstStyle/>
        <a:p>
          <a:endParaRPr lang="en-US"/>
        </a:p>
      </dgm:t>
    </dgm:pt>
    <dgm:pt modelId="{5048A360-B070-4D40-BC69-384A4BC33CF6}" type="sibTrans" cxnId="{CB1A328E-0496-B84D-8C5B-04C6EEAB3A67}">
      <dgm:prSet/>
      <dgm:spPr/>
      <dgm:t>
        <a:bodyPr/>
        <a:lstStyle/>
        <a:p>
          <a:endParaRPr lang="en-US"/>
        </a:p>
      </dgm:t>
    </dgm:pt>
    <dgm:pt modelId="{71B0227E-324D-F14D-B6EB-6F30E876CE1A}">
      <dgm:prSet/>
      <dgm:spPr>
        <a:solidFill>
          <a:srgbClr val="C00000"/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b="1" i="0" dirty="0"/>
            <a:t>Benefits</a:t>
          </a:r>
          <a:endParaRPr lang="en-IN" dirty="0"/>
        </a:p>
      </dgm:t>
    </dgm:pt>
    <dgm:pt modelId="{5D4A1F77-BFB2-8F49-990C-91F7BE770563}" type="parTrans" cxnId="{05F3A69F-2B87-DC46-A244-BAC78E23A5C1}">
      <dgm:prSet/>
      <dgm:spPr/>
      <dgm:t>
        <a:bodyPr/>
        <a:lstStyle/>
        <a:p>
          <a:endParaRPr lang="en-US"/>
        </a:p>
      </dgm:t>
    </dgm:pt>
    <dgm:pt modelId="{76168BD4-1FA4-A34B-99AB-8546DE7E1819}" type="sibTrans" cxnId="{05F3A69F-2B87-DC46-A244-BAC78E23A5C1}">
      <dgm:prSet/>
      <dgm:spPr/>
      <dgm:t>
        <a:bodyPr/>
        <a:lstStyle/>
        <a:p>
          <a:endParaRPr lang="en-US"/>
        </a:p>
      </dgm:t>
    </dgm:pt>
    <dgm:pt modelId="{1CE441C2-A01C-5F4B-9C64-7D1750CF06AA}">
      <dgm:prSet custT="1"/>
      <dgm:spPr>
        <a:solidFill>
          <a:srgbClr val="C00000"/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1200" b="0" i="0">
              <a:solidFill>
                <a:schemeClr val="bg1"/>
              </a:solidFill>
            </a:rPr>
            <a:t>Dynamic and adaptive to market changes.</a:t>
          </a:r>
          <a:endParaRPr lang="en-IN" sz="1200" b="0">
            <a:solidFill>
              <a:schemeClr val="bg1"/>
            </a:solidFill>
          </a:endParaRPr>
        </a:p>
      </dgm:t>
    </dgm:pt>
    <dgm:pt modelId="{2FF92447-A56E-8144-999F-EBD7526A2A51}" type="parTrans" cxnId="{3A0105A7-0FDC-3C4C-BB50-A614C6AABD82}">
      <dgm:prSet/>
      <dgm:spPr/>
      <dgm:t>
        <a:bodyPr/>
        <a:lstStyle/>
        <a:p>
          <a:endParaRPr lang="en-US"/>
        </a:p>
      </dgm:t>
    </dgm:pt>
    <dgm:pt modelId="{AF211ED8-37E2-5D46-845C-E9F64B92B1B5}" type="sibTrans" cxnId="{3A0105A7-0FDC-3C4C-BB50-A614C6AABD82}">
      <dgm:prSet/>
      <dgm:spPr/>
      <dgm:t>
        <a:bodyPr/>
        <a:lstStyle/>
        <a:p>
          <a:endParaRPr lang="en-US"/>
        </a:p>
      </dgm:t>
    </dgm:pt>
    <dgm:pt modelId="{83D9670E-6B8A-4A42-81E5-5B8627629EC3}">
      <dgm:prSet custT="1"/>
      <dgm:spPr>
        <a:solidFill>
          <a:srgbClr val="C00000"/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1200" b="0" i="0">
              <a:solidFill>
                <a:schemeClr val="bg1"/>
              </a:solidFill>
            </a:rPr>
            <a:t>Directly aligns with portfolio goals.</a:t>
          </a:r>
          <a:endParaRPr lang="en-IN" sz="1200" b="0">
            <a:solidFill>
              <a:schemeClr val="bg1"/>
            </a:solidFill>
          </a:endParaRPr>
        </a:p>
      </dgm:t>
    </dgm:pt>
    <dgm:pt modelId="{C05AB9A7-3914-F542-8BED-684147846527}" type="parTrans" cxnId="{8B0E95FA-430A-C947-B91C-F25A437D467C}">
      <dgm:prSet/>
      <dgm:spPr/>
      <dgm:t>
        <a:bodyPr/>
        <a:lstStyle/>
        <a:p>
          <a:endParaRPr lang="en-US"/>
        </a:p>
      </dgm:t>
    </dgm:pt>
    <dgm:pt modelId="{E6C6EB3D-F076-D345-B600-5DF4CEFA0B5F}" type="sibTrans" cxnId="{8B0E95FA-430A-C947-B91C-F25A437D467C}">
      <dgm:prSet/>
      <dgm:spPr/>
      <dgm:t>
        <a:bodyPr/>
        <a:lstStyle/>
        <a:p>
          <a:endParaRPr lang="en-US"/>
        </a:p>
      </dgm:t>
    </dgm:pt>
    <dgm:pt modelId="{BFE20295-AE3E-F84A-BF46-7B793F76D185}">
      <dgm:prSet custT="1"/>
      <dgm:spPr>
        <a:solidFill>
          <a:srgbClr val="C00000"/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1200" b="0" i="0">
              <a:solidFill>
                <a:schemeClr val="bg1"/>
              </a:solidFill>
            </a:rPr>
            <a:t>Transparent and interpretable with modern AI tools.</a:t>
          </a:r>
          <a:endParaRPr lang="en-IN" sz="1200" b="0">
            <a:solidFill>
              <a:schemeClr val="bg1"/>
            </a:solidFill>
          </a:endParaRPr>
        </a:p>
      </dgm:t>
    </dgm:pt>
    <dgm:pt modelId="{A5FAF536-758A-2C4E-9050-2D270EC48107}" type="parTrans" cxnId="{B8243D46-08EA-364E-B9A6-21A6E61F8A86}">
      <dgm:prSet/>
      <dgm:spPr/>
      <dgm:t>
        <a:bodyPr/>
        <a:lstStyle/>
        <a:p>
          <a:endParaRPr lang="en-US"/>
        </a:p>
      </dgm:t>
    </dgm:pt>
    <dgm:pt modelId="{F00435B1-CF11-2445-9B1F-3AC635251E20}" type="sibTrans" cxnId="{B8243D46-08EA-364E-B9A6-21A6E61F8A86}">
      <dgm:prSet/>
      <dgm:spPr/>
      <dgm:t>
        <a:bodyPr/>
        <a:lstStyle/>
        <a:p>
          <a:endParaRPr lang="en-US"/>
        </a:p>
      </dgm:t>
    </dgm:pt>
    <dgm:pt modelId="{E5E624EF-4099-6044-98D3-519467E3D1C1}" type="pres">
      <dgm:prSet presAssocID="{2100DB98-9347-A24E-89DC-5016E6B2EFDA}" presName="Name0" presStyleCnt="0">
        <dgm:presLayoutVars>
          <dgm:dir/>
          <dgm:animLvl val="lvl"/>
          <dgm:resizeHandles val="exact"/>
        </dgm:presLayoutVars>
      </dgm:prSet>
      <dgm:spPr/>
    </dgm:pt>
    <dgm:pt modelId="{AD8C91A6-E06A-EC40-8E6C-B1C3358BE769}" type="pres">
      <dgm:prSet presAssocID="{BAA099F2-DFCA-394E-AEE0-86A0AEF19443}" presName="composite" presStyleCnt="0"/>
      <dgm:spPr/>
    </dgm:pt>
    <dgm:pt modelId="{4353D8A1-F313-EA42-9333-623F5F1ECD9F}" type="pres">
      <dgm:prSet presAssocID="{BAA099F2-DFCA-394E-AEE0-86A0AEF1944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4FD666B-365E-6D46-8EC3-AE83AB61859C}" type="pres">
      <dgm:prSet presAssocID="{BAA099F2-DFCA-394E-AEE0-86A0AEF19443}" presName="desTx" presStyleLbl="alignAccFollowNode1" presStyleIdx="0" presStyleCnt="4">
        <dgm:presLayoutVars>
          <dgm:bulletEnabled val="1"/>
        </dgm:presLayoutVars>
      </dgm:prSet>
      <dgm:spPr/>
    </dgm:pt>
    <dgm:pt modelId="{0F8C44CD-8D0C-8048-A915-D76A036CA21A}" type="pres">
      <dgm:prSet presAssocID="{EF8759A8-2C2A-DF4C-99B1-716A32C2C6E2}" presName="space" presStyleCnt="0"/>
      <dgm:spPr/>
    </dgm:pt>
    <dgm:pt modelId="{D6989707-C9BE-0C43-A306-188D5FF7F9AE}" type="pres">
      <dgm:prSet presAssocID="{39C9B42E-34DA-5C44-B329-B743932A7D5C}" presName="composite" presStyleCnt="0"/>
      <dgm:spPr/>
    </dgm:pt>
    <dgm:pt modelId="{429CAEF3-F62F-4341-A1A4-A90CA854368D}" type="pres">
      <dgm:prSet presAssocID="{39C9B42E-34DA-5C44-B329-B743932A7D5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568F572-EBE3-4A45-B994-603579CB85D0}" type="pres">
      <dgm:prSet presAssocID="{39C9B42E-34DA-5C44-B329-B743932A7D5C}" presName="desTx" presStyleLbl="alignAccFollowNode1" presStyleIdx="1" presStyleCnt="4">
        <dgm:presLayoutVars>
          <dgm:bulletEnabled val="1"/>
        </dgm:presLayoutVars>
      </dgm:prSet>
      <dgm:spPr/>
    </dgm:pt>
    <dgm:pt modelId="{44474C88-D737-6F46-938B-D763C04F4475}" type="pres">
      <dgm:prSet presAssocID="{5E7E5215-5147-6744-879A-F521125B2837}" presName="space" presStyleCnt="0"/>
      <dgm:spPr/>
    </dgm:pt>
    <dgm:pt modelId="{5DA34447-17BC-E84F-9392-2402E84CF03F}" type="pres">
      <dgm:prSet presAssocID="{791E2056-002C-7C41-89DE-350B8080418C}" presName="composite" presStyleCnt="0"/>
      <dgm:spPr/>
    </dgm:pt>
    <dgm:pt modelId="{4EFB5AED-6103-4A4A-B161-E95AC057FE90}" type="pres">
      <dgm:prSet presAssocID="{791E2056-002C-7C41-89DE-350B8080418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7E74F2A-2C49-B249-826C-7444678B4BA5}" type="pres">
      <dgm:prSet presAssocID="{791E2056-002C-7C41-89DE-350B8080418C}" presName="desTx" presStyleLbl="alignAccFollowNode1" presStyleIdx="2" presStyleCnt="4">
        <dgm:presLayoutVars>
          <dgm:bulletEnabled val="1"/>
        </dgm:presLayoutVars>
      </dgm:prSet>
      <dgm:spPr/>
    </dgm:pt>
    <dgm:pt modelId="{BC1CA702-C00D-0148-82EC-BD790B85DCB3}" type="pres">
      <dgm:prSet presAssocID="{D9B68432-B4C6-884A-B324-36F88788F88E}" presName="space" presStyleCnt="0"/>
      <dgm:spPr/>
    </dgm:pt>
    <dgm:pt modelId="{692FE398-5145-0A4E-B041-1D2018AA7D63}" type="pres">
      <dgm:prSet presAssocID="{71B0227E-324D-F14D-B6EB-6F30E876CE1A}" presName="composite" presStyleCnt="0"/>
      <dgm:spPr/>
    </dgm:pt>
    <dgm:pt modelId="{80768CF4-AD5D-2D4A-807B-EC81D1478720}" type="pres">
      <dgm:prSet presAssocID="{71B0227E-324D-F14D-B6EB-6F30E876CE1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72255F2-FE73-3B47-9E9F-EE23B0C50283}" type="pres">
      <dgm:prSet presAssocID="{71B0227E-324D-F14D-B6EB-6F30E876CE1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2E3741F-2DDC-F14D-8783-81DC9579D8C1}" type="presOf" srcId="{47FE0432-D010-3C45-A500-E0BE8EB1AA60}" destId="{5568F572-EBE3-4A45-B994-603579CB85D0}" srcOrd="0" destOrd="2" presId="urn:microsoft.com/office/officeart/2005/8/layout/hList1"/>
    <dgm:cxn modelId="{F1411B30-7957-974C-A582-CF58BDC88B33}" type="presOf" srcId="{720E030B-1C65-B84C-BA6B-EAFFFD41D644}" destId="{67E74F2A-2C49-B249-826C-7444678B4BA5}" srcOrd="0" destOrd="2" presId="urn:microsoft.com/office/officeart/2005/8/layout/hList1"/>
    <dgm:cxn modelId="{C13BBF31-0C56-7947-B0E7-41F2BFCE2818}" type="presOf" srcId="{791E2056-002C-7C41-89DE-350B8080418C}" destId="{4EFB5AED-6103-4A4A-B161-E95AC057FE90}" srcOrd="0" destOrd="0" presId="urn:microsoft.com/office/officeart/2005/8/layout/hList1"/>
    <dgm:cxn modelId="{242B1132-30E5-2F4E-8647-9151B330DBF8}" type="presOf" srcId="{1CE441C2-A01C-5F4B-9C64-7D1750CF06AA}" destId="{472255F2-FE73-3B47-9E9F-EE23B0C50283}" srcOrd="0" destOrd="0" presId="urn:microsoft.com/office/officeart/2005/8/layout/hList1"/>
    <dgm:cxn modelId="{9CDECD37-4420-004F-836B-AAB98EAF46F6}" type="presOf" srcId="{39C9B42E-34DA-5C44-B329-B743932A7D5C}" destId="{429CAEF3-F62F-4341-A1A4-A90CA854368D}" srcOrd="0" destOrd="0" presId="urn:microsoft.com/office/officeart/2005/8/layout/hList1"/>
    <dgm:cxn modelId="{B8243D46-08EA-364E-B9A6-21A6E61F8A86}" srcId="{71B0227E-324D-F14D-B6EB-6F30E876CE1A}" destId="{BFE20295-AE3E-F84A-BF46-7B793F76D185}" srcOrd="2" destOrd="0" parTransId="{A5FAF536-758A-2C4E-9050-2D270EC48107}" sibTransId="{F00435B1-CF11-2445-9B1F-3AC635251E20}"/>
    <dgm:cxn modelId="{42437A4A-34B7-4D45-879A-065C03E03600}" type="presOf" srcId="{83D9670E-6B8A-4A42-81E5-5B8627629EC3}" destId="{472255F2-FE73-3B47-9E9F-EE23B0C50283}" srcOrd="0" destOrd="1" presId="urn:microsoft.com/office/officeart/2005/8/layout/hList1"/>
    <dgm:cxn modelId="{8C0E7750-C5BD-5D4C-A7C6-CDF7B87D4585}" srcId="{39C9B42E-34DA-5C44-B329-B743932A7D5C}" destId="{47FE0432-D010-3C45-A500-E0BE8EB1AA60}" srcOrd="2" destOrd="0" parTransId="{3F60B2C4-4F01-1B4A-8F97-ADE3E84E800B}" sibTransId="{ABFFC6DE-F1FB-7F4E-91D7-830DE6C65E74}"/>
    <dgm:cxn modelId="{36540954-F910-884B-8F95-23F27DAF6840}" type="presOf" srcId="{BAA099F2-DFCA-394E-AEE0-86A0AEF19443}" destId="{4353D8A1-F313-EA42-9333-623F5F1ECD9F}" srcOrd="0" destOrd="0" presId="urn:microsoft.com/office/officeart/2005/8/layout/hList1"/>
    <dgm:cxn modelId="{A198C658-AF8B-7A41-B235-7F718E884E14}" type="presOf" srcId="{C339809F-E669-A34F-A6F9-C2D319011829}" destId="{5568F572-EBE3-4A45-B994-603579CB85D0}" srcOrd="0" destOrd="0" presId="urn:microsoft.com/office/officeart/2005/8/layout/hList1"/>
    <dgm:cxn modelId="{148B8B65-3C5A-7A4D-A472-5CF38C3641FD}" type="presOf" srcId="{8CF4F296-82BB-DE4C-A1A7-95E38D9D5E50}" destId="{67E74F2A-2C49-B249-826C-7444678B4BA5}" srcOrd="0" destOrd="0" presId="urn:microsoft.com/office/officeart/2005/8/layout/hList1"/>
    <dgm:cxn modelId="{BECF5E68-E26B-1D46-9041-DA3732C129A6}" srcId="{2100DB98-9347-A24E-89DC-5016E6B2EFDA}" destId="{791E2056-002C-7C41-89DE-350B8080418C}" srcOrd="2" destOrd="0" parTransId="{7B78A16F-8931-4E49-A1AC-654217ACCF31}" sibTransId="{D9B68432-B4C6-884A-B324-36F88788F88E}"/>
    <dgm:cxn modelId="{CB1A328E-0496-B84D-8C5B-04C6EEAB3A67}" srcId="{791E2056-002C-7C41-89DE-350B8080418C}" destId="{720E030B-1C65-B84C-BA6B-EAFFFD41D644}" srcOrd="2" destOrd="0" parTransId="{E7877AF7-D875-074E-867E-1206EC20D9B7}" sibTransId="{5048A360-B070-4D40-BC69-384A4BC33CF6}"/>
    <dgm:cxn modelId="{7DF8DA93-5295-B54E-996D-9EDE60E23FC7}" type="presOf" srcId="{58BD764D-F0AF-B347-8DD0-BDB4C1BFB785}" destId="{D4FD666B-365E-6D46-8EC3-AE83AB61859C}" srcOrd="0" destOrd="0" presId="urn:microsoft.com/office/officeart/2005/8/layout/hList1"/>
    <dgm:cxn modelId="{10F01C97-BA8F-B44C-9A19-D01878232FCF}" srcId="{791E2056-002C-7C41-89DE-350B8080418C}" destId="{F503B913-ADE1-F845-A23B-BE4F29F62A54}" srcOrd="1" destOrd="0" parTransId="{EBD017BA-8381-F445-B224-A90E3E7ABDF7}" sibTransId="{F82E93B9-B7EA-7741-A9DE-2B8B30364A01}"/>
    <dgm:cxn modelId="{05F3A69F-2B87-DC46-A244-BAC78E23A5C1}" srcId="{2100DB98-9347-A24E-89DC-5016E6B2EFDA}" destId="{71B0227E-324D-F14D-B6EB-6F30E876CE1A}" srcOrd="3" destOrd="0" parTransId="{5D4A1F77-BFB2-8F49-990C-91F7BE770563}" sibTransId="{76168BD4-1FA4-A34B-99AB-8546DE7E1819}"/>
    <dgm:cxn modelId="{3A0105A7-0FDC-3C4C-BB50-A614C6AABD82}" srcId="{71B0227E-324D-F14D-B6EB-6F30E876CE1A}" destId="{1CE441C2-A01C-5F4B-9C64-7D1750CF06AA}" srcOrd="0" destOrd="0" parTransId="{2FF92447-A56E-8144-999F-EBD7526A2A51}" sibTransId="{AF211ED8-37E2-5D46-845C-E9F64B92B1B5}"/>
    <dgm:cxn modelId="{04644CB1-B245-4E4B-BE0D-D0DA431C6606}" type="presOf" srcId="{71B0227E-324D-F14D-B6EB-6F30E876CE1A}" destId="{80768CF4-AD5D-2D4A-807B-EC81D1478720}" srcOrd="0" destOrd="0" presId="urn:microsoft.com/office/officeart/2005/8/layout/hList1"/>
    <dgm:cxn modelId="{73426BB3-DF45-044D-807A-1CF771937E99}" srcId="{2100DB98-9347-A24E-89DC-5016E6B2EFDA}" destId="{BAA099F2-DFCA-394E-AEE0-86A0AEF19443}" srcOrd="0" destOrd="0" parTransId="{6E8CCF3D-54F2-1840-A3C2-774484555FB5}" sibTransId="{EF8759A8-2C2A-DF4C-99B1-716A32C2C6E2}"/>
    <dgm:cxn modelId="{8F8403BE-9DE0-5B44-ACA9-0313C0AFAA4C}" type="presOf" srcId="{F503B913-ADE1-F845-A23B-BE4F29F62A54}" destId="{67E74F2A-2C49-B249-826C-7444678B4BA5}" srcOrd="0" destOrd="1" presId="urn:microsoft.com/office/officeart/2005/8/layout/hList1"/>
    <dgm:cxn modelId="{C40F8AC0-69CA-B84F-B3AC-0361136A4D06}" srcId="{39C9B42E-34DA-5C44-B329-B743932A7D5C}" destId="{B5F0558F-F48B-D94A-9614-9EC65536913D}" srcOrd="1" destOrd="0" parTransId="{431EEBE2-483B-B449-BB35-6AF854BAB7D6}" sibTransId="{BF56D5EB-E7D6-AF4B-885C-70E18918E0CF}"/>
    <dgm:cxn modelId="{213CFBCC-2C48-D844-B7C1-478FE397149A}" type="presOf" srcId="{BFE20295-AE3E-F84A-BF46-7B793F76D185}" destId="{472255F2-FE73-3B47-9E9F-EE23B0C50283}" srcOrd="0" destOrd="2" presId="urn:microsoft.com/office/officeart/2005/8/layout/hList1"/>
    <dgm:cxn modelId="{2D8E0AD2-7D9F-B64F-9C10-557C6E37CBAB}" type="presOf" srcId="{2100DB98-9347-A24E-89DC-5016E6B2EFDA}" destId="{E5E624EF-4099-6044-98D3-519467E3D1C1}" srcOrd="0" destOrd="0" presId="urn:microsoft.com/office/officeart/2005/8/layout/hList1"/>
    <dgm:cxn modelId="{3CD3A6DC-B226-F74F-B273-10CA7209665B}" srcId="{2100DB98-9347-A24E-89DC-5016E6B2EFDA}" destId="{39C9B42E-34DA-5C44-B329-B743932A7D5C}" srcOrd="1" destOrd="0" parTransId="{6B210442-3440-6642-9F26-2C51156FEC37}" sibTransId="{5E7E5215-5147-6744-879A-F521125B2837}"/>
    <dgm:cxn modelId="{DB3D4BE2-73DE-C340-823E-B09487F733E0}" srcId="{39C9B42E-34DA-5C44-B329-B743932A7D5C}" destId="{C339809F-E669-A34F-A6F9-C2D319011829}" srcOrd="0" destOrd="0" parTransId="{D74CAFE1-8CDF-C149-96EE-76162FDEAF98}" sibTransId="{168ED098-5D0C-394A-8804-9BA7EF0CCDF7}"/>
    <dgm:cxn modelId="{95BAB8E6-FD81-1448-9176-AFAAF0C84142}" type="presOf" srcId="{B5F0558F-F48B-D94A-9614-9EC65536913D}" destId="{5568F572-EBE3-4A45-B994-603579CB85D0}" srcOrd="0" destOrd="1" presId="urn:microsoft.com/office/officeart/2005/8/layout/hList1"/>
    <dgm:cxn modelId="{F071AEF0-EBA7-0147-BEEC-E6B08FCCE993}" srcId="{BAA099F2-DFCA-394E-AEE0-86A0AEF19443}" destId="{58BD764D-F0AF-B347-8DD0-BDB4C1BFB785}" srcOrd="0" destOrd="0" parTransId="{AE2E9F3F-827A-0742-8847-636DC5D59DFE}" sibTransId="{4A73E876-DD28-8344-8C77-E74AB2D73425}"/>
    <dgm:cxn modelId="{0E3A8AF8-6DA9-EC47-9ABD-1EFFD53428AF}" srcId="{791E2056-002C-7C41-89DE-350B8080418C}" destId="{8CF4F296-82BB-DE4C-A1A7-95E38D9D5E50}" srcOrd="0" destOrd="0" parTransId="{DF791328-4FAD-F641-B666-84FFAF192C61}" sibTransId="{F08DD0FF-E3E2-6D4F-B696-32F19FFC6122}"/>
    <dgm:cxn modelId="{8B0E95FA-430A-C947-B91C-F25A437D467C}" srcId="{71B0227E-324D-F14D-B6EB-6F30E876CE1A}" destId="{83D9670E-6B8A-4A42-81E5-5B8627629EC3}" srcOrd="1" destOrd="0" parTransId="{C05AB9A7-3914-F542-8BED-684147846527}" sibTransId="{E6C6EB3D-F076-D345-B600-5DF4CEFA0B5F}"/>
    <dgm:cxn modelId="{E54EF23B-D4C7-B743-9AF1-9BA4F5898875}" type="presParOf" srcId="{E5E624EF-4099-6044-98D3-519467E3D1C1}" destId="{AD8C91A6-E06A-EC40-8E6C-B1C3358BE769}" srcOrd="0" destOrd="0" presId="urn:microsoft.com/office/officeart/2005/8/layout/hList1"/>
    <dgm:cxn modelId="{0147FD51-B95A-D44F-BE8C-9A14A775EE7A}" type="presParOf" srcId="{AD8C91A6-E06A-EC40-8E6C-B1C3358BE769}" destId="{4353D8A1-F313-EA42-9333-623F5F1ECD9F}" srcOrd="0" destOrd="0" presId="urn:microsoft.com/office/officeart/2005/8/layout/hList1"/>
    <dgm:cxn modelId="{11192D4A-5FCB-F344-8265-F6B92416AE84}" type="presParOf" srcId="{AD8C91A6-E06A-EC40-8E6C-B1C3358BE769}" destId="{D4FD666B-365E-6D46-8EC3-AE83AB61859C}" srcOrd="1" destOrd="0" presId="urn:microsoft.com/office/officeart/2005/8/layout/hList1"/>
    <dgm:cxn modelId="{427CBD58-15E8-B942-9CC4-0C29BBC66DAB}" type="presParOf" srcId="{E5E624EF-4099-6044-98D3-519467E3D1C1}" destId="{0F8C44CD-8D0C-8048-A915-D76A036CA21A}" srcOrd="1" destOrd="0" presId="urn:microsoft.com/office/officeart/2005/8/layout/hList1"/>
    <dgm:cxn modelId="{47043A97-D2D2-FC41-81D7-28428E58C615}" type="presParOf" srcId="{E5E624EF-4099-6044-98D3-519467E3D1C1}" destId="{D6989707-C9BE-0C43-A306-188D5FF7F9AE}" srcOrd="2" destOrd="0" presId="urn:microsoft.com/office/officeart/2005/8/layout/hList1"/>
    <dgm:cxn modelId="{BAEA6D76-9F12-3F4F-9414-8E0E2FF070B4}" type="presParOf" srcId="{D6989707-C9BE-0C43-A306-188D5FF7F9AE}" destId="{429CAEF3-F62F-4341-A1A4-A90CA854368D}" srcOrd="0" destOrd="0" presId="urn:microsoft.com/office/officeart/2005/8/layout/hList1"/>
    <dgm:cxn modelId="{E34FED1B-0A0F-8542-A1FC-21213E5648CD}" type="presParOf" srcId="{D6989707-C9BE-0C43-A306-188D5FF7F9AE}" destId="{5568F572-EBE3-4A45-B994-603579CB85D0}" srcOrd="1" destOrd="0" presId="urn:microsoft.com/office/officeart/2005/8/layout/hList1"/>
    <dgm:cxn modelId="{DC277557-FAB2-4F45-8A60-5A664A2166DF}" type="presParOf" srcId="{E5E624EF-4099-6044-98D3-519467E3D1C1}" destId="{44474C88-D737-6F46-938B-D763C04F4475}" srcOrd="3" destOrd="0" presId="urn:microsoft.com/office/officeart/2005/8/layout/hList1"/>
    <dgm:cxn modelId="{1DC41CAD-C246-6546-9715-715E44269BE9}" type="presParOf" srcId="{E5E624EF-4099-6044-98D3-519467E3D1C1}" destId="{5DA34447-17BC-E84F-9392-2402E84CF03F}" srcOrd="4" destOrd="0" presId="urn:microsoft.com/office/officeart/2005/8/layout/hList1"/>
    <dgm:cxn modelId="{A6E4743D-3551-8942-B5F8-B98E8A7ECF36}" type="presParOf" srcId="{5DA34447-17BC-E84F-9392-2402E84CF03F}" destId="{4EFB5AED-6103-4A4A-B161-E95AC057FE90}" srcOrd="0" destOrd="0" presId="urn:microsoft.com/office/officeart/2005/8/layout/hList1"/>
    <dgm:cxn modelId="{D42DE3A1-88A0-BC44-9583-84E9AEB655B5}" type="presParOf" srcId="{5DA34447-17BC-E84F-9392-2402E84CF03F}" destId="{67E74F2A-2C49-B249-826C-7444678B4BA5}" srcOrd="1" destOrd="0" presId="urn:microsoft.com/office/officeart/2005/8/layout/hList1"/>
    <dgm:cxn modelId="{BB77679A-28A6-FE49-87FB-C0DEDD34F03D}" type="presParOf" srcId="{E5E624EF-4099-6044-98D3-519467E3D1C1}" destId="{BC1CA702-C00D-0148-82EC-BD790B85DCB3}" srcOrd="5" destOrd="0" presId="urn:microsoft.com/office/officeart/2005/8/layout/hList1"/>
    <dgm:cxn modelId="{6510F14C-00E4-2042-AF7F-85C0BC4DABDA}" type="presParOf" srcId="{E5E624EF-4099-6044-98D3-519467E3D1C1}" destId="{692FE398-5145-0A4E-B041-1D2018AA7D63}" srcOrd="6" destOrd="0" presId="urn:microsoft.com/office/officeart/2005/8/layout/hList1"/>
    <dgm:cxn modelId="{C3CE9415-A20E-7A43-B501-5C1140E2DE35}" type="presParOf" srcId="{692FE398-5145-0A4E-B041-1D2018AA7D63}" destId="{80768CF4-AD5D-2D4A-807B-EC81D1478720}" srcOrd="0" destOrd="0" presId="urn:microsoft.com/office/officeart/2005/8/layout/hList1"/>
    <dgm:cxn modelId="{757E0671-F894-754D-B4A3-9C26753FE975}" type="presParOf" srcId="{692FE398-5145-0A4E-B041-1D2018AA7D63}" destId="{472255F2-FE73-3B47-9E9F-EE23B0C50283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9A369D-088F-144F-94B2-65FDEF6BEC4A}" type="doc">
      <dgm:prSet loTypeId="urn:microsoft.com/office/officeart/2005/8/layout/hProcess4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1E00B0-7C8B-CC4B-A36D-E115AB750887}">
      <dgm:prSet/>
      <dgm:spPr>
        <a:solidFill>
          <a:srgbClr val="CC0001"/>
        </a:solidFill>
        <a:scene3d>
          <a:camera prst="orthographicFront"/>
          <a:lightRig rig="chilly" dir="t"/>
        </a:scene3d>
        <a:sp3d extrusionH="76200" prstMaterial="translucentPowder">
          <a:bevelT w="127000" h="25400" prst="softRound"/>
          <a:extrusionClr>
            <a:schemeClr val="tx1"/>
          </a:extrusionClr>
        </a:sp3d>
      </dgm:spPr>
      <dgm:t>
        <a:bodyPr/>
        <a:lstStyle/>
        <a:p>
          <a:r>
            <a:rPr lang="en-US" b="1" i="0" dirty="0">
              <a:solidFill>
                <a:schemeClr val="lt1"/>
              </a:solidFill>
            </a:rPr>
            <a:t>Phase 1: Data Pipeline (3 weeks)</a:t>
          </a:r>
          <a:endParaRPr lang="en-IN" dirty="0">
            <a:solidFill>
              <a:schemeClr val="lt1"/>
            </a:solidFill>
          </a:endParaRPr>
        </a:p>
      </dgm:t>
    </dgm:pt>
    <dgm:pt modelId="{99A8FC68-174A-2243-9611-EE08D3A54BBB}" type="parTrans" cxnId="{3F99D760-BDAC-A845-A8D8-5805A6BD8B1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C3978F5-F0D9-FC45-AC02-6AC1CDB3AA2F}" type="sibTrans" cxnId="{3F99D760-BDAC-A845-A8D8-5805A6BD8B16}">
      <dgm:prSet/>
      <dgm:spPr>
        <a:solidFill>
          <a:schemeClr val="tx1"/>
        </a:solidFill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  <a:extrusionClr>
            <a:schemeClr val="tx1"/>
          </a:extrusionClr>
        </a:sp3d>
      </dgm:spPr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25B48AF-BBBC-2B4F-BCD7-C9E94E8537BE}">
      <dgm:prSet/>
      <dgm:spPr>
        <a:solidFill>
          <a:srgbClr val="CC0001"/>
        </a:solidFill>
        <a:scene3d>
          <a:camera prst="orthographicFront"/>
          <a:lightRig rig="chilly" dir="t"/>
        </a:scene3d>
        <a:sp3d extrusionH="76200">
          <a:extrusionClr>
            <a:schemeClr val="tx1"/>
          </a:extrusionClr>
        </a:sp3d>
      </dgm:spPr>
      <dgm:t>
        <a:bodyPr/>
        <a:lstStyle/>
        <a:p>
          <a:r>
            <a:rPr lang="en-US" b="1" i="0" dirty="0">
              <a:solidFill>
                <a:schemeClr val="bg1"/>
              </a:solidFill>
            </a:rPr>
            <a:t>Feature engineering</a:t>
          </a:r>
          <a:endParaRPr lang="en-IN" b="1" dirty="0">
            <a:solidFill>
              <a:schemeClr val="bg1"/>
            </a:solidFill>
          </a:endParaRPr>
        </a:p>
      </dgm:t>
    </dgm:pt>
    <dgm:pt modelId="{33753876-64C4-8340-AF17-0A31F7B7BF90}" type="parTrans" cxnId="{C5F0EAC3-334E-414E-9D9B-A6B1B82F4E0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E4A1C03-919A-1F45-B7BF-24541E9D864B}" type="sibTrans" cxnId="{C5F0EAC3-334E-414E-9D9B-A6B1B82F4E0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F933AE0-25AB-2341-B8D0-5189CB0AB459}">
      <dgm:prSet/>
      <dgm:spPr>
        <a:solidFill>
          <a:srgbClr val="CC0001"/>
        </a:solidFill>
        <a:scene3d>
          <a:camera prst="orthographicFront"/>
          <a:lightRig rig="chilly" dir="t"/>
        </a:scene3d>
        <a:sp3d extrusionH="76200">
          <a:extrusionClr>
            <a:schemeClr val="tx1"/>
          </a:extrusionClr>
        </a:sp3d>
      </dgm:spPr>
      <dgm:t>
        <a:bodyPr/>
        <a:lstStyle/>
        <a:p>
          <a:r>
            <a:rPr lang="en-US" b="1" i="0" dirty="0">
              <a:solidFill>
                <a:schemeClr val="bg1"/>
              </a:solidFill>
            </a:rPr>
            <a:t>Data cleaning</a:t>
          </a:r>
          <a:endParaRPr lang="en-IN" b="1" dirty="0">
            <a:solidFill>
              <a:schemeClr val="bg1"/>
            </a:solidFill>
          </a:endParaRPr>
        </a:p>
      </dgm:t>
    </dgm:pt>
    <dgm:pt modelId="{133FB970-87E9-8344-9391-FB6C4CEFDD0C}" type="parTrans" cxnId="{B1B9AA2E-5B15-824E-9F94-E43467DB187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4B486EF-0637-9141-978E-137168ACD68F}" type="sibTrans" cxnId="{B1B9AA2E-5B15-824E-9F94-E43467DB187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D652B43-4255-EA4E-A709-E99EC2639A6B}">
      <dgm:prSet/>
      <dgm:spPr>
        <a:solidFill>
          <a:srgbClr val="CC0001"/>
        </a:solidFill>
        <a:scene3d>
          <a:camera prst="orthographicFront"/>
          <a:lightRig rig="chilly" dir="t"/>
        </a:scene3d>
        <a:sp3d extrusionH="76200" prstMaterial="translucentPowder">
          <a:bevelT w="127000" h="25400" prst="softRound"/>
          <a:extrusionClr>
            <a:schemeClr val="tx1"/>
          </a:extrusionClr>
        </a:sp3d>
      </dgm:spPr>
      <dgm:t>
        <a:bodyPr/>
        <a:lstStyle/>
        <a:p>
          <a:r>
            <a:rPr lang="en-US" b="1" i="0" dirty="0">
              <a:solidFill>
                <a:schemeClr val="lt1"/>
              </a:solidFill>
            </a:rPr>
            <a:t>Phase 2: Model Development (4 weeks)</a:t>
          </a:r>
          <a:endParaRPr lang="en-IN" dirty="0">
            <a:solidFill>
              <a:schemeClr val="lt1"/>
            </a:solidFill>
          </a:endParaRPr>
        </a:p>
      </dgm:t>
    </dgm:pt>
    <dgm:pt modelId="{2511E551-7C1B-724B-84AF-8192B672CEF9}" type="parTrans" cxnId="{54CDE6AE-B1AC-9141-B607-A4078847A67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42ED7A-34FF-364A-BAF9-DF4D27BFA20C}" type="sibTrans" cxnId="{54CDE6AE-B1AC-9141-B607-A4078847A67D}">
      <dgm:prSet/>
      <dgm:spPr>
        <a:solidFill>
          <a:schemeClr val="tx1"/>
        </a:solidFill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  <a:extrusionClr>
            <a:schemeClr val="tx1"/>
          </a:extrusionClr>
        </a:sp3d>
      </dgm:spPr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F5F348-9AED-684F-8A59-D12336B718F8}">
      <dgm:prSet/>
      <dgm:spPr>
        <a:solidFill>
          <a:srgbClr val="CC0001"/>
        </a:solidFill>
        <a:scene3d>
          <a:camera prst="orthographicFront"/>
          <a:lightRig rig="chilly" dir="t"/>
        </a:scene3d>
        <a:sp3d extrusionH="76200">
          <a:extrusionClr>
            <a:schemeClr val="tx1"/>
          </a:extrusionClr>
        </a:sp3d>
      </dgm:spPr>
      <dgm:t>
        <a:bodyPr/>
        <a:lstStyle/>
        <a:p>
          <a:r>
            <a:rPr lang="en-US" b="1" i="0" dirty="0">
              <a:solidFill>
                <a:schemeClr val="bg1"/>
              </a:solidFill>
            </a:rPr>
            <a:t>SREM implementation</a:t>
          </a:r>
          <a:endParaRPr lang="en-IN" b="1" dirty="0">
            <a:solidFill>
              <a:schemeClr val="bg1"/>
            </a:solidFill>
          </a:endParaRPr>
        </a:p>
      </dgm:t>
    </dgm:pt>
    <dgm:pt modelId="{3CB80FB0-A08A-3049-A38B-3245191FDC8F}" type="parTrans" cxnId="{AB0B4AD6-298F-0641-846E-37268AF93BFF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68CE519-75E9-2E44-94E8-4EF79A36C01E}" type="sibTrans" cxnId="{AB0B4AD6-298F-0641-846E-37268AF93BFF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6E85195-04AE-DA49-966D-DACC995743B7}">
      <dgm:prSet/>
      <dgm:spPr>
        <a:solidFill>
          <a:srgbClr val="CC0001"/>
        </a:solidFill>
        <a:scene3d>
          <a:camera prst="orthographicFront"/>
          <a:lightRig rig="chilly" dir="t"/>
        </a:scene3d>
        <a:sp3d extrusionH="76200">
          <a:extrusionClr>
            <a:schemeClr val="tx1"/>
          </a:extrusionClr>
        </a:sp3d>
      </dgm:spPr>
      <dgm:t>
        <a:bodyPr/>
        <a:lstStyle/>
        <a:p>
          <a:r>
            <a:rPr lang="en-US" b="1" i="0" dirty="0">
              <a:solidFill>
                <a:schemeClr val="bg1"/>
              </a:solidFill>
            </a:rPr>
            <a:t>CAAN development</a:t>
          </a:r>
          <a:endParaRPr lang="en-IN" b="1" dirty="0">
            <a:solidFill>
              <a:schemeClr val="bg1"/>
            </a:solidFill>
          </a:endParaRPr>
        </a:p>
      </dgm:t>
    </dgm:pt>
    <dgm:pt modelId="{2D95C6AF-85D1-2648-BF55-387C5439A842}" type="parTrans" cxnId="{8A84B57F-ACCC-0A4B-A568-7FD262B461E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7780CA1-A754-FD46-9E08-BB13047DD0E6}" type="sibTrans" cxnId="{8A84B57F-ACCC-0A4B-A568-7FD262B461E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5129647-DCFB-FA46-9FD7-99C936F4B6C6}">
      <dgm:prSet/>
      <dgm:spPr>
        <a:solidFill>
          <a:srgbClr val="CC0001"/>
        </a:solidFill>
        <a:scene3d>
          <a:camera prst="orthographicFront"/>
          <a:lightRig rig="chilly" dir="t"/>
        </a:scene3d>
        <a:sp3d extrusionH="76200">
          <a:extrusionClr>
            <a:schemeClr val="tx1"/>
          </a:extrusionClr>
        </a:sp3d>
      </dgm:spPr>
      <dgm:t>
        <a:bodyPr/>
        <a:lstStyle/>
        <a:p>
          <a:r>
            <a:rPr lang="en-US" b="1" i="0" dirty="0">
              <a:solidFill>
                <a:schemeClr val="bg1"/>
              </a:solidFill>
            </a:rPr>
            <a:t>Portfolio generator</a:t>
          </a:r>
          <a:endParaRPr lang="en-IN" b="1" dirty="0">
            <a:solidFill>
              <a:schemeClr val="bg1"/>
            </a:solidFill>
          </a:endParaRPr>
        </a:p>
      </dgm:t>
    </dgm:pt>
    <dgm:pt modelId="{F27C1362-61E3-C541-8A15-762404690056}" type="parTrans" cxnId="{67EB349D-F193-834C-9716-AF053E319EB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F62C879-FBCA-D741-834A-04DFB46599B3}" type="sibTrans" cxnId="{67EB349D-F193-834C-9716-AF053E319EB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162A419-4758-7448-8EC5-8C05C476F0FA}">
      <dgm:prSet/>
      <dgm:spPr>
        <a:solidFill>
          <a:srgbClr val="CC0001"/>
        </a:solidFill>
        <a:scene3d>
          <a:camera prst="orthographicFront"/>
          <a:lightRig rig="chilly" dir="t"/>
        </a:scene3d>
        <a:sp3d extrusionH="76200" prstMaterial="translucentPowder">
          <a:bevelT w="127000" h="25400" prst="softRound"/>
          <a:extrusionClr>
            <a:schemeClr val="tx1"/>
          </a:extrusionClr>
        </a:sp3d>
      </dgm:spPr>
      <dgm:t>
        <a:bodyPr/>
        <a:lstStyle/>
        <a:p>
          <a:r>
            <a:rPr lang="en-US" b="1" i="0" dirty="0">
              <a:solidFill>
                <a:schemeClr val="lt1"/>
              </a:solidFill>
            </a:rPr>
            <a:t>Phase 3: Training (3 weeks)</a:t>
          </a:r>
          <a:endParaRPr lang="en-IN" dirty="0">
            <a:solidFill>
              <a:schemeClr val="lt1"/>
            </a:solidFill>
          </a:endParaRPr>
        </a:p>
      </dgm:t>
    </dgm:pt>
    <dgm:pt modelId="{11C101BB-389F-3C4A-82F9-3314BF555480}" type="parTrans" cxnId="{109FD538-E7A3-FF44-93AC-AB4387B6047F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7FA03F6-472D-CD40-95B3-C4CD97B4CE10}" type="sibTrans" cxnId="{109FD538-E7A3-FF44-93AC-AB4387B6047F}">
      <dgm:prSet/>
      <dgm:spPr>
        <a:solidFill>
          <a:schemeClr val="tx1"/>
        </a:solidFill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  <a:extrusionClr>
            <a:schemeClr val="tx1"/>
          </a:extrusionClr>
        </a:sp3d>
      </dgm:spPr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A5F8C4D-AAD6-8C40-A0E5-4D305185127A}">
      <dgm:prSet/>
      <dgm:spPr>
        <a:solidFill>
          <a:srgbClr val="CC0001"/>
        </a:solidFill>
        <a:scene3d>
          <a:camera prst="orthographicFront"/>
          <a:lightRig rig="chilly" dir="t"/>
        </a:scene3d>
        <a:sp3d extrusionH="76200">
          <a:extrusionClr>
            <a:schemeClr val="tx1"/>
          </a:extrusionClr>
        </a:sp3d>
      </dgm:spPr>
      <dgm:t>
        <a:bodyPr/>
        <a:lstStyle/>
        <a:p>
          <a:r>
            <a:rPr lang="en-US" b="1" i="0" dirty="0">
              <a:solidFill>
                <a:schemeClr val="bg1"/>
              </a:solidFill>
            </a:rPr>
            <a:t>Parameter optimization</a:t>
          </a:r>
          <a:endParaRPr lang="en-IN" b="1" dirty="0">
            <a:solidFill>
              <a:schemeClr val="bg1"/>
            </a:solidFill>
          </a:endParaRPr>
        </a:p>
      </dgm:t>
    </dgm:pt>
    <dgm:pt modelId="{4A212FBC-0BEA-A243-9AA5-BB51A58C7CF8}" type="parTrans" cxnId="{E4E58A33-4F10-5B45-ABFF-1D089C4EF93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B7AE88F-6426-BB4C-BC56-E9E747BD7294}" type="sibTrans" cxnId="{E4E58A33-4F10-5B45-ABFF-1D089C4EF93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7584394-C3F6-794B-A67F-C2DEF3B32D9A}">
      <dgm:prSet/>
      <dgm:spPr>
        <a:solidFill>
          <a:srgbClr val="CC0001"/>
        </a:solidFill>
        <a:scene3d>
          <a:camera prst="orthographicFront"/>
          <a:lightRig rig="chilly" dir="t"/>
        </a:scene3d>
        <a:sp3d extrusionH="76200">
          <a:extrusionClr>
            <a:schemeClr val="tx1"/>
          </a:extrusionClr>
        </a:sp3d>
      </dgm:spPr>
      <dgm:t>
        <a:bodyPr/>
        <a:lstStyle/>
        <a:p>
          <a:r>
            <a:rPr lang="en-US" b="1" i="0" dirty="0">
              <a:solidFill>
                <a:schemeClr val="bg1"/>
              </a:solidFill>
            </a:rPr>
            <a:t>Performance monitoring</a:t>
          </a:r>
          <a:endParaRPr lang="en-IN" b="1" dirty="0">
            <a:solidFill>
              <a:schemeClr val="bg1"/>
            </a:solidFill>
          </a:endParaRPr>
        </a:p>
      </dgm:t>
    </dgm:pt>
    <dgm:pt modelId="{E76DB1E0-B27F-BD4C-BC38-2A6C45FECBAF}" type="parTrans" cxnId="{A380DF50-EC56-404A-842D-BF8EC8FDDAF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C120030-EFF2-634C-996A-7B398CBCFE63}" type="sibTrans" cxnId="{A380DF50-EC56-404A-842D-BF8EC8FDDAF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EA4C619-5067-4D44-96FD-AA02C6F4AB8D}">
      <dgm:prSet/>
      <dgm:spPr>
        <a:solidFill>
          <a:srgbClr val="CC0001"/>
        </a:solidFill>
        <a:scene3d>
          <a:camera prst="orthographicFront"/>
          <a:lightRig rig="chilly" dir="t"/>
        </a:scene3d>
        <a:sp3d extrusionH="76200" prstMaterial="translucentPowder">
          <a:bevelT w="127000" h="25400" prst="softRound"/>
          <a:extrusionClr>
            <a:schemeClr val="tx1"/>
          </a:extrusionClr>
        </a:sp3d>
      </dgm:spPr>
      <dgm:t>
        <a:bodyPr/>
        <a:lstStyle/>
        <a:p>
          <a:r>
            <a:rPr lang="en-US" b="1" i="0" dirty="0">
              <a:solidFill>
                <a:schemeClr val="lt1"/>
              </a:solidFill>
            </a:rPr>
            <a:t>Phase 4: Testing (2 weeks)</a:t>
          </a:r>
          <a:endParaRPr lang="en-IN" dirty="0">
            <a:solidFill>
              <a:schemeClr val="lt1"/>
            </a:solidFill>
          </a:endParaRPr>
        </a:p>
      </dgm:t>
    </dgm:pt>
    <dgm:pt modelId="{311E9BFC-F5E4-BD46-85CC-84429C304824}" type="parTrans" cxnId="{07423BCB-8456-F74F-B269-8E2419409C2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6FD4C3E-15B4-1644-8DE5-3E938608FB7A}" type="sibTrans" cxnId="{07423BCB-8456-F74F-B269-8E2419409C2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6539345-F567-D54B-BC0F-C71F85918CB2}">
      <dgm:prSet/>
      <dgm:spPr>
        <a:solidFill>
          <a:srgbClr val="CC0001"/>
        </a:solidFill>
        <a:scene3d>
          <a:camera prst="orthographicFront"/>
          <a:lightRig rig="chilly" dir="t"/>
        </a:scene3d>
        <a:sp3d extrusionH="76200">
          <a:extrusionClr>
            <a:schemeClr val="tx1"/>
          </a:extrusionClr>
        </a:sp3d>
      </dgm:spPr>
      <dgm:t>
        <a:bodyPr/>
        <a:lstStyle/>
        <a:p>
          <a:r>
            <a:rPr lang="en-US" b="1" i="0" dirty="0">
              <a:solidFill>
                <a:schemeClr val="bg1"/>
              </a:solidFill>
            </a:rPr>
            <a:t>OOS validation</a:t>
          </a:r>
          <a:endParaRPr lang="en-IN" b="1" dirty="0">
            <a:solidFill>
              <a:schemeClr val="bg1"/>
            </a:solidFill>
          </a:endParaRPr>
        </a:p>
      </dgm:t>
    </dgm:pt>
    <dgm:pt modelId="{783EA5A7-5AA1-E043-92E9-807EEB262E14}" type="parTrans" cxnId="{5D56DF6D-7613-2F46-A801-2959422908A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44EB79D-4F93-1D4D-B79F-9A18EFF03824}" type="sibTrans" cxnId="{5D56DF6D-7613-2F46-A801-2959422908A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470E0DC-7674-B446-ACE1-0E1B6188073F}">
      <dgm:prSet/>
      <dgm:spPr>
        <a:solidFill>
          <a:srgbClr val="CC0001"/>
        </a:solidFill>
        <a:scene3d>
          <a:camera prst="orthographicFront"/>
          <a:lightRig rig="chilly" dir="t"/>
        </a:scene3d>
        <a:sp3d extrusionH="76200">
          <a:extrusionClr>
            <a:schemeClr val="tx1"/>
          </a:extrusionClr>
        </a:sp3d>
      </dgm:spPr>
      <dgm:t>
        <a:bodyPr/>
        <a:lstStyle/>
        <a:p>
          <a:r>
            <a:rPr lang="en-US" b="1" i="0" dirty="0">
              <a:solidFill>
                <a:schemeClr val="bg1"/>
              </a:solidFill>
            </a:rPr>
            <a:t>Robustness checks</a:t>
          </a:r>
          <a:endParaRPr lang="en-IN" b="1" dirty="0">
            <a:solidFill>
              <a:schemeClr val="bg1"/>
            </a:solidFill>
          </a:endParaRPr>
        </a:p>
      </dgm:t>
    </dgm:pt>
    <dgm:pt modelId="{2844603E-A6AC-2D43-A03A-76DC3C42B94A}" type="parTrans" cxnId="{6191FC5E-1BBD-544A-BE2D-C982E00B242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4EF6CAA-37D0-2042-9E5D-45608F102784}" type="sibTrans" cxnId="{6191FC5E-1BBD-544A-BE2D-C982E00B242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8A978B8-8625-DA46-A8A3-37789CE6FA80}">
      <dgm:prSet/>
      <dgm:spPr>
        <a:solidFill>
          <a:srgbClr val="CC0001"/>
        </a:solidFill>
        <a:scene3d>
          <a:camera prst="orthographicFront"/>
          <a:lightRig rig="chilly" dir="t"/>
        </a:scene3d>
        <a:sp3d extrusionH="76200">
          <a:extrusionClr>
            <a:schemeClr val="tx1"/>
          </a:extrusionClr>
        </a:sp3d>
      </dgm:spPr>
      <dgm:t>
        <a:bodyPr/>
        <a:lstStyle/>
        <a:p>
          <a:r>
            <a:rPr lang="en-US" b="1" i="0" dirty="0">
              <a:solidFill>
                <a:schemeClr val="bg1"/>
              </a:solidFill>
            </a:rPr>
            <a:t>Economic Interpretation</a:t>
          </a:r>
          <a:endParaRPr lang="en-IN" b="1" dirty="0">
            <a:solidFill>
              <a:schemeClr val="bg1"/>
            </a:solidFill>
          </a:endParaRPr>
        </a:p>
      </dgm:t>
    </dgm:pt>
    <dgm:pt modelId="{86C95645-3266-0F4B-B739-3C6058CB8326}" type="parTrans" cxnId="{10D761D8-223C-CB40-AF54-F43F32BC8B2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A65E59E-58E8-C24A-8A0D-0C53AA4327CE}" type="sibTrans" cxnId="{10D761D8-223C-CB40-AF54-F43F32BC8B2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E699948-90A2-094C-9966-9BF9968B8D48}">
      <dgm:prSet/>
      <dgm:spPr>
        <a:solidFill>
          <a:srgbClr val="CC0001"/>
        </a:solidFill>
        <a:scene3d>
          <a:camera prst="orthographicFront"/>
          <a:lightRig rig="chilly" dir="t"/>
        </a:scene3d>
        <a:sp3d extrusionH="76200">
          <a:extrusionClr>
            <a:schemeClr val="tx1"/>
          </a:extrusionClr>
        </a:sp3d>
      </dgm:spPr>
      <dgm:t>
        <a:bodyPr/>
        <a:lstStyle/>
        <a:p>
          <a:r>
            <a:rPr lang="en-US" b="1" i="0" dirty="0">
              <a:solidFill>
                <a:schemeClr val="bg1"/>
              </a:solidFill>
            </a:rPr>
            <a:t>WRDS API integration and data collection</a:t>
          </a:r>
          <a:endParaRPr lang="en-IN" b="1" dirty="0">
            <a:solidFill>
              <a:schemeClr val="bg1"/>
            </a:solidFill>
          </a:endParaRPr>
        </a:p>
      </dgm:t>
    </dgm:pt>
    <dgm:pt modelId="{EB3CC979-909D-F443-84C5-EDFF7AA15FDB}" type="parTrans" cxnId="{78FFC67C-38B8-454E-9100-629D8B47DEA1}">
      <dgm:prSet/>
      <dgm:spPr/>
      <dgm:t>
        <a:bodyPr/>
        <a:lstStyle/>
        <a:p>
          <a:endParaRPr lang="en-US"/>
        </a:p>
      </dgm:t>
    </dgm:pt>
    <dgm:pt modelId="{E88BCA3F-6238-2E48-B1CB-CCA6E74F3539}" type="sibTrans" cxnId="{78FFC67C-38B8-454E-9100-629D8B47DEA1}">
      <dgm:prSet/>
      <dgm:spPr/>
      <dgm:t>
        <a:bodyPr/>
        <a:lstStyle/>
        <a:p>
          <a:endParaRPr lang="en-US"/>
        </a:p>
      </dgm:t>
    </dgm:pt>
    <dgm:pt modelId="{44FABF15-3970-E24E-8321-72CCF98681B2}">
      <dgm:prSet/>
      <dgm:spPr>
        <a:solidFill>
          <a:srgbClr val="CC0001"/>
        </a:solidFill>
        <a:scene3d>
          <a:camera prst="orthographicFront"/>
          <a:lightRig rig="chilly" dir="t"/>
        </a:scene3d>
        <a:sp3d extrusionH="76200">
          <a:extrusionClr>
            <a:schemeClr val="tx1"/>
          </a:extrusionClr>
        </a:sp3d>
      </dgm:spPr>
      <dgm:t>
        <a:bodyPr/>
        <a:lstStyle/>
        <a:p>
          <a:endParaRPr lang="en-IN" b="1" dirty="0">
            <a:solidFill>
              <a:schemeClr val="bg1"/>
            </a:solidFill>
          </a:endParaRPr>
        </a:p>
      </dgm:t>
    </dgm:pt>
    <dgm:pt modelId="{21C948CF-F14E-9344-AEFF-4569F63BD8D8}" type="parTrans" cxnId="{6A373E7F-454F-F04C-B623-04A03ABF1D03}">
      <dgm:prSet/>
      <dgm:spPr/>
      <dgm:t>
        <a:bodyPr/>
        <a:lstStyle/>
        <a:p>
          <a:endParaRPr lang="en-US"/>
        </a:p>
      </dgm:t>
    </dgm:pt>
    <dgm:pt modelId="{A9A4B183-3463-4441-A69E-97CC7346D19B}" type="sibTrans" cxnId="{6A373E7F-454F-F04C-B623-04A03ABF1D03}">
      <dgm:prSet/>
      <dgm:spPr/>
      <dgm:t>
        <a:bodyPr/>
        <a:lstStyle/>
        <a:p>
          <a:endParaRPr lang="en-US"/>
        </a:p>
      </dgm:t>
    </dgm:pt>
    <dgm:pt modelId="{A36B00C3-7C73-7A42-9023-900CF207A589}">
      <dgm:prSet/>
      <dgm:spPr>
        <a:solidFill>
          <a:srgbClr val="CC0001"/>
        </a:solidFill>
        <a:scene3d>
          <a:camera prst="orthographicFront"/>
          <a:lightRig rig="chilly" dir="t"/>
        </a:scene3d>
        <a:sp3d extrusionH="76200">
          <a:extrusionClr>
            <a:schemeClr val="tx1"/>
          </a:extrusionClr>
        </a:sp3d>
      </dgm:spPr>
      <dgm:t>
        <a:bodyPr/>
        <a:lstStyle/>
        <a:p>
          <a:endParaRPr lang="en-IN" b="1" dirty="0">
            <a:solidFill>
              <a:schemeClr val="bg1"/>
            </a:solidFill>
          </a:endParaRPr>
        </a:p>
      </dgm:t>
    </dgm:pt>
    <dgm:pt modelId="{CFA5CEF0-7B76-9449-827F-29577421015A}" type="parTrans" cxnId="{196175EC-EE12-024D-8E71-1480EA5D5615}">
      <dgm:prSet/>
      <dgm:spPr/>
      <dgm:t>
        <a:bodyPr/>
        <a:lstStyle/>
        <a:p>
          <a:endParaRPr lang="en-US"/>
        </a:p>
      </dgm:t>
    </dgm:pt>
    <dgm:pt modelId="{91C62EAF-42D3-374B-8908-7A36C319A69D}" type="sibTrans" cxnId="{196175EC-EE12-024D-8E71-1480EA5D5615}">
      <dgm:prSet/>
      <dgm:spPr/>
      <dgm:t>
        <a:bodyPr/>
        <a:lstStyle/>
        <a:p>
          <a:endParaRPr lang="en-US"/>
        </a:p>
      </dgm:t>
    </dgm:pt>
    <dgm:pt modelId="{2C0EBFA6-D929-4749-BDBB-DDF7FD068C9C}">
      <dgm:prSet/>
      <dgm:spPr>
        <a:solidFill>
          <a:srgbClr val="CC0001"/>
        </a:solidFill>
        <a:scene3d>
          <a:camera prst="orthographicFront"/>
          <a:lightRig rig="chilly" dir="t"/>
        </a:scene3d>
        <a:sp3d extrusionH="76200">
          <a:extrusionClr>
            <a:schemeClr val="tx1"/>
          </a:extrusionClr>
        </a:sp3d>
      </dgm:spPr>
      <dgm:t>
        <a:bodyPr/>
        <a:lstStyle/>
        <a:p>
          <a:endParaRPr lang="en-IN" b="1" dirty="0">
            <a:solidFill>
              <a:schemeClr val="bg1"/>
            </a:solidFill>
          </a:endParaRPr>
        </a:p>
      </dgm:t>
    </dgm:pt>
    <dgm:pt modelId="{5F14EED7-C099-7146-8F39-3A7F8E0121FC}" type="parTrans" cxnId="{E8609936-471D-E843-BE32-091AD72CF761}">
      <dgm:prSet/>
      <dgm:spPr/>
      <dgm:t>
        <a:bodyPr/>
        <a:lstStyle/>
        <a:p>
          <a:endParaRPr lang="en-US"/>
        </a:p>
      </dgm:t>
    </dgm:pt>
    <dgm:pt modelId="{52ACAEF4-A34F-CF4C-9AF4-99EFD4D515F8}" type="sibTrans" cxnId="{E8609936-471D-E843-BE32-091AD72CF761}">
      <dgm:prSet/>
      <dgm:spPr/>
      <dgm:t>
        <a:bodyPr/>
        <a:lstStyle/>
        <a:p>
          <a:endParaRPr lang="en-US"/>
        </a:p>
      </dgm:t>
    </dgm:pt>
    <dgm:pt modelId="{CDD18DA4-3757-A246-8E2A-C938BC63F169}">
      <dgm:prSet/>
      <dgm:spPr>
        <a:solidFill>
          <a:srgbClr val="CC0001"/>
        </a:solidFill>
        <a:scene3d>
          <a:camera prst="orthographicFront"/>
          <a:lightRig rig="chilly" dir="t"/>
        </a:scene3d>
        <a:sp3d extrusionH="76200">
          <a:extrusionClr>
            <a:schemeClr val="tx1"/>
          </a:extrusionClr>
        </a:sp3d>
      </dgm:spPr>
      <dgm:t>
        <a:bodyPr/>
        <a:lstStyle/>
        <a:p>
          <a:r>
            <a:rPr lang="en-US" b="1" i="0" dirty="0">
              <a:solidFill>
                <a:schemeClr val="bg1"/>
              </a:solidFill>
            </a:rPr>
            <a:t>RL framework setup</a:t>
          </a:r>
          <a:endParaRPr lang="en-IN" b="1" dirty="0">
            <a:solidFill>
              <a:schemeClr val="bg1"/>
            </a:solidFill>
          </a:endParaRPr>
        </a:p>
      </dgm:t>
    </dgm:pt>
    <dgm:pt modelId="{52FD690B-865B-914E-8167-A3DE6CA8F3ED}" type="parTrans" cxnId="{5D8580CE-7860-F44B-86BC-C372A65C46E8}">
      <dgm:prSet/>
      <dgm:spPr/>
      <dgm:t>
        <a:bodyPr/>
        <a:lstStyle/>
        <a:p>
          <a:endParaRPr lang="en-US"/>
        </a:p>
      </dgm:t>
    </dgm:pt>
    <dgm:pt modelId="{F5D19496-C845-4F4B-B476-375203720E76}" type="sibTrans" cxnId="{5D8580CE-7860-F44B-86BC-C372A65C46E8}">
      <dgm:prSet/>
      <dgm:spPr/>
      <dgm:t>
        <a:bodyPr/>
        <a:lstStyle/>
        <a:p>
          <a:endParaRPr lang="en-US"/>
        </a:p>
      </dgm:t>
    </dgm:pt>
    <dgm:pt modelId="{E3233C7D-8393-ED4F-B2AD-B8E9CB266BB9}">
      <dgm:prSet/>
      <dgm:spPr>
        <a:solidFill>
          <a:srgbClr val="CC0001"/>
        </a:solidFill>
        <a:scene3d>
          <a:camera prst="orthographicFront"/>
          <a:lightRig rig="chilly" dir="t"/>
        </a:scene3d>
        <a:sp3d extrusionH="76200">
          <a:extrusionClr>
            <a:schemeClr val="tx1"/>
          </a:extrusionClr>
        </a:sp3d>
      </dgm:spPr>
      <dgm:t>
        <a:bodyPr/>
        <a:lstStyle/>
        <a:p>
          <a:endParaRPr lang="en-IN" b="1" dirty="0">
            <a:solidFill>
              <a:schemeClr val="bg1"/>
            </a:solidFill>
          </a:endParaRPr>
        </a:p>
      </dgm:t>
    </dgm:pt>
    <dgm:pt modelId="{D9900CB3-DDDF-0D4B-82AA-5393212EB622}" type="parTrans" cxnId="{8C7A27E5-099D-9B41-9DF4-DD390D2EE9F9}">
      <dgm:prSet/>
      <dgm:spPr/>
      <dgm:t>
        <a:bodyPr/>
        <a:lstStyle/>
        <a:p>
          <a:endParaRPr lang="en-US"/>
        </a:p>
      </dgm:t>
    </dgm:pt>
    <dgm:pt modelId="{2151C9F2-8439-B846-B88B-315E64C2FF1F}" type="sibTrans" cxnId="{8C7A27E5-099D-9B41-9DF4-DD390D2EE9F9}">
      <dgm:prSet/>
      <dgm:spPr/>
      <dgm:t>
        <a:bodyPr/>
        <a:lstStyle/>
        <a:p>
          <a:endParaRPr lang="en-US"/>
        </a:p>
      </dgm:t>
    </dgm:pt>
    <dgm:pt modelId="{73276A10-9AFD-B645-9739-C8E9F5701833}">
      <dgm:prSet/>
      <dgm:spPr>
        <a:solidFill>
          <a:srgbClr val="CC0001"/>
        </a:solidFill>
        <a:scene3d>
          <a:camera prst="orthographicFront"/>
          <a:lightRig rig="chilly" dir="t"/>
        </a:scene3d>
        <a:sp3d extrusionH="76200">
          <a:extrusionClr>
            <a:schemeClr val="tx1"/>
          </a:extrusionClr>
        </a:sp3d>
      </dgm:spPr>
      <dgm:t>
        <a:bodyPr/>
        <a:lstStyle/>
        <a:p>
          <a:endParaRPr lang="en-IN" b="1" dirty="0">
            <a:solidFill>
              <a:schemeClr val="bg1"/>
            </a:solidFill>
          </a:endParaRPr>
        </a:p>
      </dgm:t>
    </dgm:pt>
    <dgm:pt modelId="{900C4EDF-BFF5-D64D-9DF2-256F8F7E20CE}" type="parTrans" cxnId="{964D2490-FBB2-2248-910F-04B209E7D901}">
      <dgm:prSet/>
      <dgm:spPr/>
      <dgm:t>
        <a:bodyPr/>
        <a:lstStyle/>
        <a:p>
          <a:endParaRPr lang="en-US"/>
        </a:p>
      </dgm:t>
    </dgm:pt>
    <dgm:pt modelId="{D872B39C-B3BD-8547-BD98-9C1F38A4A0CD}" type="sibTrans" cxnId="{964D2490-FBB2-2248-910F-04B209E7D901}">
      <dgm:prSet/>
      <dgm:spPr/>
      <dgm:t>
        <a:bodyPr/>
        <a:lstStyle/>
        <a:p>
          <a:endParaRPr lang="en-US"/>
        </a:p>
      </dgm:t>
    </dgm:pt>
    <dgm:pt modelId="{8F2EFB84-CADB-9247-A899-2158C5EC5BAD}" type="pres">
      <dgm:prSet presAssocID="{7C9A369D-088F-144F-94B2-65FDEF6BEC4A}" presName="Name0" presStyleCnt="0">
        <dgm:presLayoutVars>
          <dgm:dir/>
          <dgm:animLvl val="lvl"/>
          <dgm:resizeHandles val="exact"/>
        </dgm:presLayoutVars>
      </dgm:prSet>
      <dgm:spPr/>
    </dgm:pt>
    <dgm:pt modelId="{A167D6E9-1B5C-CA4C-B1D1-6CC79F878D91}" type="pres">
      <dgm:prSet presAssocID="{7C9A369D-088F-144F-94B2-65FDEF6BEC4A}" presName="tSp" presStyleCnt="0"/>
      <dgm:spPr>
        <a:scene3d>
          <a:camera prst="orthographicFront"/>
          <a:lightRig rig="threePt" dir="t"/>
        </a:scene3d>
        <a:sp3d extrusionH="76200">
          <a:extrusionClr>
            <a:schemeClr val="tx1"/>
          </a:extrusionClr>
        </a:sp3d>
      </dgm:spPr>
    </dgm:pt>
    <dgm:pt modelId="{4EA93362-305B-4A45-826B-7286943B64FC}" type="pres">
      <dgm:prSet presAssocID="{7C9A369D-088F-144F-94B2-65FDEF6BEC4A}" presName="bSp" presStyleCnt="0"/>
      <dgm:spPr>
        <a:scene3d>
          <a:camera prst="orthographicFront"/>
          <a:lightRig rig="threePt" dir="t"/>
        </a:scene3d>
        <a:sp3d extrusionH="76200">
          <a:extrusionClr>
            <a:schemeClr val="tx1"/>
          </a:extrusionClr>
        </a:sp3d>
      </dgm:spPr>
    </dgm:pt>
    <dgm:pt modelId="{DB8C2E2E-5F67-3B43-9D8E-B35E65C2DBEE}" type="pres">
      <dgm:prSet presAssocID="{7C9A369D-088F-144F-94B2-65FDEF6BEC4A}" presName="process" presStyleCnt="0"/>
      <dgm:spPr>
        <a:scene3d>
          <a:camera prst="orthographicFront"/>
          <a:lightRig rig="threePt" dir="t"/>
        </a:scene3d>
        <a:sp3d extrusionH="76200">
          <a:extrusionClr>
            <a:schemeClr val="tx1"/>
          </a:extrusionClr>
        </a:sp3d>
      </dgm:spPr>
    </dgm:pt>
    <dgm:pt modelId="{4AE52391-41AF-EC40-ABD8-9AAD2DCC1351}" type="pres">
      <dgm:prSet presAssocID="{BA1E00B0-7C8B-CC4B-A36D-E115AB750887}" presName="composite1" presStyleCnt="0"/>
      <dgm:spPr>
        <a:scene3d>
          <a:camera prst="orthographicFront"/>
          <a:lightRig rig="threePt" dir="t"/>
        </a:scene3d>
        <a:sp3d extrusionH="76200">
          <a:extrusionClr>
            <a:schemeClr val="tx1"/>
          </a:extrusionClr>
        </a:sp3d>
      </dgm:spPr>
    </dgm:pt>
    <dgm:pt modelId="{EA16F042-CDEC-F343-8755-005B405704C2}" type="pres">
      <dgm:prSet presAssocID="{BA1E00B0-7C8B-CC4B-A36D-E115AB750887}" presName="dummyNode1" presStyleLbl="node1" presStyleIdx="0" presStyleCnt="4"/>
      <dgm:spPr>
        <a:scene3d>
          <a:camera prst="orthographicFront"/>
          <a:lightRig rig="threePt" dir="t"/>
        </a:scene3d>
        <a:sp3d extrusionH="76200">
          <a:extrusionClr>
            <a:schemeClr val="tx1"/>
          </a:extrusionClr>
        </a:sp3d>
      </dgm:spPr>
    </dgm:pt>
    <dgm:pt modelId="{E967AF0F-2A54-2A4A-B954-BF7742147FF2}" type="pres">
      <dgm:prSet presAssocID="{BA1E00B0-7C8B-CC4B-A36D-E115AB750887}" presName="childNode1" presStyleLbl="bgAcc1" presStyleIdx="0" presStyleCnt="4">
        <dgm:presLayoutVars>
          <dgm:bulletEnabled val="1"/>
        </dgm:presLayoutVars>
      </dgm:prSet>
      <dgm:spPr/>
    </dgm:pt>
    <dgm:pt modelId="{8B2C7615-E74E-1444-85D5-654A4C071B5B}" type="pres">
      <dgm:prSet presAssocID="{BA1E00B0-7C8B-CC4B-A36D-E115AB750887}" presName="childNode1tx" presStyleLbl="bgAcc1" presStyleIdx="0" presStyleCnt="4">
        <dgm:presLayoutVars>
          <dgm:bulletEnabled val="1"/>
        </dgm:presLayoutVars>
      </dgm:prSet>
      <dgm:spPr/>
    </dgm:pt>
    <dgm:pt modelId="{A7C25BA3-2268-E242-AAB1-49D9E8742C48}" type="pres">
      <dgm:prSet presAssocID="{BA1E00B0-7C8B-CC4B-A36D-E115AB750887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457B670A-B972-4243-A2EF-B00EDC8677A7}" type="pres">
      <dgm:prSet presAssocID="{BA1E00B0-7C8B-CC4B-A36D-E115AB750887}" presName="connSite1" presStyleCnt="0"/>
      <dgm:spPr>
        <a:scene3d>
          <a:camera prst="orthographicFront"/>
          <a:lightRig rig="threePt" dir="t"/>
        </a:scene3d>
        <a:sp3d extrusionH="76200">
          <a:extrusionClr>
            <a:schemeClr val="tx1"/>
          </a:extrusionClr>
        </a:sp3d>
      </dgm:spPr>
    </dgm:pt>
    <dgm:pt modelId="{2F49EB4C-78FD-834F-9726-2C92D2350C28}" type="pres">
      <dgm:prSet presAssocID="{FC3978F5-F0D9-FC45-AC02-6AC1CDB3AA2F}" presName="Name9" presStyleLbl="sibTrans2D1" presStyleIdx="0" presStyleCnt="3"/>
      <dgm:spPr/>
    </dgm:pt>
    <dgm:pt modelId="{59F92CC3-C1E5-B347-8350-10C9FD98942F}" type="pres">
      <dgm:prSet presAssocID="{4D652B43-4255-EA4E-A709-E99EC2639A6B}" presName="composite2" presStyleCnt="0"/>
      <dgm:spPr>
        <a:scene3d>
          <a:camera prst="orthographicFront"/>
          <a:lightRig rig="threePt" dir="t"/>
        </a:scene3d>
        <a:sp3d extrusionH="76200">
          <a:extrusionClr>
            <a:schemeClr val="tx1"/>
          </a:extrusionClr>
        </a:sp3d>
      </dgm:spPr>
    </dgm:pt>
    <dgm:pt modelId="{008DCBA8-2FCE-474F-9603-ECEAD4E7F6C1}" type="pres">
      <dgm:prSet presAssocID="{4D652B43-4255-EA4E-A709-E99EC2639A6B}" presName="dummyNode2" presStyleLbl="node1" presStyleIdx="0" presStyleCnt="4"/>
      <dgm:spPr>
        <a:scene3d>
          <a:camera prst="orthographicFront"/>
          <a:lightRig rig="threePt" dir="t"/>
        </a:scene3d>
        <a:sp3d extrusionH="76200">
          <a:extrusionClr>
            <a:schemeClr val="tx1"/>
          </a:extrusionClr>
        </a:sp3d>
      </dgm:spPr>
    </dgm:pt>
    <dgm:pt modelId="{7C8D9736-BDAB-F04F-A30C-B57740E2003A}" type="pres">
      <dgm:prSet presAssocID="{4D652B43-4255-EA4E-A709-E99EC2639A6B}" presName="childNode2" presStyleLbl="bgAcc1" presStyleIdx="1" presStyleCnt="4">
        <dgm:presLayoutVars>
          <dgm:bulletEnabled val="1"/>
        </dgm:presLayoutVars>
      </dgm:prSet>
      <dgm:spPr/>
    </dgm:pt>
    <dgm:pt modelId="{7382D969-1A0C-F342-BAEC-6592E3F91BAF}" type="pres">
      <dgm:prSet presAssocID="{4D652B43-4255-EA4E-A709-E99EC2639A6B}" presName="childNode2tx" presStyleLbl="bgAcc1" presStyleIdx="1" presStyleCnt="4">
        <dgm:presLayoutVars>
          <dgm:bulletEnabled val="1"/>
        </dgm:presLayoutVars>
      </dgm:prSet>
      <dgm:spPr/>
    </dgm:pt>
    <dgm:pt modelId="{1F841AEC-F682-4F46-90B7-9506EFB7B7CF}" type="pres">
      <dgm:prSet presAssocID="{4D652B43-4255-EA4E-A709-E99EC2639A6B}" presName="parentNode2" presStyleLbl="node1" presStyleIdx="1" presStyleCnt="4" custScaleX="115096" custScaleY="87390">
        <dgm:presLayoutVars>
          <dgm:chMax val="0"/>
          <dgm:bulletEnabled val="1"/>
        </dgm:presLayoutVars>
      </dgm:prSet>
      <dgm:spPr/>
    </dgm:pt>
    <dgm:pt modelId="{28142DBA-ED97-D840-BD48-30FE8BC895E8}" type="pres">
      <dgm:prSet presAssocID="{4D652B43-4255-EA4E-A709-E99EC2639A6B}" presName="connSite2" presStyleCnt="0"/>
      <dgm:spPr>
        <a:scene3d>
          <a:camera prst="orthographicFront"/>
          <a:lightRig rig="threePt" dir="t"/>
        </a:scene3d>
        <a:sp3d extrusionH="76200">
          <a:extrusionClr>
            <a:schemeClr val="tx1"/>
          </a:extrusionClr>
        </a:sp3d>
      </dgm:spPr>
    </dgm:pt>
    <dgm:pt modelId="{909F8D05-3688-7D41-B288-02EC8E072C24}" type="pres">
      <dgm:prSet presAssocID="{9642ED7A-34FF-364A-BAF9-DF4D27BFA20C}" presName="Name18" presStyleLbl="sibTrans2D1" presStyleIdx="1" presStyleCnt="3"/>
      <dgm:spPr/>
    </dgm:pt>
    <dgm:pt modelId="{8E79E90D-A2B3-7A43-81B4-12EEC7A2B0FF}" type="pres">
      <dgm:prSet presAssocID="{9162A419-4758-7448-8EC5-8C05C476F0FA}" presName="composite1" presStyleCnt="0"/>
      <dgm:spPr>
        <a:scene3d>
          <a:camera prst="orthographicFront"/>
          <a:lightRig rig="threePt" dir="t"/>
        </a:scene3d>
        <a:sp3d extrusionH="76200">
          <a:extrusionClr>
            <a:schemeClr val="tx1"/>
          </a:extrusionClr>
        </a:sp3d>
      </dgm:spPr>
    </dgm:pt>
    <dgm:pt modelId="{1DD60F71-6A6B-6C46-B956-2454CC6AA6B3}" type="pres">
      <dgm:prSet presAssocID="{9162A419-4758-7448-8EC5-8C05C476F0FA}" presName="dummyNode1" presStyleLbl="node1" presStyleIdx="1" presStyleCnt="4"/>
      <dgm:spPr>
        <a:scene3d>
          <a:camera prst="orthographicFront"/>
          <a:lightRig rig="threePt" dir="t"/>
        </a:scene3d>
        <a:sp3d extrusionH="76200">
          <a:extrusionClr>
            <a:schemeClr val="tx1"/>
          </a:extrusionClr>
        </a:sp3d>
      </dgm:spPr>
    </dgm:pt>
    <dgm:pt modelId="{18D8303B-310A-2645-B05E-DDE8EB3EC26E}" type="pres">
      <dgm:prSet presAssocID="{9162A419-4758-7448-8EC5-8C05C476F0FA}" presName="childNode1" presStyleLbl="bgAcc1" presStyleIdx="2" presStyleCnt="4">
        <dgm:presLayoutVars>
          <dgm:bulletEnabled val="1"/>
        </dgm:presLayoutVars>
      </dgm:prSet>
      <dgm:spPr/>
    </dgm:pt>
    <dgm:pt modelId="{EFD9EB06-A888-A748-83F5-5BEB3C654E0C}" type="pres">
      <dgm:prSet presAssocID="{9162A419-4758-7448-8EC5-8C05C476F0FA}" presName="childNode1tx" presStyleLbl="bgAcc1" presStyleIdx="2" presStyleCnt="4">
        <dgm:presLayoutVars>
          <dgm:bulletEnabled val="1"/>
        </dgm:presLayoutVars>
      </dgm:prSet>
      <dgm:spPr/>
    </dgm:pt>
    <dgm:pt modelId="{8A90442D-2BF2-8040-8A6F-7E892F406644}" type="pres">
      <dgm:prSet presAssocID="{9162A419-4758-7448-8EC5-8C05C476F0FA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AEB1468C-D02A-A744-A64F-0B1FBD3CE2DB}" type="pres">
      <dgm:prSet presAssocID="{9162A419-4758-7448-8EC5-8C05C476F0FA}" presName="connSite1" presStyleCnt="0"/>
      <dgm:spPr>
        <a:scene3d>
          <a:camera prst="orthographicFront"/>
          <a:lightRig rig="threePt" dir="t"/>
        </a:scene3d>
        <a:sp3d extrusionH="76200">
          <a:extrusionClr>
            <a:schemeClr val="tx1"/>
          </a:extrusionClr>
        </a:sp3d>
      </dgm:spPr>
    </dgm:pt>
    <dgm:pt modelId="{F80FD86F-F2FA-A142-9B08-DD63BB8D0DB6}" type="pres">
      <dgm:prSet presAssocID="{C7FA03F6-472D-CD40-95B3-C4CD97B4CE10}" presName="Name9" presStyleLbl="sibTrans2D1" presStyleIdx="2" presStyleCnt="3"/>
      <dgm:spPr/>
    </dgm:pt>
    <dgm:pt modelId="{80BE15A4-5C9A-F44F-B7E5-D328CD4B05DE}" type="pres">
      <dgm:prSet presAssocID="{DEA4C619-5067-4D44-96FD-AA02C6F4AB8D}" presName="composite2" presStyleCnt="0"/>
      <dgm:spPr>
        <a:scene3d>
          <a:camera prst="orthographicFront"/>
          <a:lightRig rig="threePt" dir="t"/>
        </a:scene3d>
        <a:sp3d extrusionH="76200">
          <a:extrusionClr>
            <a:schemeClr val="tx1"/>
          </a:extrusionClr>
        </a:sp3d>
      </dgm:spPr>
    </dgm:pt>
    <dgm:pt modelId="{978CF50F-2497-0242-9F08-1D688D9A44CA}" type="pres">
      <dgm:prSet presAssocID="{DEA4C619-5067-4D44-96FD-AA02C6F4AB8D}" presName="dummyNode2" presStyleLbl="node1" presStyleIdx="2" presStyleCnt="4"/>
      <dgm:spPr>
        <a:scene3d>
          <a:camera prst="orthographicFront"/>
          <a:lightRig rig="threePt" dir="t"/>
        </a:scene3d>
        <a:sp3d extrusionH="76200">
          <a:extrusionClr>
            <a:schemeClr val="tx1"/>
          </a:extrusionClr>
        </a:sp3d>
      </dgm:spPr>
    </dgm:pt>
    <dgm:pt modelId="{FD15A063-54A0-4546-AD71-50575CE759E3}" type="pres">
      <dgm:prSet presAssocID="{DEA4C619-5067-4D44-96FD-AA02C6F4AB8D}" presName="childNode2" presStyleLbl="bgAcc1" presStyleIdx="3" presStyleCnt="4">
        <dgm:presLayoutVars>
          <dgm:bulletEnabled val="1"/>
        </dgm:presLayoutVars>
      </dgm:prSet>
      <dgm:spPr/>
    </dgm:pt>
    <dgm:pt modelId="{40868A97-22B4-AB43-8724-BC0832596781}" type="pres">
      <dgm:prSet presAssocID="{DEA4C619-5067-4D44-96FD-AA02C6F4AB8D}" presName="childNode2tx" presStyleLbl="bgAcc1" presStyleIdx="3" presStyleCnt="4">
        <dgm:presLayoutVars>
          <dgm:bulletEnabled val="1"/>
        </dgm:presLayoutVars>
      </dgm:prSet>
      <dgm:spPr/>
    </dgm:pt>
    <dgm:pt modelId="{8B1D58B6-6901-4D48-AA89-76CDA34AFFB3}" type="pres">
      <dgm:prSet presAssocID="{DEA4C619-5067-4D44-96FD-AA02C6F4AB8D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0D56008D-8743-2049-989F-BE5A1A7A554F}" type="pres">
      <dgm:prSet presAssocID="{DEA4C619-5067-4D44-96FD-AA02C6F4AB8D}" presName="connSite2" presStyleCnt="0"/>
      <dgm:spPr>
        <a:scene3d>
          <a:camera prst="orthographicFront"/>
          <a:lightRig rig="threePt" dir="t"/>
        </a:scene3d>
        <a:sp3d extrusionH="76200">
          <a:extrusionClr>
            <a:schemeClr val="tx1"/>
          </a:extrusionClr>
        </a:sp3d>
      </dgm:spPr>
    </dgm:pt>
  </dgm:ptLst>
  <dgm:cxnLst>
    <dgm:cxn modelId="{79AF190A-1376-B440-84CC-8AB501744057}" type="presOf" srcId="{B8A978B8-8625-DA46-A8A3-37789CE6FA80}" destId="{40868A97-22B4-AB43-8724-BC0832596781}" srcOrd="1" destOrd="3" presId="urn:microsoft.com/office/officeart/2005/8/layout/hProcess4"/>
    <dgm:cxn modelId="{DDB1D20F-F7EE-8E40-B5E9-D9C93F6DA63D}" type="presOf" srcId="{73276A10-9AFD-B645-9739-C8E9F5701833}" destId="{8B2C7615-E74E-1444-85D5-654A4C071B5B}" srcOrd="1" destOrd="0" presId="urn:microsoft.com/office/officeart/2005/8/layout/hProcess4"/>
    <dgm:cxn modelId="{5084DA10-4E99-1447-A1F4-BA00323B4268}" type="presOf" srcId="{46E85195-04AE-DA49-966D-DACC995743B7}" destId="{7C8D9736-BDAB-F04F-A30C-B57740E2003A}" srcOrd="0" destOrd="2" presId="urn:microsoft.com/office/officeart/2005/8/layout/hProcess4"/>
    <dgm:cxn modelId="{5CF80F11-CED9-E547-BEE1-E33D1C6EC5CC}" type="presOf" srcId="{2E699948-90A2-094C-9966-9BF9968B8D48}" destId="{8B2C7615-E74E-1444-85D5-654A4C071B5B}" srcOrd="1" destOrd="1" presId="urn:microsoft.com/office/officeart/2005/8/layout/hProcess4"/>
    <dgm:cxn modelId="{6C4AFB12-25BD-C84B-89DC-29CC8EFFD218}" type="presOf" srcId="{4D652B43-4255-EA4E-A709-E99EC2639A6B}" destId="{1F841AEC-F682-4F46-90B7-9506EFB7B7CF}" srcOrd="0" destOrd="0" presId="urn:microsoft.com/office/officeart/2005/8/layout/hProcess4"/>
    <dgm:cxn modelId="{F2F81F19-46BE-AE4A-B807-B89854922517}" type="presOf" srcId="{E3233C7D-8393-ED4F-B2AD-B8E9CB266BB9}" destId="{40868A97-22B4-AB43-8724-BC0832596781}" srcOrd="1" destOrd="0" presId="urn:microsoft.com/office/officeart/2005/8/layout/hProcess4"/>
    <dgm:cxn modelId="{B595E323-553F-7D49-A0A4-E192339F9679}" type="presOf" srcId="{FF933AE0-25AB-2341-B8D0-5189CB0AB459}" destId="{E967AF0F-2A54-2A4A-B954-BF7742147FF2}" srcOrd="0" destOrd="3" presId="urn:microsoft.com/office/officeart/2005/8/layout/hProcess4"/>
    <dgm:cxn modelId="{627A3924-BE00-7A40-A3F2-7330CA0BEB6A}" type="presOf" srcId="{C7FA03F6-472D-CD40-95B3-C4CD97B4CE10}" destId="{F80FD86F-F2FA-A142-9B08-DD63BB8D0DB6}" srcOrd="0" destOrd="0" presId="urn:microsoft.com/office/officeart/2005/8/layout/hProcess4"/>
    <dgm:cxn modelId="{66A7592D-C57D-1642-A4D8-663105C73984}" type="presOf" srcId="{A36B00C3-7C73-7A42-9023-900CF207A589}" destId="{18D8303B-310A-2645-B05E-DDE8EB3EC26E}" srcOrd="0" destOrd="1" presId="urn:microsoft.com/office/officeart/2005/8/layout/hProcess4"/>
    <dgm:cxn modelId="{B1B9AA2E-5B15-824E-9F94-E43467DB1871}" srcId="{BA1E00B0-7C8B-CC4B-A36D-E115AB750887}" destId="{FF933AE0-25AB-2341-B8D0-5189CB0AB459}" srcOrd="3" destOrd="0" parTransId="{133FB970-87E9-8344-9391-FB6C4CEFDD0C}" sibTransId="{E4B486EF-0637-9141-978E-137168ACD68F}"/>
    <dgm:cxn modelId="{8223F92F-11C0-EB47-ACBA-AEC3A8E6CB4C}" type="presOf" srcId="{96F5F348-9AED-684F-8A59-D12336B718F8}" destId="{7C8D9736-BDAB-F04F-A30C-B57740E2003A}" srcOrd="0" destOrd="1" presId="urn:microsoft.com/office/officeart/2005/8/layout/hProcess4"/>
    <dgm:cxn modelId="{E4E58A33-4F10-5B45-ABFF-1D089C4EF931}" srcId="{9162A419-4758-7448-8EC5-8C05C476F0FA}" destId="{DA5F8C4D-AAD6-8C40-A0E5-4D305185127A}" srcOrd="3" destOrd="0" parTransId="{4A212FBC-0BEA-A243-9AA5-BB51A58C7CF8}" sibTransId="{BB7AE88F-6426-BB4C-BC56-E9E747BD7294}"/>
    <dgm:cxn modelId="{E8609936-471D-E843-BE32-091AD72CF761}" srcId="{4D652B43-4255-EA4E-A709-E99EC2639A6B}" destId="{2C0EBFA6-D929-4749-BDBB-DDF7FD068C9C}" srcOrd="0" destOrd="0" parTransId="{5F14EED7-C099-7146-8F39-3A7F8E0121FC}" sibTransId="{52ACAEF4-A34F-CF4C-9AF4-99EFD4D515F8}"/>
    <dgm:cxn modelId="{109FD538-E7A3-FF44-93AC-AB4387B6047F}" srcId="{7C9A369D-088F-144F-94B2-65FDEF6BEC4A}" destId="{9162A419-4758-7448-8EC5-8C05C476F0FA}" srcOrd="2" destOrd="0" parTransId="{11C101BB-389F-3C4A-82F9-3314BF555480}" sibTransId="{C7FA03F6-472D-CD40-95B3-C4CD97B4CE10}"/>
    <dgm:cxn modelId="{78935C3E-58D4-0A49-8CC7-3E0F89029E43}" type="presOf" srcId="{B8A978B8-8625-DA46-A8A3-37789CE6FA80}" destId="{FD15A063-54A0-4546-AD71-50575CE759E3}" srcOrd="0" destOrd="3" presId="urn:microsoft.com/office/officeart/2005/8/layout/hProcess4"/>
    <dgm:cxn modelId="{D3979940-DD9F-A849-B52B-C7E4CBF5BB39}" type="presOf" srcId="{A36B00C3-7C73-7A42-9023-900CF207A589}" destId="{EFD9EB06-A888-A748-83F5-5BEB3C654E0C}" srcOrd="1" destOrd="1" presId="urn:microsoft.com/office/officeart/2005/8/layout/hProcess4"/>
    <dgm:cxn modelId="{0589DC45-7C63-1847-8C80-96AD30A76943}" type="presOf" srcId="{6470E0DC-7674-B446-ACE1-0E1B6188073F}" destId="{40868A97-22B4-AB43-8724-BC0832596781}" srcOrd="1" destOrd="2" presId="urn:microsoft.com/office/officeart/2005/8/layout/hProcess4"/>
    <dgm:cxn modelId="{08149C4F-C851-024C-AC0E-9DA9F7126C39}" type="presOf" srcId="{73276A10-9AFD-B645-9739-C8E9F5701833}" destId="{E967AF0F-2A54-2A4A-B954-BF7742147FF2}" srcOrd="0" destOrd="0" presId="urn:microsoft.com/office/officeart/2005/8/layout/hProcess4"/>
    <dgm:cxn modelId="{A380DF50-EC56-404A-842D-BF8EC8FDDAF6}" srcId="{9162A419-4758-7448-8EC5-8C05C476F0FA}" destId="{D7584394-C3F6-794B-A67F-C2DEF3B32D9A}" srcOrd="4" destOrd="0" parTransId="{E76DB1E0-B27F-BD4C-BC38-2A6C45FECBAF}" sibTransId="{BC120030-EFF2-634C-996A-7B398CBCFE63}"/>
    <dgm:cxn modelId="{93767151-78AD-0844-9015-AF4467A0FC1D}" type="presOf" srcId="{44FABF15-3970-E24E-8321-72CCF98681B2}" destId="{18D8303B-310A-2645-B05E-DDE8EB3EC26E}" srcOrd="0" destOrd="0" presId="urn:microsoft.com/office/officeart/2005/8/layout/hProcess4"/>
    <dgm:cxn modelId="{595E1B5A-38A1-F647-80E5-1BCC2058B5CA}" type="presOf" srcId="{6470E0DC-7674-B446-ACE1-0E1B6188073F}" destId="{FD15A063-54A0-4546-AD71-50575CE759E3}" srcOrd="0" destOrd="2" presId="urn:microsoft.com/office/officeart/2005/8/layout/hProcess4"/>
    <dgm:cxn modelId="{4DE2945A-698F-9F4E-B510-7B0DCF9CE2FA}" type="presOf" srcId="{FC3978F5-F0D9-FC45-AC02-6AC1CDB3AA2F}" destId="{2F49EB4C-78FD-834F-9726-2C92D2350C28}" srcOrd="0" destOrd="0" presId="urn:microsoft.com/office/officeart/2005/8/layout/hProcess4"/>
    <dgm:cxn modelId="{1DEA3E5B-6853-2D4F-AA71-02C66666BA00}" type="presOf" srcId="{DA5F8C4D-AAD6-8C40-A0E5-4D305185127A}" destId="{18D8303B-310A-2645-B05E-DDE8EB3EC26E}" srcOrd="0" destOrd="3" presId="urn:microsoft.com/office/officeart/2005/8/layout/hProcess4"/>
    <dgm:cxn modelId="{6191FC5E-1BBD-544A-BE2D-C982E00B242E}" srcId="{DEA4C619-5067-4D44-96FD-AA02C6F4AB8D}" destId="{6470E0DC-7674-B446-ACE1-0E1B6188073F}" srcOrd="2" destOrd="0" parTransId="{2844603E-A6AC-2D43-A03A-76DC3C42B94A}" sibTransId="{A4EF6CAA-37D0-2042-9E5D-45608F102784}"/>
    <dgm:cxn modelId="{3F99D760-BDAC-A845-A8D8-5805A6BD8B16}" srcId="{7C9A369D-088F-144F-94B2-65FDEF6BEC4A}" destId="{BA1E00B0-7C8B-CC4B-A36D-E115AB750887}" srcOrd="0" destOrd="0" parTransId="{99A8FC68-174A-2243-9611-EE08D3A54BBB}" sibTransId="{FC3978F5-F0D9-FC45-AC02-6AC1CDB3AA2F}"/>
    <dgm:cxn modelId="{197A586B-2729-2A43-B67D-0AFB6BA9C1B2}" type="presOf" srcId="{125B48AF-BBBC-2B4F-BCD7-C9E94E8537BE}" destId="{E967AF0F-2A54-2A4A-B954-BF7742147FF2}" srcOrd="0" destOrd="2" presId="urn:microsoft.com/office/officeart/2005/8/layout/hProcess4"/>
    <dgm:cxn modelId="{5D56DF6D-7613-2F46-A801-2959422908AA}" srcId="{DEA4C619-5067-4D44-96FD-AA02C6F4AB8D}" destId="{B6539345-F567-D54B-BC0F-C71F85918CB2}" srcOrd="1" destOrd="0" parTransId="{783EA5A7-5AA1-E043-92E9-807EEB262E14}" sibTransId="{444EB79D-4F93-1D4D-B79F-9A18EFF03824}"/>
    <dgm:cxn modelId="{5C755272-96CB-7E47-AC82-EF69050831EC}" type="presOf" srcId="{CDD18DA4-3757-A246-8E2A-C938BC63F169}" destId="{18D8303B-310A-2645-B05E-DDE8EB3EC26E}" srcOrd="0" destOrd="2" presId="urn:microsoft.com/office/officeart/2005/8/layout/hProcess4"/>
    <dgm:cxn modelId="{F136E477-EA1A-8D4C-A2E6-829EBC2D6FDD}" type="presOf" srcId="{9642ED7A-34FF-364A-BAF9-DF4D27BFA20C}" destId="{909F8D05-3688-7D41-B288-02EC8E072C24}" srcOrd="0" destOrd="0" presId="urn:microsoft.com/office/officeart/2005/8/layout/hProcess4"/>
    <dgm:cxn modelId="{3ED81B79-C3DB-8D4A-8D2F-647CEEEA3436}" type="presOf" srcId="{E3233C7D-8393-ED4F-B2AD-B8E9CB266BB9}" destId="{FD15A063-54A0-4546-AD71-50575CE759E3}" srcOrd="0" destOrd="0" presId="urn:microsoft.com/office/officeart/2005/8/layout/hProcess4"/>
    <dgm:cxn modelId="{78FFC67C-38B8-454E-9100-629D8B47DEA1}" srcId="{BA1E00B0-7C8B-CC4B-A36D-E115AB750887}" destId="{2E699948-90A2-094C-9966-9BF9968B8D48}" srcOrd="1" destOrd="0" parTransId="{EB3CC979-909D-F443-84C5-EDFF7AA15FDB}" sibTransId="{E88BCA3F-6238-2E48-B1CB-CCA6E74F3539}"/>
    <dgm:cxn modelId="{6A373E7F-454F-F04C-B623-04A03ABF1D03}" srcId="{9162A419-4758-7448-8EC5-8C05C476F0FA}" destId="{44FABF15-3970-E24E-8321-72CCF98681B2}" srcOrd="0" destOrd="0" parTransId="{21C948CF-F14E-9344-AEFF-4569F63BD8D8}" sibTransId="{A9A4B183-3463-4441-A69E-97CC7346D19B}"/>
    <dgm:cxn modelId="{8A84B57F-ACCC-0A4B-A568-7FD262B461EE}" srcId="{4D652B43-4255-EA4E-A709-E99EC2639A6B}" destId="{46E85195-04AE-DA49-966D-DACC995743B7}" srcOrd="2" destOrd="0" parTransId="{2D95C6AF-85D1-2648-BF55-387C5439A842}" sibTransId="{57780CA1-A754-FD46-9E08-BB13047DD0E6}"/>
    <dgm:cxn modelId="{4EB37382-57ED-AD4E-8237-CDCF01B4DDCA}" type="presOf" srcId="{DA5F8C4D-AAD6-8C40-A0E5-4D305185127A}" destId="{EFD9EB06-A888-A748-83F5-5BEB3C654E0C}" srcOrd="1" destOrd="3" presId="urn:microsoft.com/office/officeart/2005/8/layout/hProcess4"/>
    <dgm:cxn modelId="{2B002085-2925-254F-97FA-B1BA8ACC5D16}" type="presOf" srcId="{2C0EBFA6-D929-4749-BDBB-DDF7FD068C9C}" destId="{7C8D9736-BDAB-F04F-A30C-B57740E2003A}" srcOrd="0" destOrd="0" presId="urn:microsoft.com/office/officeart/2005/8/layout/hProcess4"/>
    <dgm:cxn modelId="{598BEC88-9D78-6548-BE4D-BD527AD90314}" type="presOf" srcId="{46E85195-04AE-DA49-966D-DACC995743B7}" destId="{7382D969-1A0C-F342-BAEC-6592E3F91BAF}" srcOrd="1" destOrd="2" presId="urn:microsoft.com/office/officeart/2005/8/layout/hProcess4"/>
    <dgm:cxn modelId="{019B1089-A634-C947-964C-96CDC6A13F8D}" type="presOf" srcId="{CDD18DA4-3757-A246-8E2A-C938BC63F169}" destId="{EFD9EB06-A888-A748-83F5-5BEB3C654E0C}" srcOrd="1" destOrd="2" presId="urn:microsoft.com/office/officeart/2005/8/layout/hProcess4"/>
    <dgm:cxn modelId="{83871F89-B5FB-EF47-B444-74FE62025186}" type="presOf" srcId="{96F5F348-9AED-684F-8A59-D12336B718F8}" destId="{7382D969-1A0C-F342-BAEC-6592E3F91BAF}" srcOrd="1" destOrd="1" presId="urn:microsoft.com/office/officeart/2005/8/layout/hProcess4"/>
    <dgm:cxn modelId="{964D2490-FBB2-2248-910F-04B209E7D901}" srcId="{BA1E00B0-7C8B-CC4B-A36D-E115AB750887}" destId="{73276A10-9AFD-B645-9739-C8E9F5701833}" srcOrd="0" destOrd="0" parTransId="{900C4EDF-BFF5-D64D-9DF2-256F8F7E20CE}" sibTransId="{D872B39C-B3BD-8547-BD98-9C1F38A4A0CD}"/>
    <dgm:cxn modelId="{7C66C190-031A-7741-B245-50FBA3CD6B05}" type="presOf" srcId="{125B48AF-BBBC-2B4F-BCD7-C9E94E8537BE}" destId="{8B2C7615-E74E-1444-85D5-654A4C071B5B}" srcOrd="1" destOrd="2" presId="urn:microsoft.com/office/officeart/2005/8/layout/hProcess4"/>
    <dgm:cxn modelId="{B4FF4691-4C70-4B45-8D66-9A8AC4A97444}" type="presOf" srcId="{DEA4C619-5067-4D44-96FD-AA02C6F4AB8D}" destId="{8B1D58B6-6901-4D48-AA89-76CDA34AFFB3}" srcOrd="0" destOrd="0" presId="urn:microsoft.com/office/officeart/2005/8/layout/hProcess4"/>
    <dgm:cxn modelId="{67EB349D-F193-834C-9716-AF053E319EB6}" srcId="{4D652B43-4255-EA4E-A709-E99EC2639A6B}" destId="{F5129647-DCFB-FA46-9FD7-99C936F4B6C6}" srcOrd="3" destOrd="0" parTransId="{F27C1362-61E3-C541-8A15-762404690056}" sibTransId="{1F62C879-FBCA-D741-834A-04DFB46599B3}"/>
    <dgm:cxn modelId="{563E1EA0-B7DC-E541-8BA7-B344545B141A}" type="presOf" srcId="{F5129647-DCFB-FA46-9FD7-99C936F4B6C6}" destId="{7C8D9736-BDAB-F04F-A30C-B57740E2003A}" srcOrd="0" destOrd="3" presId="urn:microsoft.com/office/officeart/2005/8/layout/hProcess4"/>
    <dgm:cxn modelId="{54CDE6AE-B1AC-9141-B607-A4078847A67D}" srcId="{7C9A369D-088F-144F-94B2-65FDEF6BEC4A}" destId="{4D652B43-4255-EA4E-A709-E99EC2639A6B}" srcOrd="1" destOrd="0" parTransId="{2511E551-7C1B-724B-84AF-8192B672CEF9}" sibTransId="{9642ED7A-34FF-364A-BAF9-DF4D27BFA20C}"/>
    <dgm:cxn modelId="{D366EAB2-AC36-F647-91EB-F65483195556}" type="presOf" srcId="{9162A419-4758-7448-8EC5-8C05C476F0FA}" destId="{8A90442D-2BF2-8040-8A6F-7E892F406644}" srcOrd="0" destOrd="0" presId="urn:microsoft.com/office/officeart/2005/8/layout/hProcess4"/>
    <dgm:cxn modelId="{9FB107C3-C32E-2444-8475-F49B030F010B}" type="presOf" srcId="{B6539345-F567-D54B-BC0F-C71F85918CB2}" destId="{40868A97-22B4-AB43-8724-BC0832596781}" srcOrd="1" destOrd="1" presId="urn:microsoft.com/office/officeart/2005/8/layout/hProcess4"/>
    <dgm:cxn modelId="{C5F0EAC3-334E-414E-9D9B-A6B1B82F4E00}" srcId="{BA1E00B0-7C8B-CC4B-A36D-E115AB750887}" destId="{125B48AF-BBBC-2B4F-BCD7-C9E94E8537BE}" srcOrd="2" destOrd="0" parTransId="{33753876-64C4-8340-AF17-0A31F7B7BF90}" sibTransId="{4E4A1C03-919A-1F45-B7BF-24541E9D864B}"/>
    <dgm:cxn modelId="{0F80EDC3-9CE8-7945-B0AE-4D1CC3A4040C}" type="presOf" srcId="{B6539345-F567-D54B-BC0F-C71F85918CB2}" destId="{FD15A063-54A0-4546-AD71-50575CE759E3}" srcOrd="0" destOrd="1" presId="urn:microsoft.com/office/officeart/2005/8/layout/hProcess4"/>
    <dgm:cxn modelId="{07423BCB-8456-F74F-B269-8E2419409C28}" srcId="{7C9A369D-088F-144F-94B2-65FDEF6BEC4A}" destId="{DEA4C619-5067-4D44-96FD-AA02C6F4AB8D}" srcOrd="3" destOrd="0" parTransId="{311E9BFC-F5E4-BD46-85CC-84429C304824}" sibTransId="{C6FD4C3E-15B4-1644-8DE5-3E938608FB7A}"/>
    <dgm:cxn modelId="{5DFC22CC-1928-0D4F-884E-D46E788B40FF}" type="presOf" srcId="{F5129647-DCFB-FA46-9FD7-99C936F4B6C6}" destId="{7382D969-1A0C-F342-BAEC-6592E3F91BAF}" srcOrd="1" destOrd="3" presId="urn:microsoft.com/office/officeart/2005/8/layout/hProcess4"/>
    <dgm:cxn modelId="{5D8580CE-7860-F44B-86BC-C372A65C46E8}" srcId="{9162A419-4758-7448-8EC5-8C05C476F0FA}" destId="{CDD18DA4-3757-A246-8E2A-C938BC63F169}" srcOrd="2" destOrd="0" parTransId="{52FD690B-865B-914E-8167-A3DE6CA8F3ED}" sibTransId="{F5D19496-C845-4F4B-B476-375203720E76}"/>
    <dgm:cxn modelId="{AB0B4AD6-298F-0641-846E-37268AF93BFF}" srcId="{4D652B43-4255-EA4E-A709-E99EC2639A6B}" destId="{96F5F348-9AED-684F-8A59-D12336B718F8}" srcOrd="1" destOrd="0" parTransId="{3CB80FB0-A08A-3049-A38B-3245191FDC8F}" sibTransId="{A68CE519-75E9-2E44-94E8-4EF79A36C01E}"/>
    <dgm:cxn modelId="{6DD84CD6-0CA2-D047-880D-CCEF3EB82271}" type="presOf" srcId="{D7584394-C3F6-794B-A67F-C2DEF3B32D9A}" destId="{EFD9EB06-A888-A748-83F5-5BEB3C654E0C}" srcOrd="1" destOrd="4" presId="urn:microsoft.com/office/officeart/2005/8/layout/hProcess4"/>
    <dgm:cxn modelId="{10D761D8-223C-CB40-AF54-F43F32BC8B23}" srcId="{DEA4C619-5067-4D44-96FD-AA02C6F4AB8D}" destId="{B8A978B8-8625-DA46-A8A3-37789CE6FA80}" srcOrd="3" destOrd="0" parTransId="{86C95645-3266-0F4B-B739-3C6058CB8326}" sibTransId="{FA65E59E-58E8-C24A-8A0D-0C53AA4327CE}"/>
    <dgm:cxn modelId="{CC6D7ADF-60F2-3A48-AF26-D9C7DAC382CD}" type="presOf" srcId="{D7584394-C3F6-794B-A67F-C2DEF3B32D9A}" destId="{18D8303B-310A-2645-B05E-DDE8EB3EC26E}" srcOrd="0" destOrd="4" presId="urn:microsoft.com/office/officeart/2005/8/layout/hProcess4"/>
    <dgm:cxn modelId="{82CF88DF-939D-E94A-B3DE-BDB3813026FE}" type="presOf" srcId="{44FABF15-3970-E24E-8321-72CCF98681B2}" destId="{EFD9EB06-A888-A748-83F5-5BEB3C654E0C}" srcOrd="1" destOrd="0" presId="urn:microsoft.com/office/officeart/2005/8/layout/hProcess4"/>
    <dgm:cxn modelId="{E084E9E0-DE71-3649-8361-7065EC65C359}" type="presOf" srcId="{FF933AE0-25AB-2341-B8D0-5189CB0AB459}" destId="{8B2C7615-E74E-1444-85D5-654A4C071B5B}" srcOrd="1" destOrd="3" presId="urn:microsoft.com/office/officeart/2005/8/layout/hProcess4"/>
    <dgm:cxn modelId="{9AD932E1-1F87-AB47-9D65-006B3867EDB6}" type="presOf" srcId="{2E699948-90A2-094C-9966-9BF9968B8D48}" destId="{E967AF0F-2A54-2A4A-B954-BF7742147FF2}" srcOrd="0" destOrd="1" presId="urn:microsoft.com/office/officeart/2005/8/layout/hProcess4"/>
    <dgm:cxn modelId="{1E9739E2-531F-B64C-B7D8-285F4F344BB0}" type="presOf" srcId="{2C0EBFA6-D929-4749-BDBB-DDF7FD068C9C}" destId="{7382D969-1A0C-F342-BAEC-6592E3F91BAF}" srcOrd="1" destOrd="0" presId="urn:microsoft.com/office/officeart/2005/8/layout/hProcess4"/>
    <dgm:cxn modelId="{8C7A27E5-099D-9B41-9DF4-DD390D2EE9F9}" srcId="{DEA4C619-5067-4D44-96FD-AA02C6F4AB8D}" destId="{E3233C7D-8393-ED4F-B2AD-B8E9CB266BB9}" srcOrd="0" destOrd="0" parTransId="{D9900CB3-DDDF-0D4B-82AA-5393212EB622}" sibTransId="{2151C9F2-8439-B846-B88B-315E64C2FF1F}"/>
    <dgm:cxn modelId="{196175EC-EE12-024D-8E71-1480EA5D5615}" srcId="{9162A419-4758-7448-8EC5-8C05C476F0FA}" destId="{A36B00C3-7C73-7A42-9023-900CF207A589}" srcOrd="1" destOrd="0" parTransId="{CFA5CEF0-7B76-9449-827F-29577421015A}" sibTransId="{91C62EAF-42D3-374B-8908-7A36C319A69D}"/>
    <dgm:cxn modelId="{7C4473F2-A9D5-9D43-8F8A-A3E522521588}" type="presOf" srcId="{7C9A369D-088F-144F-94B2-65FDEF6BEC4A}" destId="{8F2EFB84-CADB-9247-A899-2158C5EC5BAD}" srcOrd="0" destOrd="0" presId="urn:microsoft.com/office/officeart/2005/8/layout/hProcess4"/>
    <dgm:cxn modelId="{A933B2FA-45CF-724B-92C1-BBAE040E4F48}" type="presOf" srcId="{BA1E00B0-7C8B-CC4B-A36D-E115AB750887}" destId="{A7C25BA3-2268-E242-AAB1-49D9E8742C48}" srcOrd="0" destOrd="0" presId="urn:microsoft.com/office/officeart/2005/8/layout/hProcess4"/>
    <dgm:cxn modelId="{8FAF5D20-4605-4D4F-80D5-81499240D656}" type="presParOf" srcId="{8F2EFB84-CADB-9247-A899-2158C5EC5BAD}" destId="{A167D6E9-1B5C-CA4C-B1D1-6CC79F878D91}" srcOrd="0" destOrd="0" presId="urn:microsoft.com/office/officeart/2005/8/layout/hProcess4"/>
    <dgm:cxn modelId="{86300E47-CBF6-BC40-8345-D2349B51810B}" type="presParOf" srcId="{8F2EFB84-CADB-9247-A899-2158C5EC5BAD}" destId="{4EA93362-305B-4A45-826B-7286943B64FC}" srcOrd="1" destOrd="0" presId="urn:microsoft.com/office/officeart/2005/8/layout/hProcess4"/>
    <dgm:cxn modelId="{586302A5-F555-1D40-B406-D4C9B8335E04}" type="presParOf" srcId="{8F2EFB84-CADB-9247-A899-2158C5EC5BAD}" destId="{DB8C2E2E-5F67-3B43-9D8E-B35E65C2DBEE}" srcOrd="2" destOrd="0" presId="urn:microsoft.com/office/officeart/2005/8/layout/hProcess4"/>
    <dgm:cxn modelId="{A4B1D678-9343-F344-9E70-A0444B782638}" type="presParOf" srcId="{DB8C2E2E-5F67-3B43-9D8E-B35E65C2DBEE}" destId="{4AE52391-41AF-EC40-ABD8-9AAD2DCC1351}" srcOrd="0" destOrd="0" presId="urn:microsoft.com/office/officeart/2005/8/layout/hProcess4"/>
    <dgm:cxn modelId="{8EDBDF5C-D7D8-6A4D-A0A7-B32307A15115}" type="presParOf" srcId="{4AE52391-41AF-EC40-ABD8-9AAD2DCC1351}" destId="{EA16F042-CDEC-F343-8755-005B405704C2}" srcOrd="0" destOrd="0" presId="urn:microsoft.com/office/officeart/2005/8/layout/hProcess4"/>
    <dgm:cxn modelId="{326F63F4-AD1C-2645-9788-F37AE3128FC8}" type="presParOf" srcId="{4AE52391-41AF-EC40-ABD8-9AAD2DCC1351}" destId="{E967AF0F-2A54-2A4A-B954-BF7742147FF2}" srcOrd="1" destOrd="0" presId="urn:microsoft.com/office/officeart/2005/8/layout/hProcess4"/>
    <dgm:cxn modelId="{392BE8A9-B800-ED40-8B38-B7AD00F0F4E8}" type="presParOf" srcId="{4AE52391-41AF-EC40-ABD8-9AAD2DCC1351}" destId="{8B2C7615-E74E-1444-85D5-654A4C071B5B}" srcOrd="2" destOrd="0" presId="urn:microsoft.com/office/officeart/2005/8/layout/hProcess4"/>
    <dgm:cxn modelId="{E48D7FF0-C9B0-184D-A70B-DAEE3526C3FB}" type="presParOf" srcId="{4AE52391-41AF-EC40-ABD8-9AAD2DCC1351}" destId="{A7C25BA3-2268-E242-AAB1-49D9E8742C48}" srcOrd="3" destOrd="0" presId="urn:microsoft.com/office/officeart/2005/8/layout/hProcess4"/>
    <dgm:cxn modelId="{E37701F1-3715-AE48-ACF9-CDED46E41126}" type="presParOf" srcId="{4AE52391-41AF-EC40-ABD8-9AAD2DCC1351}" destId="{457B670A-B972-4243-A2EF-B00EDC8677A7}" srcOrd="4" destOrd="0" presId="urn:microsoft.com/office/officeart/2005/8/layout/hProcess4"/>
    <dgm:cxn modelId="{42BC0C6F-93A1-6844-AF6B-01AEFC2A99EE}" type="presParOf" srcId="{DB8C2E2E-5F67-3B43-9D8E-B35E65C2DBEE}" destId="{2F49EB4C-78FD-834F-9726-2C92D2350C28}" srcOrd="1" destOrd="0" presId="urn:microsoft.com/office/officeart/2005/8/layout/hProcess4"/>
    <dgm:cxn modelId="{34219102-2720-A447-B4A0-11B39DE5CBCA}" type="presParOf" srcId="{DB8C2E2E-5F67-3B43-9D8E-B35E65C2DBEE}" destId="{59F92CC3-C1E5-B347-8350-10C9FD98942F}" srcOrd="2" destOrd="0" presId="urn:microsoft.com/office/officeart/2005/8/layout/hProcess4"/>
    <dgm:cxn modelId="{47D8C9D2-FD70-2E4A-8589-503784614B31}" type="presParOf" srcId="{59F92CC3-C1E5-B347-8350-10C9FD98942F}" destId="{008DCBA8-2FCE-474F-9603-ECEAD4E7F6C1}" srcOrd="0" destOrd="0" presId="urn:microsoft.com/office/officeart/2005/8/layout/hProcess4"/>
    <dgm:cxn modelId="{6E0AC97B-BA92-7744-8EA2-BAA68975EF84}" type="presParOf" srcId="{59F92CC3-C1E5-B347-8350-10C9FD98942F}" destId="{7C8D9736-BDAB-F04F-A30C-B57740E2003A}" srcOrd="1" destOrd="0" presId="urn:microsoft.com/office/officeart/2005/8/layout/hProcess4"/>
    <dgm:cxn modelId="{1B13F991-38DE-F847-A948-EB3C02856E2E}" type="presParOf" srcId="{59F92CC3-C1E5-B347-8350-10C9FD98942F}" destId="{7382D969-1A0C-F342-BAEC-6592E3F91BAF}" srcOrd="2" destOrd="0" presId="urn:microsoft.com/office/officeart/2005/8/layout/hProcess4"/>
    <dgm:cxn modelId="{A00BBA61-9849-3A42-940D-A1ACD4A955C6}" type="presParOf" srcId="{59F92CC3-C1E5-B347-8350-10C9FD98942F}" destId="{1F841AEC-F682-4F46-90B7-9506EFB7B7CF}" srcOrd="3" destOrd="0" presId="urn:microsoft.com/office/officeart/2005/8/layout/hProcess4"/>
    <dgm:cxn modelId="{00FAB103-5FD7-C342-95FD-022690727034}" type="presParOf" srcId="{59F92CC3-C1E5-B347-8350-10C9FD98942F}" destId="{28142DBA-ED97-D840-BD48-30FE8BC895E8}" srcOrd="4" destOrd="0" presId="urn:microsoft.com/office/officeart/2005/8/layout/hProcess4"/>
    <dgm:cxn modelId="{62C9CD3F-485B-DF40-A20B-846D03D7722C}" type="presParOf" srcId="{DB8C2E2E-5F67-3B43-9D8E-B35E65C2DBEE}" destId="{909F8D05-3688-7D41-B288-02EC8E072C24}" srcOrd="3" destOrd="0" presId="urn:microsoft.com/office/officeart/2005/8/layout/hProcess4"/>
    <dgm:cxn modelId="{BA8AA62E-C0FD-C34E-B944-2F1832A44170}" type="presParOf" srcId="{DB8C2E2E-5F67-3B43-9D8E-B35E65C2DBEE}" destId="{8E79E90D-A2B3-7A43-81B4-12EEC7A2B0FF}" srcOrd="4" destOrd="0" presId="urn:microsoft.com/office/officeart/2005/8/layout/hProcess4"/>
    <dgm:cxn modelId="{7571F171-A1EB-5F4F-B3AE-FEF317E4747B}" type="presParOf" srcId="{8E79E90D-A2B3-7A43-81B4-12EEC7A2B0FF}" destId="{1DD60F71-6A6B-6C46-B956-2454CC6AA6B3}" srcOrd="0" destOrd="0" presId="urn:microsoft.com/office/officeart/2005/8/layout/hProcess4"/>
    <dgm:cxn modelId="{808076E0-C741-D74A-A43E-5611847580ED}" type="presParOf" srcId="{8E79E90D-A2B3-7A43-81B4-12EEC7A2B0FF}" destId="{18D8303B-310A-2645-B05E-DDE8EB3EC26E}" srcOrd="1" destOrd="0" presId="urn:microsoft.com/office/officeart/2005/8/layout/hProcess4"/>
    <dgm:cxn modelId="{41963636-6316-1A49-B01C-553BB8350BEA}" type="presParOf" srcId="{8E79E90D-A2B3-7A43-81B4-12EEC7A2B0FF}" destId="{EFD9EB06-A888-A748-83F5-5BEB3C654E0C}" srcOrd="2" destOrd="0" presId="urn:microsoft.com/office/officeart/2005/8/layout/hProcess4"/>
    <dgm:cxn modelId="{DAEC959A-6318-4248-A656-41B9E8B24C14}" type="presParOf" srcId="{8E79E90D-A2B3-7A43-81B4-12EEC7A2B0FF}" destId="{8A90442D-2BF2-8040-8A6F-7E892F406644}" srcOrd="3" destOrd="0" presId="urn:microsoft.com/office/officeart/2005/8/layout/hProcess4"/>
    <dgm:cxn modelId="{0C7312E6-5961-C84E-9115-D2744605403E}" type="presParOf" srcId="{8E79E90D-A2B3-7A43-81B4-12EEC7A2B0FF}" destId="{AEB1468C-D02A-A744-A64F-0B1FBD3CE2DB}" srcOrd="4" destOrd="0" presId="urn:microsoft.com/office/officeart/2005/8/layout/hProcess4"/>
    <dgm:cxn modelId="{44FE90FE-07F8-8E4B-9663-9696686EBFC3}" type="presParOf" srcId="{DB8C2E2E-5F67-3B43-9D8E-B35E65C2DBEE}" destId="{F80FD86F-F2FA-A142-9B08-DD63BB8D0DB6}" srcOrd="5" destOrd="0" presId="urn:microsoft.com/office/officeart/2005/8/layout/hProcess4"/>
    <dgm:cxn modelId="{CA850AD1-3AE5-9440-85D8-A78A8DEAAC7A}" type="presParOf" srcId="{DB8C2E2E-5F67-3B43-9D8E-B35E65C2DBEE}" destId="{80BE15A4-5C9A-F44F-B7E5-D328CD4B05DE}" srcOrd="6" destOrd="0" presId="urn:microsoft.com/office/officeart/2005/8/layout/hProcess4"/>
    <dgm:cxn modelId="{92FBBCF0-E67E-A44D-88DD-52B797B008E5}" type="presParOf" srcId="{80BE15A4-5C9A-F44F-B7E5-D328CD4B05DE}" destId="{978CF50F-2497-0242-9F08-1D688D9A44CA}" srcOrd="0" destOrd="0" presId="urn:microsoft.com/office/officeart/2005/8/layout/hProcess4"/>
    <dgm:cxn modelId="{4168353A-DBA2-5946-BA3D-EFFE98B983F0}" type="presParOf" srcId="{80BE15A4-5C9A-F44F-B7E5-D328CD4B05DE}" destId="{FD15A063-54A0-4546-AD71-50575CE759E3}" srcOrd="1" destOrd="0" presId="urn:microsoft.com/office/officeart/2005/8/layout/hProcess4"/>
    <dgm:cxn modelId="{AB3D46F6-89CD-B348-892C-91C5719750D8}" type="presParOf" srcId="{80BE15A4-5C9A-F44F-B7E5-D328CD4B05DE}" destId="{40868A97-22B4-AB43-8724-BC0832596781}" srcOrd="2" destOrd="0" presId="urn:microsoft.com/office/officeart/2005/8/layout/hProcess4"/>
    <dgm:cxn modelId="{E02B7C3D-492F-324F-BF5F-DD40EA91AD2F}" type="presParOf" srcId="{80BE15A4-5C9A-F44F-B7E5-D328CD4B05DE}" destId="{8B1D58B6-6901-4D48-AA89-76CDA34AFFB3}" srcOrd="3" destOrd="0" presId="urn:microsoft.com/office/officeart/2005/8/layout/hProcess4"/>
    <dgm:cxn modelId="{ED54B360-9E6B-2F4D-B9EF-0590BE9AE4D2}" type="presParOf" srcId="{80BE15A4-5C9A-F44F-B7E5-D328CD4B05DE}" destId="{0D56008D-8743-2049-989F-BE5A1A7A554F}" srcOrd="4" destOrd="0" presId="urn:microsoft.com/office/officeart/2005/8/layout/hProcess4"/>
  </dgm:cxnLst>
  <dgm:bg>
    <a:noFill/>
    <a:effectLst>
      <a:glow rad="127000">
        <a:srgbClr val="CC0001"/>
      </a:glow>
      <a:outerShdw blurRad="50800" dist="50800" dir="5400000" algn="ctr" rotWithShape="0">
        <a:srgbClr val="CC0001"/>
      </a:outerShdw>
    </a:effectLst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77A12E-3AC0-7249-81B3-5FCF04F09EC0}" type="doc">
      <dgm:prSet loTypeId="urn:microsoft.com/office/officeart/2005/8/layout/hierarchy3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1875CEA-18FC-E24A-8B8E-C93D6F2699C3}">
      <dgm:prSet/>
      <dgm:spPr>
        <a:solidFill>
          <a:srgbClr val="CC000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1" i="0" dirty="0"/>
            <a:t>Key Metrics Expectations</a:t>
          </a:r>
          <a:endParaRPr lang="en-IN" dirty="0"/>
        </a:p>
      </dgm:t>
    </dgm:pt>
    <dgm:pt modelId="{5C5DF9A2-6ED3-264C-911F-7B7CC7F0047F}" type="parTrans" cxnId="{0942B0C0-8EC8-A04E-B9E0-A8479D67CC39}">
      <dgm:prSet/>
      <dgm:spPr/>
      <dgm:t>
        <a:bodyPr/>
        <a:lstStyle/>
        <a:p>
          <a:endParaRPr lang="en-US"/>
        </a:p>
      </dgm:t>
    </dgm:pt>
    <dgm:pt modelId="{9BEAB37A-EAD9-2C40-844C-9BEB05CB508F}" type="sibTrans" cxnId="{0942B0C0-8EC8-A04E-B9E0-A8479D67CC39}">
      <dgm:prSet/>
      <dgm:spPr/>
      <dgm:t>
        <a:bodyPr/>
        <a:lstStyle/>
        <a:p>
          <a:endParaRPr lang="en-US"/>
        </a:p>
      </dgm:t>
    </dgm:pt>
    <dgm:pt modelId="{87C69823-864A-D549-95B6-D580231DD427}">
      <dgm:prSet/>
      <dgm:spPr/>
      <dgm:t>
        <a:bodyPr/>
        <a:lstStyle/>
        <a:p>
          <a:r>
            <a:rPr lang="en-US" b="0" i="0"/>
            <a:t>Annual returns ~17%</a:t>
          </a:r>
          <a:endParaRPr lang="en-IN"/>
        </a:p>
      </dgm:t>
    </dgm:pt>
    <dgm:pt modelId="{4DF7251D-9DC8-DC47-844C-0D80919897C0}" type="parTrans" cxnId="{CABD3356-2DF3-7348-AD7E-123E25A7767C}">
      <dgm:prSet/>
      <dgm:spPr/>
      <dgm:t>
        <a:bodyPr/>
        <a:lstStyle/>
        <a:p>
          <a:endParaRPr lang="en-US"/>
        </a:p>
      </dgm:t>
    </dgm:pt>
    <dgm:pt modelId="{521A67DD-7694-1241-AE18-F5802CB7831E}" type="sibTrans" cxnId="{CABD3356-2DF3-7348-AD7E-123E25A7767C}">
      <dgm:prSet/>
      <dgm:spPr/>
      <dgm:t>
        <a:bodyPr/>
        <a:lstStyle/>
        <a:p>
          <a:endParaRPr lang="en-US"/>
        </a:p>
      </dgm:t>
    </dgm:pt>
    <dgm:pt modelId="{99D65E4F-9A3E-E546-9D6D-12E11224EE7E}">
      <dgm:prSet/>
      <dgm:spPr/>
      <dgm:t>
        <a:bodyPr/>
        <a:lstStyle/>
        <a:p>
          <a:r>
            <a:rPr lang="en-US" b="0" i="0" dirty="0"/>
            <a:t>Low turnover (~0.26)</a:t>
          </a:r>
          <a:endParaRPr lang="en-IN" dirty="0"/>
        </a:p>
      </dgm:t>
    </dgm:pt>
    <dgm:pt modelId="{D587D070-2114-9243-8146-61B2BEA00636}" type="parTrans" cxnId="{FBFCA12D-C845-7547-B273-9636989A87A3}">
      <dgm:prSet/>
      <dgm:spPr/>
      <dgm:t>
        <a:bodyPr/>
        <a:lstStyle/>
        <a:p>
          <a:endParaRPr lang="en-US"/>
        </a:p>
      </dgm:t>
    </dgm:pt>
    <dgm:pt modelId="{CF517121-705D-7F43-B784-9999D4C1ABED}" type="sibTrans" cxnId="{FBFCA12D-C845-7547-B273-9636989A87A3}">
      <dgm:prSet/>
      <dgm:spPr/>
      <dgm:t>
        <a:bodyPr/>
        <a:lstStyle/>
        <a:p>
          <a:endParaRPr lang="en-US"/>
        </a:p>
      </dgm:t>
    </dgm:pt>
    <dgm:pt modelId="{41887A7A-3218-B24D-8B15-E1A3D639A5E5}">
      <dgm:prSet/>
      <dgm:spPr/>
      <dgm:t>
        <a:bodyPr/>
        <a:lstStyle/>
        <a:p>
          <a:r>
            <a:rPr lang="en-US" b="0" i="0"/>
            <a:t>Maximum drawdown &lt; 10%</a:t>
          </a:r>
          <a:endParaRPr lang="en-IN"/>
        </a:p>
      </dgm:t>
    </dgm:pt>
    <dgm:pt modelId="{40DED4D0-278C-C44B-876C-6475EA7E5CFD}" type="parTrans" cxnId="{D3BAE781-1A58-BB44-AAA8-2FC8A78785CB}">
      <dgm:prSet/>
      <dgm:spPr/>
      <dgm:t>
        <a:bodyPr/>
        <a:lstStyle/>
        <a:p>
          <a:endParaRPr lang="en-US"/>
        </a:p>
      </dgm:t>
    </dgm:pt>
    <dgm:pt modelId="{009C1DAC-237B-6B48-BC8F-03492EC5F930}" type="sibTrans" cxnId="{D3BAE781-1A58-BB44-AAA8-2FC8A78785CB}">
      <dgm:prSet/>
      <dgm:spPr/>
      <dgm:t>
        <a:bodyPr/>
        <a:lstStyle/>
        <a:p>
          <a:endParaRPr lang="en-US"/>
        </a:p>
      </dgm:t>
    </dgm:pt>
    <dgm:pt modelId="{7CC00EBE-8AD5-F747-B37B-3EAFFFCEE867}">
      <dgm:prSet/>
      <dgm:spPr>
        <a:solidFill>
          <a:srgbClr val="CC000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1" i="0" dirty="0"/>
            <a:t>Robustness</a:t>
          </a:r>
          <a:endParaRPr lang="en-IN" dirty="0"/>
        </a:p>
      </dgm:t>
    </dgm:pt>
    <dgm:pt modelId="{97114C92-BA34-504D-8E90-7E2BAA958EB0}" type="parTrans" cxnId="{B23A0998-F116-6D4C-8681-91E932FFC851}">
      <dgm:prSet/>
      <dgm:spPr/>
      <dgm:t>
        <a:bodyPr/>
        <a:lstStyle/>
        <a:p>
          <a:endParaRPr lang="en-US"/>
        </a:p>
      </dgm:t>
    </dgm:pt>
    <dgm:pt modelId="{0EDFC671-A3F3-9C4F-8770-AB726A7EA447}" type="sibTrans" cxnId="{B23A0998-F116-6D4C-8681-91E932FFC851}">
      <dgm:prSet/>
      <dgm:spPr/>
      <dgm:t>
        <a:bodyPr/>
        <a:lstStyle/>
        <a:p>
          <a:endParaRPr lang="en-US"/>
        </a:p>
      </dgm:t>
    </dgm:pt>
    <dgm:pt modelId="{67A8E6CB-DA5D-634E-882F-5237D85DC6D6}">
      <dgm:prSet/>
      <dgm:spPr/>
      <dgm:t>
        <a:bodyPr/>
        <a:lstStyle/>
        <a:p>
          <a:r>
            <a:rPr lang="en-US" b="0" i="0"/>
            <a:t>Consistent across market caps</a:t>
          </a:r>
          <a:endParaRPr lang="en-IN"/>
        </a:p>
      </dgm:t>
    </dgm:pt>
    <dgm:pt modelId="{1CD2BCB9-335D-2640-8D93-99764C48A6C1}" type="parTrans" cxnId="{5BA69DA1-1170-FE48-B410-016D201DCE3A}">
      <dgm:prSet/>
      <dgm:spPr/>
      <dgm:t>
        <a:bodyPr/>
        <a:lstStyle/>
        <a:p>
          <a:endParaRPr lang="en-US"/>
        </a:p>
      </dgm:t>
    </dgm:pt>
    <dgm:pt modelId="{10438690-53D3-3942-A07A-49BE00FC526A}" type="sibTrans" cxnId="{5BA69DA1-1170-FE48-B410-016D201DCE3A}">
      <dgm:prSet/>
      <dgm:spPr/>
      <dgm:t>
        <a:bodyPr/>
        <a:lstStyle/>
        <a:p>
          <a:endParaRPr lang="en-US"/>
        </a:p>
      </dgm:t>
    </dgm:pt>
    <dgm:pt modelId="{AB3DA92A-C0A6-264A-8B3D-B5E50B25304F}">
      <dgm:prSet/>
      <dgm:spPr/>
      <dgm:t>
        <a:bodyPr/>
        <a:lstStyle/>
        <a:p>
          <a:r>
            <a:rPr lang="en-US" b="0" i="0"/>
            <a:t>Transaction cost resilient</a:t>
          </a:r>
          <a:endParaRPr lang="en-IN"/>
        </a:p>
      </dgm:t>
    </dgm:pt>
    <dgm:pt modelId="{441EB71E-3692-D741-8F39-799DB8A1AB75}" type="parTrans" cxnId="{8246CD6B-5030-8F48-AA41-7108E9951FCE}">
      <dgm:prSet/>
      <dgm:spPr/>
      <dgm:t>
        <a:bodyPr/>
        <a:lstStyle/>
        <a:p>
          <a:endParaRPr lang="en-US"/>
        </a:p>
      </dgm:t>
    </dgm:pt>
    <dgm:pt modelId="{38928D05-93CE-8544-818F-937E77DF201C}" type="sibTrans" cxnId="{8246CD6B-5030-8F48-AA41-7108E9951FCE}">
      <dgm:prSet/>
      <dgm:spPr/>
      <dgm:t>
        <a:bodyPr/>
        <a:lstStyle/>
        <a:p>
          <a:endParaRPr lang="en-US"/>
        </a:p>
      </dgm:t>
    </dgm:pt>
    <dgm:pt modelId="{579AB2F7-396D-D449-A78F-5BDF7782F458}">
      <dgm:prSet/>
      <dgm:spPr/>
      <dgm:t>
        <a:bodyPr/>
        <a:lstStyle/>
        <a:p>
          <a:r>
            <a:rPr lang="en-US" b="0" i="0"/>
            <a:t>Industry-neutral performance</a:t>
          </a:r>
          <a:endParaRPr lang="en-IN"/>
        </a:p>
      </dgm:t>
    </dgm:pt>
    <dgm:pt modelId="{6A784723-5068-A842-9044-5F567A52C68C}" type="parTrans" cxnId="{ACBAAAAF-B238-694A-9CDA-C1BB501E6D5C}">
      <dgm:prSet/>
      <dgm:spPr/>
      <dgm:t>
        <a:bodyPr/>
        <a:lstStyle/>
        <a:p>
          <a:endParaRPr lang="en-US"/>
        </a:p>
      </dgm:t>
    </dgm:pt>
    <dgm:pt modelId="{95499D88-9BD2-3643-8A60-E860B44089C3}" type="sibTrans" cxnId="{ACBAAAAF-B238-694A-9CDA-C1BB501E6D5C}">
      <dgm:prSet/>
      <dgm:spPr/>
      <dgm:t>
        <a:bodyPr/>
        <a:lstStyle/>
        <a:p>
          <a:endParaRPr lang="en-US"/>
        </a:p>
      </dgm:t>
    </dgm:pt>
    <dgm:pt modelId="{37AFDC61-B3EB-0F4B-AF1D-FEA97315F317}">
      <dgm:prSet/>
      <dgm:spPr/>
      <dgm:t>
        <a:bodyPr/>
        <a:lstStyle/>
        <a:p>
          <a:r>
            <a:rPr lang="en-US" b="0" i="0" dirty="0"/>
            <a:t>Sharpe ratio &gt; 2.0</a:t>
          </a:r>
          <a:endParaRPr lang="en-IN" dirty="0"/>
        </a:p>
      </dgm:t>
    </dgm:pt>
    <dgm:pt modelId="{7D83C131-A2D3-454B-8E9F-317C13AC2E94}" type="sibTrans" cxnId="{B3C6AF24-8EA2-0D4F-AFDE-8F97FB090914}">
      <dgm:prSet/>
      <dgm:spPr/>
      <dgm:t>
        <a:bodyPr/>
        <a:lstStyle/>
        <a:p>
          <a:endParaRPr lang="en-US"/>
        </a:p>
      </dgm:t>
    </dgm:pt>
    <dgm:pt modelId="{E001247C-5FF7-6F4A-B553-FD5012F038E2}" type="parTrans" cxnId="{B3C6AF24-8EA2-0D4F-AFDE-8F97FB090914}">
      <dgm:prSet/>
      <dgm:spPr/>
      <dgm:t>
        <a:bodyPr/>
        <a:lstStyle/>
        <a:p>
          <a:endParaRPr lang="en-US"/>
        </a:p>
      </dgm:t>
    </dgm:pt>
    <dgm:pt modelId="{41CA9BCF-F83B-BD42-B15C-BF6CF22C535A}" type="pres">
      <dgm:prSet presAssocID="{D177A12E-3AC0-7249-81B3-5FCF04F09EC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0266B5-3BCE-D84D-88F4-5E2A2FA9C7E3}" type="pres">
      <dgm:prSet presAssocID="{F1875CEA-18FC-E24A-8B8E-C93D6F2699C3}" presName="root" presStyleCnt="0"/>
      <dgm:spPr/>
    </dgm:pt>
    <dgm:pt modelId="{B54108EA-2281-884B-A129-1AD00BEB610A}" type="pres">
      <dgm:prSet presAssocID="{F1875CEA-18FC-E24A-8B8E-C93D6F2699C3}" presName="rootComposite" presStyleCnt="0"/>
      <dgm:spPr/>
    </dgm:pt>
    <dgm:pt modelId="{92065C8E-5029-0A45-91B3-F657A6D823F6}" type="pres">
      <dgm:prSet presAssocID="{F1875CEA-18FC-E24A-8B8E-C93D6F2699C3}" presName="rootText" presStyleLbl="node1" presStyleIdx="0" presStyleCnt="2"/>
      <dgm:spPr/>
    </dgm:pt>
    <dgm:pt modelId="{C563B265-1A5F-724D-9B56-CAD370081C3B}" type="pres">
      <dgm:prSet presAssocID="{F1875CEA-18FC-E24A-8B8E-C93D6F2699C3}" presName="rootConnector" presStyleLbl="node1" presStyleIdx="0" presStyleCnt="2"/>
      <dgm:spPr/>
    </dgm:pt>
    <dgm:pt modelId="{3C276D27-3361-554A-9DA9-81C7DB5E7D6D}" type="pres">
      <dgm:prSet presAssocID="{F1875CEA-18FC-E24A-8B8E-C93D6F2699C3}" presName="childShape" presStyleCnt="0"/>
      <dgm:spPr/>
    </dgm:pt>
    <dgm:pt modelId="{08109570-55BD-CA42-8E75-EC51D3D2A333}" type="pres">
      <dgm:prSet presAssocID="{E001247C-5FF7-6F4A-B553-FD5012F038E2}" presName="Name13" presStyleLbl="parChTrans1D2" presStyleIdx="0" presStyleCnt="7"/>
      <dgm:spPr/>
    </dgm:pt>
    <dgm:pt modelId="{33C8824D-E755-514E-B21D-ED5402A1F438}" type="pres">
      <dgm:prSet presAssocID="{37AFDC61-B3EB-0F4B-AF1D-FEA97315F317}" presName="childText" presStyleLbl="bgAcc1" presStyleIdx="0" presStyleCnt="7">
        <dgm:presLayoutVars>
          <dgm:bulletEnabled val="1"/>
        </dgm:presLayoutVars>
      </dgm:prSet>
      <dgm:spPr/>
    </dgm:pt>
    <dgm:pt modelId="{999A1055-4666-4146-A4E2-BF7FD811700A}" type="pres">
      <dgm:prSet presAssocID="{4DF7251D-9DC8-DC47-844C-0D80919897C0}" presName="Name13" presStyleLbl="parChTrans1D2" presStyleIdx="1" presStyleCnt="7"/>
      <dgm:spPr/>
    </dgm:pt>
    <dgm:pt modelId="{DCA1EF63-0EE1-AF48-856C-C91974476409}" type="pres">
      <dgm:prSet presAssocID="{87C69823-864A-D549-95B6-D580231DD427}" presName="childText" presStyleLbl="bgAcc1" presStyleIdx="1" presStyleCnt="7">
        <dgm:presLayoutVars>
          <dgm:bulletEnabled val="1"/>
        </dgm:presLayoutVars>
      </dgm:prSet>
      <dgm:spPr/>
    </dgm:pt>
    <dgm:pt modelId="{CA9B0AFD-5782-B64E-B97F-B6F9FF6022A8}" type="pres">
      <dgm:prSet presAssocID="{D587D070-2114-9243-8146-61B2BEA00636}" presName="Name13" presStyleLbl="parChTrans1D2" presStyleIdx="2" presStyleCnt="7"/>
      <dgm:spPr/>
    </dgm:pt>
    <dgm:pt modelId="{EBD03534-741A-9A40-9084-345A721A153A}" type="pres">
      <dgm:prSet presAssocID="{99D65E4F-9A3E-E546-9D6D-12E11224EE7E}" presName="childText" presStyleLbl="bgAcc1" presStyleIdx="2" presStyleCnt="7">
        <dgm:presLayoutVars>
          <dgm:bulletEnabled val="1"/>
        </dgm:presLayoutVars>
      </dgm:prSet>
      <dgm:spPr/>
    </dgm:pt>
    <dgm:pt modelId="{00DAF77D-8E39-DE4D-AEB2-94C21B16AE40}" type="pres">
      <dgm:prSet presAssocID="{40DED4D0-278C-C44B-876C-6475EA7E5CFD}" presName="Name13" presStyleLbl="parChTrans1D2" presStyleIdx="3" presStyleCnt="7"/>
      <dgm:spPr/>
    </dgm:pt>
    <dgm:pt modelId="{246005AC-F9A9-4F41-B86A-7E610B6C9745}" type="pres">
      <dgm:prSet presAssocID="{41887A7A-3218-B24D-8B15-E1A3D639A5E5}" presName="childText" presStyleLbl="bgAcc1" presStyleIdx="3" presStyleCnt="7">
        <dgm:presLayoutVars>
          <dgm:bulletEnabled val="1"/>
        </dgm:presLayoutVars>
      </dgm:prSet>
      <dgm:spPr/>
    </dgm:pt>
    <dgm:pt modelId="{72FAC812-EA79-A74F-A373-0FA6DC88A153}" type="pres">
      <dgm:prSet presAssocID="{7CC00EBE-8AD5-F747-B37B-3EAFFFCEE867}" presName="root" presStyleCnt="0"/>
      <dgm:spPr/>
    </dgm:pt>
    <dgm:pt modelId="{9E759F58-173E-8845-9E72-C40F3B27C7B2}" type="pres">
      <dgm:prSet presAssocID="{7CC00EBE-8AD5-F747-B37B-3EAFFFCEE867}" presName="rootComposite" presStyleCnt="0"/>
      <dgm:spPr/>
    </dgm:pt>
    <dgm:pt modelId="{0C0CD3C9-6FD5-404B-9D43-F31C5523CDEC}" type="pres">
      <dgm:prSet presAssocID="{7CC00EBE-8AD5-F747-B37B-3EAFFFCEE867}" presName="rootText" presStyleLbl="node1" presStyleIdx="1" presStyleCnt="2"/>
      <dgm:spPr/>
    </dgm:pt>
    <dgm:pt modelId="{192D9F1F-9271-FE4C-9F57-7A762890838A}" type="pres">
      <dgm:prSet presAssocID="{7CC00EBE-8AD5-F747-B37B-3EAFFFCEE867}" presName="rootConnector" presStyleLbl="node1" presStyleIdx="1" presStyleCnt="2"/>
      <dgm:spPr/>
    </dgm:pt>
    <dgm:pt modelId="{531F7201-30EF-4D43-BB99-B439820005AF}" type="pres">
      <dgm:prSet presAssocID="{7CC00EBE-8AD5-F747-B37B-3EAFFFCEE867}" presName="childShape" presStyleCnt="0"/>
      <dgm:spPr/>
    </dgm:pt>
    <dgm:pt modelId="{51D25665-63B7-A045-B1DD-96445FC7C99B}" type="pres">
      <dgm:prSet presAssocID="{1CD2BCB9-335D-2640-8D93-99764C48A6C1}" presName="Name13" presStyleLbl="parChTrans1D2" presStyleIdx="4" presStyleCnt="7"/>
      <dgm:spPr/>
    </dgm:pt>
    <dgm:pt modelId="{E682EAF1-FE31-DD4C-832A-5C65E7BDD9BD}" type="pres">
      <dgm:prSet presAssocID="{67A8E6CB-DA5D-634E-882F-5237D85DC6D6}" presName="childText" presStyleLbl="bgAcc1" presStyleIdx="4" presStyleCnt="7">
        <dgm:presLayoutVars>
          <dgm:bulletEnabled val="1"/>
        </dgm:presLayoutVars>
      </dgm:prSet>
      <dgm:spPr/>
    </dgm:pt>
    <dgm:pt modelId="{24B6811C-EA8B-CF44-AEFA-C3E5B88EA720}" type="pres">
      <dgm:prSet presAssocID="{441EB71E-3692-D741-8F39-799DB8A1AB75}" presName="Name13" presStyleLbl="parChTrans1D2" presStyleIdx="5" presStyleCnt="7"/>
      <dgm:spPr/>
    </dgm:pt>
    <dgm:pt modelId="{0FE1E76D-781B-D84B-9FAA-12D5B0946C65}" type="pres">
      <dgm:prSet presAssocID="{AB3DA92A-C0A6-264A-8B3D-B5E50B25304F}" presName="childText" presStyleLbl="bgAcc1" presStyleIdx="5" presStyleCnt="7">
        <dgm:presLayoutVars>
          <dgm:bulletEnabled val="1"/>
        </dgm:presLayoutVars>
      </dgm:prSet>
      <dgm:spPr/>
    </dgm:pt>
    <dgm:pt modelId="{92A73C2D-27DD-A646-8B7B-DE939E0F9E94}" type="pres">
      <dgm:prSet presAssocID="{6A784723-5068-A842-9044-5F567A52C68C}" presName="Name13" presStyleLbl="parChTrans1D2" presStyleIdx="6" presStyleCnt="7"/>
      <dgm:spPr/>
    </dgm:pt>
    <dgm:pt modelId="{42B3C6F0-7D9E-C545-8FD8-D484CE29220B}" type="pres">
      <dgm:prSet presAssocID="{579AB2F7-396D-D449-A78F-5BDF7782F458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22523408-DC09-5040-85D0-A6322481F691}" type="presOf" srcId="{99D65E4F-9A3E-E546-9D6D-12E11224EE7E}" destId="{EBD03534-741A-9A40-9084-345A721A153A}" srcOrd="0" destOrd="0" presId="urn:microsoft.com/office/officeart/2005/8/layout/hierarchy3"/>
    <dgm:cxn modelId="{20DDF908-6F31-6F49-84F2-4CFD7D314356}" type="presOf" srcId="{37AFDC61-B3EB-0F4B-AF1D-FEA97315F317}" destId="{33C8824D-E755-514E-B21D-ED5402A1F438}" srcOrd="0" destOrd="0" presId="urn:microsoft.com/office/officeart/2005/8/layout/hierarchy3"/>
    <dgm:cxn modelId="{28F42A0D-959A-D448-8213-288AFAA8490F}" type="presOf" srcId="{579AB2F7-396D-D449-A78F-5BDF7782F458}" destId="{42B3C6F0-7D9E-C545-8FD8-D484CE29220B}" srcOrd="0" destOrd="0" presId="urn:microsoft.com/office/officeart/2005/8/layout/hierarchy3"/>
    <dgm:cxn modelId="{ED54CC1C-9DC6-344C-BD34-A20EB871A25F}" type="presOf" srcId="{4DF7251D-9DC8-DC47-844C-0D80919897C0}" destId="{999A1055-4666-4146-A4E2-BF7FD811700A}" srcOrd="0" destOrd="0" presId="urn:microsoft.com/office/officeart/2005/8/layout/hierarchy3"/>
    <dgm:cxn modelId="{B3C6AF24-8EA2-0D4F-AFDE-8F97FB090914}" srcId="{F1875CEA-18FC-E24A-8B8E-C93D6F2699C3}" destId="{37AFDC61-B3EB-0F4B-AF1D-FEA97315F317}" srcOrd="0" destOrd="0" parTransId="{E001247C-5FF7-6F4A-B553-FD5012F038E2}" sibTransId="{7D83C131-A2D3-454B-8E9F-317C13AC2E94}"/>
    <dgm:cxn modelId="{FBFCA12D-C845-7547-B273-9636989A87A3}" srcId="{F1875CEA-18FC-E24A-8B8E-C93D6F2699C3}" destId="{99D65E4F-9A3E-E546-9D6D-12E11224EE7E}" srcOrd="2" destOrd="0" parTransId="{D587D070-2114-9243-8146-61B2BEA00636}" sibTransId="{CF517121-705D-7F43-B784-9999D4C1ABED}"/>
    <dgm:cxn modelId="{AEEEC247-6254-854B-B09F-E4647A6D8D37}" type="presOf" srcId="{E001247C-5FF7-6F4A-B553-FD5012F038E2}" destId="{08109570-55BD-CA42-8E75-EC51D3D2A333}" srcOrd="0" destOrd="0" presId="urn:microsoft.com/office/officeart/2005/8/layout/hierarchy3"/>
    <dgm:cxn modelId="{4A2A2854-9305-7D4F-80D6-E7B9FA7ECA3C}" type="presOf" srcId="{7CC00EBE-8AD5-F747-B37B-3EAFFFCEE867}" destId="{192D9F1F-9271-FE4C-9F57-7A762890838A}" srcOrd="1" destOrd="0" presId="urn:microsoft.com/office/officeart/2005/8/layout/hierarchy3"/>
    <dgm:cxn modelId="{CABD3356-2DF3-7348-AD7E-123E25A7767C}" srcId="{F1875CEA-18FC-E24A-8B8E-C93D6F2699C3}" destId="{87C69823-864A-D549-95B6-D580231DD427}" srcOrd="1" destOrd="0" parTransId="{4DF7251D-9DC8-DC47-844C-0D80919897C0}" sibTransId="{521A67DD-7694-1241-AE18-F5802CB7831E}"/>
    <dgm:cxn modelId="{DEEEE75F-82EE-444A-BEF1-04FEC88F89AA}" type="presOf" srcId="{41887A7A-3218-B24D-8B15-E1A3D639A5E5}" destId="{246005AC-F9A9-4F41-B86A-7E610B6C9745}" srcOrd="0" destOrd="0" presId="urn:microsoft.com/office/officeart/2005/8/layout/hierarchy3"/>
    <dgm:cxn modelId="{2282C569-D334-5049-8DD4-07F911B90FEE}" type="presOf" srcId="{AB3DA92A-C0A6-264A-8B3D-B5E50B25304F}" destId="{0FE1E76D-781B-D84B-9FAA-12D5B0946C65}" srcOrd="0" destOrd="0" presId="urn:microsoft.com/office/officeart/2005/8/layout/hierarchy3"/>
    <dgm:cxn modelId="{8246CD6B-5030-8F48-AA41-7108E9951FCE}" srcId="{7CC00EBE-8AD5-F747-B37B-3EAFFFCEE867}" destId="{AB3DA92A-C0A6-264A-8B3D-B5E50B25304F}" srcOrd="1" destOrd="0" parTransId="{441EB71E-3692-D741-8F39-799DB8A1AB75}" sibTransId="{38928D05-93CE-8544-818F-937E77DF201C}"/>
    <dgm:cxn modelId="{1AF15470-C387-264A-9CF7-58004AAA4B8F}" type="presOf" srcId="{1CD2BCB9-335D-2640-8D93-99764C48A6C1}" destId="{51D25665-63B7-A045-B1DD-96445FC7C99B}" srcOrd="0" destOrd="0" presId="urn:microsoft.com/office/officeart/2005/8/layout/hierarchy3"/>
    <dgm:cxn modelId="{118E7F73-E7A1-F946-99F6-6B841E969F45}" type="presOf" srcId="{441EB71E-3692-D741-8F39-799DB8A1AB75}" destId="{24B6811C-EA8B-CF44-AEFA-C3E5B88EA720}" srcOrd="0" destOrd="0" presId="urn:microsoft.com/office/officeart/2005/8/layout/hierarchy3"/>
    <dgm:cxn modelId="{D3BAE781-1A58-BB44-AAA8-2FC8A78785CB}" srcId="{F1875CEA-18FC-E24A-8B8E-C93D6F2699C3}" destId="{41887A7A-3218-B24D-8B15-E1A3D639A5E5}" srcOrd="3" destOrd="0" parTransId="{40DED4D0-278C-C44B-876C-6475EA7E5CFD}" sibTransId="{009C1DAC-237B-6B48-BC8F-03492EC5F930}"/>
    <dgm:cxn modelId="{B1E46996-344D-0049-9E0A-A8D298A41F0B}" type="presOf" srcId="{7CC00EBE-8AD5-F747-B37B-3EAFFFCEE867}" destId="{0C0CD3C9-6FD5-404B-9D43-F31C5523CDEC}" srcOrd="0" destOrd="0" presId="urn:microsoft.com/office/officeart/2005/8/layout/hierarchy3"/>
    <dgm:cxn modelId="{B23A0998-F116-6D4C-8681-91E932FFC851}" srcId="{D177A12E-3AC0-7249-81B3-5FCF04F09EC0}" destId="{7CC00EBE-8AD5-F747-B37B-3EAFFFCEE867}" srcOrd="1" destOrd="0" parTransId="{97114C92-BA34-504D-8E90-7E2BAA958EB0}" sibTransId="{0EDFC671-A3F3-9C4F-8770-AB726A7EA447}"/>
    <dgm:cxn modelId="{6099709E-6B6E-C149-A367-9FA24BE21DD0}" type="presOf" srcId="{40DED4D0-278C-C44B-876C-6475EA7E5CFD}" destId="{00DAF77D-8E39-DE4D-AEB2-94C21B16AE40}" srcOrd="0" destOrd="0" presId="urn:microsoft.com/office/officeart/2005/8/layout/hierarchy3"/>
    <dgm:cxn modelId="{5BA69DA1-1170-FE48-B410-016D201DCE3A}" srcId="{7CC00EBE-8AD5-F747-B37B-3EAFFFCEE867}" destId="{67A8E6CB-DA5D-634E-882F-5237D85DC6D6}" srcOrd="0" destOrd="0" parTransId="{1CD2BCB9-335D-2640-8D93-99764C48A6C1}" sibTransId="{10438690-53D3-3942-A07A-49BE00FC526A}"/>
    <dgm:cxn modelId="{C48646AB-FCCD-7549-9E83-81D5CCC8B321}" type="presOf" srcId="{D587D070-2114-9243-8146-61B2BEA00636}" destId="{CA9B0AFD-5782-B64E-B97F-B6F9FF6022A8}" srcOrd="0" destOrd="0" presId="urn:microsoft.com/office/officeart/2005/8/layout/hierarchy3"/>
    <dgm:cxn modelId="{ACBAAAAF-B238-694A-9CDA-C1BB501E6D5C}" srcId="{7CC00EBE-8AD5-F747-B37B-3EAFFFCEE867}" destId="{579AB2F7-396D-D449-A78F-5BDF7782F458}" srcOrd="2" destOrd="0" parTransId="{6A784723-5068-A842-9044-5F567A52C68C}" sibTransId="{95499D88-9BD2-3643-8A60-E860B44089C3}"/>
    <dgm:cxn modelId="{180162BB-9784-D841-A536-86271B865ADE}" type="presOf" srcId="{D177A12E-3AC0-7249-81B3-5FCF04F09EC0}" destId="{41CA9BCF-F83B-BD42-B15C-BF6CF22C535A}" srcOrd="0" destOrd="0" presId="urn:microsoft.com/office/officeart/2005/8/layout/hierarchy3"/>
    <dgm:cxn modelId="{0942B0C0-8EC8-A04E-B9E0-A8479D67CC39}" srcId="{D177A12E-3AC0-7249-81B3-5FCF04F09EC0}" destId="{F1875CEA-18FC-E24A-8B8E-C93D6F2699C3}" srcOrd="0" destOrd="0" parTransId="{5C5DF9A2-6ED3-264C-911F-7B7CC7F0047F}" sibTransId="{9BEAB37A-EAD9-2C40-844C-9BEB05CB508F}"/>
    <dgm:cxn modelId="{172D4FC2-A045-9446-88CF-8D1E6EB6CA3A}" type="presOf" srcId="{87C69823-864A-D549-95B6-D580231DD427}" destId="{DCA1EF63-0EE1-AF48-856C-C91974476409}" srcOrd="0" destOrd="0" presId="urn:microsoft.com/office/officeart/2005/8/layout/hierarchy3"/>
    <dgm:cxn modelId="{CD78ADCD-AAB1-2E47-BA80-EA8A035DA5D6}" type="presOf" srcId="{67A8E6CB-DA5D-634E-882F-5237D85DC6D6}" destId="{E682EAF1-FE31-DD4C-832A-5C65E7BDD9BD}" srcOrd="0" destOrd="0" presId="urn:microsoft.com/office/officeart/2005/8/layout/hierarchy3"/>
    <dgm:cxn modelId="{86EA1FFB-7B09-FB41-8BAA-FB42EDD67DED}" type="presOf" srcId="{F1875CEA-18FC-E24A-8B8E-C93D6F2699C3}" destId="{92065C8E-5029-0A45-91B3-F657A6D823F6}" srcOrd="0" destOrd="0" presId="urn:microsoft.com/office/officeart/2005/8/layout/hierarchy3"/>
    <dgm:cxn modelId="{0E23A5FE-D178-2742-A0DC-8D6D38831A4B}" type="presOf" srcId="{6A784723-5068-A842-9044-5F567A52C68C}" destId="{92A73C2D-27DD-A646-8B7B-DE939E0F9E94}" srcOrd="0" destOrd="0" presId="urn:microsoft.com/office/officeart/2005/8/layout/hierarchy3"/>
    <dgm:cxn modelId="{FE83EAFE-ECE7-554D-80C8-057BF6E06CD2}" type="presOf" srcId="{F1875CEA-18FC-E24A-8B8E-C93D6F2699C3}" destId="{C563B265-1A5F-724D-9B56-CAD370081C3B}" srcOrd="1" destOrd="0" presId="urn:microsoft.com/office/officeart/2005/8/layout/hierarchy3"/>
    <dgm:cxn modelId="{0A389483-4FA7-264F-AD22-AF073566FC45}" type="presParOf" srcId="{41CA9BCF-F83B-BD42-B15C-BF6CF22C535A}" destId="{150266B5-3BCE-D84D-88F4-5E2A2FA9C7E3}" srcOrd="0" destOrd="0" presId="urn:microsoft.com/office/officeart/2005/8/layout/hierarchy3"/>
    <dgm:cxn modelId="{3F6C20F0-D5E3-4C40-92FB-EF46FBCE5C36}" type="presParOf" srcId="{150266B5-3BCE-D84D-88F4-5E2A2FA9C7E3}" destId="{B54108EA-2281-884B-A129-1AD00BEB610A}" srcOrd="0" destOrd="0" presId="urn:microsoft.com/office/officeart/2005/8/layout/hierarchy3"/>
    <dgm:cxn modelId="{B61EC6E8-007D-3C41-B243-8B861D1514F6}" type="presParOf" srcId="{B54108EA-2281-884B-A129-1AD00BEB610A}" destId="{92065C8E-5029-0A45-91B3-F657A6D823F6}" srcOrd="0" destOrd="0" presId="urn:microsoft.com/office/officeart/2005/8/layout/hierarchy3"/>
    <dgm:cxn modelId="{E2A8F911-C492-FA4F-964E-12CCD334A3A5}" type="presParOf" srcId="{B54108EA-2281-884B-A129-1AD00BEB610A}" destId="{C563B265-1A5F-724D-9B56-CAD370081C3B}" srcOrd="1" destOrd="0" presId="urn:microsoft.com/office/officeart/2005/8/layout/hierarchy3"/>
    <dgm:cxn modelId="{EBF7AF67-3E49-674B-85A0-B22A41457361}" type="presParOf" srcId="{150266B5-3BCE-D84D-88F4-5E2A2FA9C7E3}" destId="{3C276D27-3361-554A-9DA9-81C7DB5E7D6D}" srcOrd="1" destOrd="0" presId="urn:microsoft.com/office/officeart/2005/8/layout/hierarchy3"/>
    <dgm:cxn modelId="{133A12F0-BF1D-8947-9B0D-917A31D0BD98}" type="presParOf" srcId="{3C276D27-3361-554A-9DA9-81C7DB5E7D6D}" destId="{08109570-55BD-CA42-8E75-EC51D3D2A333}" srcOrd="0" destOrd="0" presId="urn:microsoft.com/office/officeart/2005/8/layout/hierarchy3"/>
    <dgm:cxn modelId="{02FC2220-687D-0A43-879C-F564FF4CBC09}" type="presParOf" srcId="{3C276D27-3361-554A-9DA9-81C7DB5E7D6D}" destId="{33C8824D-E755-514E-B21D-ED5402A1F438}" srcOrd="1" destOrd="0" presId="urn:microsoft.com/office/officeart/2005/8/layout/hierarchy3"/>
    <dgm:cxn modelId="{09C85502-358B-6A4D-8934-EE37153342E3}" type="presParOf" srcId="{3C276D27-3361-554A-9DA9-81C7DB5E7D6D}" destId="{999A1055-4666-4146-A4E2-BF7FD811700A}" srcOrd="2" destOrd="0" presId="urn:microsoft.com/office/officeart/2005/8/layout/hierarchy3"/>
    <dgm:cxn modelId="{5253501F-FC9C-1E47-BAB6-B8474B2099ED}" type="presParOf" srcId="{3C276D27-3361-554A-9DA9-81C7DB5E7D6D}" destId="{DCA1EF63-0EE1-AF48-856C-C91974476409}" srcOrd="3" destOrd="0" presId="urn:microsoft.com/office/officeart/2005/8/layout/hierarchy3"/>
    <dgm:cxn modelId="{5CCDA489-2067-7F43-9634-EE40A341D477}" type="presParOf" srcId="{3C276D27-3361-554A-9DA9-81C7DB5E7D6D}" destId="{CA9B0AFD-5782-B64E-B97F-B6F9FF6022A8}" srcOrd="4" destOrd="0" presId="urn:microsoft.com/office/officeart/2005/8/layout/hierarchy3"/>
    <dgm:cxn modelId="{B10155EB-8F27-6D45-B8BE-5139839F63C9}" type="presParOf" srcId="{3C276D27-3361-554A-9DA9-81C7DB5E7D6D}" destId="{EBD03534-741A-9A40-9084-345A721A153A}" srcOrd="5" destOrd="0" presId="urn:microsoft.com/office/officeart/2005/8/layout/hierarchy3"/>
    <dgm:cxn modelId="{F51B2F13-5BD2-1149-8F91-33994E4C9505}" type="presParOf" srcId="{3C276D27-3361-554A-9DA9-81C7DB5E7D6D}" destId="{00DAF77D-8E39-DE4D-AEB2-94C21B16AE40}" srcOrd="6" destOrd="0" presId="urn:microsoft.com/office/officeart/2005/8/layout/hierarchy3"/>
    <dgm:cxn modelId="{A0FCECDB-CA6C-BD4A-BAC1-9D3E510F6120}" type="presParOf" srcId="{3C276D27-3361-554A-9DA9-81C7DB5E7D6D}" destId="{246005AC-F9A9-4F41-B86A-7E610B6C9745}" srcOrd="7" destOrd="0" presId="urn:microsoft.com/office/officeart/2005/8/layout/hierarchy3"/>
    <dgm:cxn modelId="{BC88C9C2-59FE-3840-9F9B-6FF8D5A2930A}" type="presParOf" srcId="{41CA9BCF-F83B-BD42-B15C-BF6CF22C535A}" destId="{72FAC812-EA79-A74F-A373-0FA6DC88A153}" srcOrd="1" destOrd="0" presId="urn:microsoft.com/office/officeart/2005/8/layout/hierarchy3"/>
    <dgm:cxn modelId="{5B2A3358-F15F-D548-901F-C72AAE186B91}" type="presParOf" srcId="{72FAC812-EA79-A74F-A373-0FA6DC88A153}" destId="{9E759F58-173E-8845-9E72-C40F3B27C7B2}" srcOrd="0" destOrd="0" presId="urn:microsoft.com/office/officeart/2005/8/layout/hierarchy3"/>
    <dgm:cxn modelId="{856F7F31-6555-5240-9807-144EE0CE45BC}" type="presParOf" srcId="{9E759F58-173E-8845-9E72-C40F3B27C7B2}" destId="{0C0CD3C9-6FD5-404B-9D43-F31C5523CDEC}" srcOrd="0" destOrd="0" presId="urn:microsoft.com/office/officeart/2005/8/layout/hierarchy3"/>
    <dgm:cxn modelId="{0FAFB16F-1717-4045-A6FB-4E148E4DBED1}" type="presParOf" srcId="{9E759F58-173E-8845-9E72-C40F3B27C7B2}" destId="{192D9F1F-9271-FE4C-9F57-7A762890838A}" srcOrd="1" destOrd="0" presId="urn:microsoft.com/office/officeart/2005/8/layout/hierarchy3"/>
    <dgm:cxn modelId="{BAE74B05-781E-E440-8BB7-85016325310F}" type="presParOf" srcId="{72FAC812-EA79-A74F-A373-0FA6DC88A153}" destId="{531F7201-30EF-4D43-BB99-B439820005AF}" srcOrd="1" destOrd="0" presId="urn:microsoft.com/office/officeart/2005/8/layout/hierarchy3"/>
    <dgm:cxn modelId="{BFE87A4A-70A2-ED4C-B5EA-8D84DC5CB644}" type="presParOf" srcId="{531F7201-30EF-4D43-BB99-B439820005AF}" destId="{51D25665-63B7-A045-B1DD-96445FC7C99B}" srcOrd="0" destOrd="0" presId="urn:microsoft.com/office/officeart/2005/8/layout/hierarchy3"/>
    <dgm:cxn modelId="{35B2E402-C4FD-B84E-B735-867F6C3B8D07}" type="presParOf" srcId="{531F7201-30EF-4D43-BB99-B439820005AF}" destId="{E682EAF1-FE31-DD4C-832A-5C65E7BDD9BD}" srcOrd="1" destOrd="0" presId="urn:microsoft.com/office/officeart/2005/8/layout/hierarchy3"/>
    <dgm:cxn modelId="{9B919662-1F7F-A247-B384-C6146A76C9DB}" type="presParOf" srcId="{531F7201-30EF-4D43-BB99-B439820005AF}" destId="{24B6811C-EA8B-CF44-AEFA-C3E5B88EA720}" srcOrd="2" destOrd="0" presId="urn:microsoft.com/office/officeart/2005/8/layout/hierarchy3"/>
    <dgm:cxn modelId="{09251951-C560-C742-B04A-657DBF9C3B8B}" type="presParOf" srcId="{531F7201-30EF-4D43-BB99-B439820005AF}" destId="{0FE1E76D-781B-D84B-9FAA-12D5B0946C65}" srcOrd="3" destOrd="0" presId="urn:microsoft.com/office/officeart/2005/8/layout/hierarchy3"/>
    <dgm:cxn modelId="{ABB46730-6EC5-A44C-8095-428E8DB1C4FE}" type="presParOf" srcId="{531F7201-30EF-4D43-BB99-B439820005AF}" destId="{92A73C2D-27DD-A646-8B7B-DE939E0F9E94}" srcOrd="4" destOrd="0" presId="urn:microsoft.com/office/officeart/2005/8/layout/hierarchy3"/>
    <dgm:cxn modelId="{89A3DB53-8BAD-6C40-B7E3-64AB4A7CCC98}" type="presParOf" srcId="{531F7201-30EF-4D43-BB99-B439820005AF}" destId="{42B3C6F0-7D9E-C545-8FD8-D484CE29220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77A12E-3AC0-7249-81B3-5FCF04F09EC0}" type="doc">
      <dgm:prSet loTypeId="urn:microsoft.com/office/officeart/2005/8/layout/list1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79C7471-F4A8-7144-B77D-DE78AF51012B}">
      <dgm:prSet/>
      <dgm:spPr>
        <a:solidFill>
          <a:srgbClr val="CC0001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 i="0" u="none" dirty="0"/>
            <a:t>Analysis Methods</a:t>
          </a:r>
          <a:endParaRPr lang="en-IN" b="0" i="0" u="none" dirty="0"/>
        </a:p>
      </dgm:t>
    </dgm:pt>
    <dgm:pt modelId="{F4A08BE8-F77D-1442-8B13-A529BF67A9E1}" type="parTrans" cxnId="{48E7DCC3-6FF4-6C42-9214-F4578A829EB4}">
      <dgm:prSet/>
      <dgm:spPr/>
      <dgm:t>
        <a:bodyPr/>
        <a:lstStyle/>
        <a:p>
          <a:endParaRPr lang="en-US"/>
        </a:p>
      </dgm:t>
    </dgm:pt>
    <dgm:pt modelId="{96F59678-5A38-6F4E-8B72-59E238C97B0A}" type="sibTrans" cxnId="{48E7DCC3-6FF4-6C42-9214-F4578A829EB4}">
      <dgm:prSet/>
      <dgm:spPr/>
      <dgm:t>
        <a:bodyPr/>
        <a:lstStyle/>
        <a:p>
          <a:endParaRPr lang="en-US"/>
        </a:p>
      </dgm:t>
    </dgm:pt>
    <dgm:pt modelId="{A22AEE47-1511-9945-A10D-8474A23C8BCE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u="none"/>
            <a:t>Feature sensitivity analysis</a:t>
          </a:r>
        </a:p>
      </dgm:t>
    </dgm:pt>
    <dgm:pt modelId="{3ECCE89B-C67C-B949-A743-81AB4026DE69}" type="parTrans" cxnId="{145F8C84-DE65-AC45-9338-75F3D5559A53}">
      <dgm:prSet/>
      <dgm:spPr>
        <a:solidFill>
          <a:srgbClr val="CC0001"/>
        </a:solidFill>
      </dgm:spPr>
      <dgm:t>
        <a:bodyPr/>
        <a:lstStyle/>
        <a:p>
          <a:endParaRPr lang="en-US"/>
        </a:p>
      </dgm:t>
    </dgm:pt>
    <dgm:pt modelId="{F1751EC6-1707-9B4F-AFF1-01169838510A}" type="sibTrans" cxnId="{145F8C84-DE65-AC45-9338-75F3D5559A53}">
      <dgm:prSet/>
      <dgm:spPr/>
      <dgm:t>
        <a:bodyPr/>
        <a:lstStyle/>
        <a:p>
          <a:endParaRPr lang="en-US"/>
        </a:p>
      </dgm:t>
    </dgm:pt>
    <dgm:pt modelId="{5112170D-33A1-CF40-89FC-E0F6F0CC4B6A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u="none"/>
            <a:t>Polynomial projections</a:t>
          </a:r>
        </a:p>
      </dgm:t>
    </dgm:pt>
    <dgm:pt modelId="{21775120-377F-3942-B211-703DF083BFAC}" type="parTrans" cxnId="{3656F645-14E6-824F-A0EA-9137F894C055}">
      <dgm:prSet/>
      <dgm:spPr>
        <a:solidFill>
          <a:srgbClr val="CC0001"/>
        </a:solidFill>
      </dgm:spPr>
      <dgm:t>
        <a:bodyPr/>
        <a:lstStyle/>
        <a:p>
          <a:endParaRPr lang="en-US"/>
        </a:p>
      </dgm:t>
    </dgm:pt>
    <dgm:pt modelId="{F1B15A4E-6B8A-6442-9263-F6A5EDCBCC49}" type="sibTrans" cxnId="{3656F645-14E6-824F-A0EA-9137F894C055}">
      <dgm:prSet/>
      <dgm:spPr/>
      <dgm:t>
        <a:bodyPr/>
        <a:lstStyle/>
        <a:p>
          <a:endParaRPr lang="en-US"/>
        </a:p>
      </dgm:t>
    </dgm:pt>
    <dgm:pt modelId="{CA6E02A5-4260-6040-9B9D-30AC3E141398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u="none"/>
            <a:t>Economic distillation</a:t>
          </a:r>
        </a:p>
      </dgm:t>
    </dgm:pt>
    <dgm:pt modelId="{C222CADA-D786-F04D-917E-C77F89CC15A0}" type="parTrans" cxnId="{9A66B9A6-7FB2-A943-B062-FBB2E3CF9986}">
      <dgm:prSet/>
      <dgm:spPr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</dgm:spPr>
      <dgm:t>
        <a:bodyPr/>
        <a:lstStyle/>
        <a:p>
          <a:endParaRPr lang="en-US"/>
        </a:p>
      </dgm:t>
    </dgm:pt>
    <dgm:pt modelId="{F6C18B95-C3A9-5B4F-B080-8A7094E14716}" type="sibTrans" cxnId="{9A66B9A6-7FB2-A943-B062-FBB2E3CF9986}">
      <dgm:prSet/>
      <dgm:spPr/>
      <dgm:t>
        <a:bodyPr/>
        <a:lstStyle/>
        <a:p>
          <a:endParaRPr lang="en-US"/>
        </a:p>
      </dgm:t>
    </dgm:pt>
    <dgm:pt modelId="{23195B5C-4D4E-D645-A0C4-4492A148FE23}">
      <dgm:prSet/>
      <dgm:spPr>
        <a:solidFill>
          <a:srgbClr val="CC0001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 i="0" u="none" dirty="0"/>
            <a:t>Key Findings</a:t>
          </a:r>
          <a:endParaRPr lang="en-IN" b="0" i="0" u="none" dirty="0"/>
        </a:p>
      </dgm:t>
    </dgm:pt>
    <dgm:pt modelId="{44791E13-F35D-4F4E-8871-553C2E43BBB7}" type="parTrans" cxnId="{798BC8C8-7C0C-1940-B073-2E4ADE730EDF}">
      <dgm:prSet/>
      <dgm:spPr/>
      <dgm:t>
        <a:bodyPr/>
        <a:lstStyle/>
        <a:p>
          <a:endParaRPr lang="en-US"/>
        </a:p>
      </dgm:t>
    </dgm:pt>
    <dgm:pt modelId="{62091F5A-9D26-684D-8B20-47D670ED4FFF}" type="sibTrans" cxnId="{798BC8C8-7C0C-1940-B073-2E4ADE730EDF}">
      <dgm:prSet/>
      <dgm:spPr/>
      <dgm:t>
        <a:bodyPr/>
        <a:lstStyle/>
        <a:p>
          <a:endParaRPr lang="en-US"/>
        </a:p>
      </dgm:t>
    </dgm:pt>
    <dgm:pt modelId="{33EC6DD1-DFB7-EE40-B6CC-826E2FA69DD6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u="none" dirty="0"/>
            <a:t>Important features rotation</a:t>
          </a:r>
        </a:p>
      </dgm:t>
    </dgm:pt>
    <dgm:pt modelId="{D4DB3B82-FAC7-3940-8E63-6874CE006EDC}" type="parTrans" cxnId="{617504E5-8DC7-9D45-8668-1FF295A5E75D}">
      <dgm:prSet/>
      <dgm:spPr>
        <a:solidFill>
          <a:srgbClr val="CC0001"/>
        </a:solidFill>
      </dgm:spPr>
      <dgm:t>
        <a:bodyPr/>
        <a:lstStyle/>
        <a:p>
          <a:endParaRPr lang="en-US"/>
        </a:p>
      </dgm:t>
    </dgm:pt>
    <dgm:pt modelId="{BB3EB38C-F850-E349-B8D9-5AC7FF6CB529}" type="sibTrans" cxnId="{617504E5-8DC7-9D45-8668-1FF295A5E75D}">
      <dgm:prSet/>
      <dgm:spPr/>
      <dgm:t>
        <a:bodyPr/>
        <a:lstStyle/>
        <a:p>
          <a:endParaRPr lang="en-US"/>
        </a:p>
      </dgm:t>
    </dgm:pt>
    <dgm:pt modelId="{EA00A676-9BAC-B048-BA23-2A41ADBCFDCB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u="none" dirty="0"/>
            <a:t>Non-linear effects</a:t>
          </a:r>
        </a:p>
      </dgm:t>
    </dgm:pt>
    <dgm:pt modelId="{7AE272BD-A977-8048-AD3D-25F5352F88F9}" type="parTrans" cxnId="{99B99589-93E7-2E4C-9F5E-BE73ECD1E8E6}">
      <dgm:prSet/>
      <dgm:spPr>
        <a:solidFill>
          <a:srgbClr val="CC0001"/>
        </a:solidFill>
      </dgm:spPr>
      <dgm:t>
        <a:bodyPr/>
        <a:lstStyle/>
        <a:p>
          <a:endParaRPr lang="en-US"/>
        </a:p>
      </dgm:t>
    </dgm:pt>
    <dgm:pt modelId="{6F16576B-6107-E741-9A64-CA65F097A06D}" type="sibTrans" cxnId="{99B99589-93E7-2E4C-9F5E-BE73ECD1E8E6}">
      <dgm:prSet/>
      <dgm:spPr/>
      <dgm:t>
        <a:bodyPr/>
        <a:lstStyle/>
        <a:p>
          <a:endParaRPr lang="en-US"/>
        </a:p>
      </dgm:t>
    </dgm:pt>
    <dgm:pt modelId="{DE80A94C-CE71-874E-B724-AFBF8FE9030A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u="none"/>
            <a:t>Market condition adaptability</a:t>
          </a:r>
        </a:p>
      </dgm:t>
    </dgm:pt>
    <dgm:pt modelId="{38727D8A-5C24-3E41-B1A7-947ED18BD7F5}" type="parTrans" cxnId="{75E5E0F9-CBC5-BC40-BE46-6A9B26CA8415}">
      <dgm:prSet/>
      <dgm:spPr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</dgm:spPr>
      <dgm:t>
        <a:bodyPr/>
        <a:lstStyle/>
        <a:p>
          <a:endParaRPr lang="en-US"/>
        </a:p>
      </dgm:t>
    </dgm:pt>
    <dgm:pt modelId="{3D650572-798F-7941-A570-A0CA8FD23898}" type="sibTrans" cxnId="{75E5E0F9-CBC5-BC40-BE46-6A9B26CA8415}">
      <dgm:prSet/>
      <dgm:spPr/>
      <dgm:t>
        <a:bodyPr/>
        <a:lstStyle/>
        <a:p>
          <a:endParaRPr lang="en-US"/>
        </a:p>
      </dgm:t>
    </dgm:pt>
    <dgm:pt modelId="{B04E6768-04AF-654B-A849-D93E4BF7F777}" type="pres">
      <dgm:prSet presAssocID="{D177A12E-3AC0-7249-81B3-5FCF04F09EC0}" presName="linear" presStyleCnt="0">
        <dgm:presLayoutVars>
          <dgm:dir/>
          <dgm:animLvl val="lvl"/>
          <dgm:resizeHandles val="exact"/>
        </dgm:presLayoutVars>
      </dgm:prSet>
      <dgm:spPr/>
    </dgm:pt>
    <dgm:pt modelId="{AB388342-4518-FE4C-B8EB-D39327E19CAD}" type="pres">
      <dgm:prSet presAssocID="{179C7471-F4A8-7144-B77D-DE78AF51012B}" presName="parentLin" presStyleCnt="0"/>
      <dgm:spPr/>
    </dgm:pt>
    <dgm:pt modelId="{4F61CC89-178D-774F-8108-B7AFFB95EB6A}" type="pres">
      <dgm:prSet presAssocID="{179C7471-F4A8-7144-B77D-DE78AF51012B}" presName="parentLeftMargin" presStyleLbl="node1" presStyleIdx="0" presStyleCnt="2"/>
      <dgm:spPr/>
    </dgm:pt>
    <dgm:pt modelId="{F30A912C-7406-4449-B64A-77972A1899F6}" type="pres">
      <dgm:prSet presAssocID="{179C7471-F4A8-7144-B77D-DE78AF51012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6EF4499-37B5-CD41-B97C-B6939FE5549A}" type="pres">
      <dgm:prSet presAssocID="{179C7471-F4A8-7144-B77D-DE78AF51012B}" presName="negativeSpace" presStyleCnt="0"/>
      <dgm:spPr/>
    </dgm:pt>
    <dgm:pt modelId="{A848AF63-5A09-E74B-9439-3E091CBA503F}" type="pres">
      <dgm:prSet presAssocID="{179C7471-F4A8-7144-B77D-DE78AF51012B}" presName="childText" presStyleLbl="conFgAcc1" presStyleIdx="0" presStyleCnt="2">
        <dgm:presLayoutVars>
          <dgm:bulletEnabled val="1"/>
        </dgm:presLayoutVars>
      </dgm:prSet>
      <dgm:spPr/>
    </dgm:pt>
    <dgm:pt modelId="{E7EB7D4B-21C2-C748-B33C-AA5B18AFFD25}" type="pres">
      <dgm:prSet presAssocID="{96F59678-5A38-6F4E-8B72-59E238C97B0A}" presName="spaceBetweenRectangles" presStyleCnt="0"/>
      <dgm:spPr/>
    </dgm:pt>
    <dgm:pt modelId="{43B88E1C-8C35-AC41-B09A-03A89AD59853}" type="pres">
      <dgm:prSet presAssocID="{23195B5C-4D4E-D645-A0C4-4492A148FE23}" presName="parentLin" presStyleCnt="0"/>
      <dgm:spPr/>
    </dgm:pt>
    <dgm:pt modelId="{3DDF3B79-8029-E147-A56E-8F053AF68852}" type="pres">
      <dgm:prSet presAssocID="{23195B5C-4D4E-D645-A0C4-4492A148FE23}" presName="parentLeftMargin" presStyleLbl="node1" presStyleIdx="0" presStyleCnt="2"/>
      <dgm:spPr/>
    </dgm:pt>
    <dgm:pt modelId="{03511997-48C9-1C4E-A51A-7C8F02D66C7B}" type="pres">
      <dgm:prSet presAssocID="{23195B5C-4D4E-D645-A0C4-4492A148FE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372FBF-0460-8148-B82C-EED1837D0E27}" type="pres">
      <dgm:prSet presAssocID="{23195B5C-4D4E-D645-A0C4-4492A148FE23}" presName="negativeSpace" presStyleCnt="0"/>
      <dgm:spPr/>
    </dgm:pt>
    <dgm:pt modelId="{F56A285D-E6D9-7A44-87C3-6A17250966B7}" type="pres">
      <dgm:prSet presAssocID="{23195B5C-4D4E-D645-A0C4-4492A148FE2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3EF5828-4AFE-144D-9F9E-AF9FE2131DC8}" type="presOf" srcId="{23195B5C-4D4E-D645-A0C4-4492A148FE23}" destId="{03511997-48C9-1C4E-A51A-7C8F02D66C7B}" srcOrd="1" destOrd="0" presId="urn:microsoft.com/office/officeart/2005/8/layout/list1"/>
    <dgm:cxn modelId="{A663C831-4444-0E46-AACC-C268F65E91F9}" type="presOf" srcId="{179C7471-F4A8-7144-B77D-DE78AF51012B}" destId="{4F61CC89-178D-774F-8108-B7AFFB95EB6A}" srcOrd="0" destOrd="0" presId="urn:microsoft.com/office/officeart/2005/8/layout/list1"/>
    <dgm:cxn modelId="{3656F645-14E6-824F-A0EA-9137F894C055}" srcId="{179C7471-F4A8-7144-B77D-DE78AF51012B}" destId="{5112170D-33A1-CF40-89FC-E0F6F0CC4B6A}" srcOrd="1" destOrd="0" parTransId="{21775120-377F-3942-B211-703DF083BFAC}" sibTransId="{F1B15A4E-6B8A-6442-9263-F6A5EDCBCC49}"/>
    <dgm:cxn modelId="{9C9C9A50-987E-9445-B654-7342640D9804}" type="presOf" srcId="{CA6E02A5-4260-6040-9B9D-30AC3E141398}" destId="{A848AF63-5A09-E74B-9439-3E091CBA503F}" srcOrd="0" destOrd="2" presId="urn:microsoft.com/office/officeart/2005/8/layout/list1"/>
    <dgm:cxn modelId="{0EB0BA74-D390-6D43-A18F-1A3971F800E3}" type="presOf" srcId="{23195B5C-4D4E-D645-A0C4-4492A148FE23}" destId="{3DDF3B79-8029-E147-A56E-8F053AF68852}" srcOrd="0" destOrd="0" presId="urn:microsoft.com/office/officeart/2005/8/layout/list1"/>
    <dgm:cxn modelId="{6E5DCC82-C315-5140-A79B-F6C74D9D564B}" type="presOf" srcId="{DE80A94C-CE71-874E-B724-AFBF8FE9030A}" destId="{F56A285D-E6D9-7A44-87C3-6A17250966B7}" srcOrd="0" destOrd="2" presId="urn:microsoft.com/office/officeart/2005/8/layout/list1"/>
    <dgm:cxn modelId="{145F8C84-DE65-AC45-9338-75F3D5559A53}" srcId="{179C7471-F4A8-7144-B77D-DE78AF51012B}" destId="{A22AEE47-1511-9945-A10D-8474A23C8BCE}" srcOrd="0" destOrd="0" parTransId="{3ECCE89B-C67C-B949-A743-81AB4026DE69}" sibTransId="{F1751EC6-1707-9B4F-AFF1-01169838510A}"/>
    <dgm:cxn modelId="{99B99589-93E7-2E4C-9F5E-BE73ECD1E8E6}" srcId="{23195B5C-4D4E-D645-A0C4-4492A148FE23}" destId="{EA00A676-9BAC-B048-BA23-2A41ADBCFDCB}" srcOrd="1" destOrd="0" parTransId="{7AE272BD-A977-8048-AD3D-25F5352F88F9}" sibTransId="{6F16576B-6107-E741-9A64-CA65F097A06D}"/>
    <dgm:cxn modelId="{C6C3B890-DB92-D047-A60D-DAE0FF65A147}" type="presOf" srcId="{5112170D-33A1-CF40-89FC-E0F6F0CC4B6A}" destId="{A848AF63-5A09-E74B-9439-3E091CBA503F}" srcOrd="0" destOrd="1" presId="urn:microsoft.com/office/officeart/2005/8/layout/list1"/>
    <dgm:cxn modelId="{A0FD079C-FA74-9A40-94F6-A4BEAAA1EB1F}" type="presOf" srcId="{179C7471-F4A8-7144-B77D-DE78AF51012B}" destId="{F30A912C-7406-4449-B64A-77972A1899F6}" srcOrd="1" destOrd="0" presId="urn:microsoft.com/office/officeart/2005/8/layout/list1"/>
    <dgm:cxn modelId="{9A66B9A6-7FB2-A943-B062-FBB2E3CF9986}" srcId="{179C7471-F4A8-7144-B77D-DE78AF51012B}" destId="{CA6E02A5-4260-6040-9B9D-30AC3E141398}" srcOrd="2" destOrd="0" parTransId="{C222CADA-D786-F04D-917E-C77F89CC15A0}" sibTransId="{F6C18B95-C3A9-5B4F-B080-8A7094E14716}"/>
    <dgm:cxn modelId="{48E7DCC3-6FF4-6C42-9214-F4578A829EB4}" srcId="{D177A12E-3AC0-7249-81B3-5FCF04F09EC0}" destId="{179C7471-F4A8-7144-B77D-DE78AF51012B}" srcOrd="0" destOrd="0" parTransId="{F4A08BE8-F77D-1442-8B13-A529BF67A9E1}" sibTransId="{96F59678-5A38-6F4E-8B72-59E238C97B0A}"/>
    <dgm:cxn modelId="{798BC8C8-7C0C-1940-B073-2E4ADE730EDF}" srcId="{D177A12E-3AC0-7249-81B3-5FCF04F09EC0}" destId="{23195B5C-4D4E-D645-A0C4-4492A148FE23}" srcOrd="1" destOrd="0" parTransId="{44791E13-F35D-4F4E-8871-553C2E43BBB7}" sibTransId="{62091F5A-9D26-684D-8B20-47D670ED4FFF}"/>
    <dgm:cxn modelId="{2430D0D2-B8F0-CD41-8E9D-B569EDA66031}" type="presOf" srcId="{D177A12E-3AC0-7249-81B3-5FCF04F09EC0}" destId="{B04E6768-04AF-654B-A849-D93E4BF7F777}" srcOrd="0" destOrd="0" presId="urn:microsoft.com/office/officeart/2005/8/layout/list1"/>
    <dgm:cxn modelId="{89B981D9-B199-014E-9D87-AB081807F945}" type="presOf" srcId="{A22AEE47-1511-9945-A10D-8474A23C8BCE}" destId="{A848AF63-5A09-E74B-9439-3E091CBA503F}" srcOrd="0" destOrd="0" presId="urn:microsoft.com/office/officeart/2005/8/layout/list1"/>
    <dgm:cxn modelId="{74ACB9DE-9421-CF46-99B5-2D2545CB6B65}" type="presOf" srcId="{33EC6DD1-DFB7-EE40-B6CC-826E2FA69DD6}" destId="{F56A285D-E6D9-7A44-87C3-6A17250966B7}" srcOrd="0" destOrd="0" presId="urn:microsoft.com/office/officeart/2005/8/layout/list1"/>
    <dgm:cxn modelId="{617504E5-8DC7-9D45-8668-1FF295A5E75D}" srcId="{23195B5C-4D4E-D645-A0C4-4492A148FE23}" destId="{33EC6DD1-DFB7-EE40-B6CC-826E2FA69DD6}" srcOrd="0" destOrd="0" parTransId="{D4DB3B82-FAC7-3940-8E63-6874CE006EDC}" sibTransId="{BB3EB38C-F850-E349-B8D9-5AC7FF6CB529}"/>
    <dgm:cxn modelId="{75E5E0F9-CBC5-BC40-BE46-6A9B26CA8415}" srcId="{23195B5C-4D4E-D645-A0C4-4492A148FE23}" destId="{DE80A94C-CE71-874E-B724-AFBF8FE9030A}" srcOrd="2" destOrd="0" parTransId="{38727D8A-5C24-3E41-B1A7-947ED18BD7F5}" sibTransId="{3D650572-798F-7941-A570-A0CA8FD23898}"/>
    <dgm:cxn modelId="{A15738FF-8D16-2F46-B358-77BFC373A66B}" type="presOf" srcId="{EA00A676-9BAC-B048-BA23-2A41ADBCFDCB}" destId="{F56A285D-E6D9-7A44-87C3-6A17250966B7}" srcOrd="0" destOrd="1" presId="urn:microsoft.com/office/officeart/2005/8/layout/list1"/>
    <dgm:cxn modelId="{09470C76-EB1A-DA40-8A73-8F267ED60266}" type="presParOf" srcId="{B04E6768-04AF-654B-A849-D93E4BF7F777}" destId="{AB388342-4518-FE4C-B8EB-D39327E19CAD}" srcOrd="0" destOrd="0" presId="urn:microsoft.com/office/officeart/2005/8/layout/list1"/>
    <dgm:cxn modelId="{6614FD89-06AB-2444-A88E-762BB967856F}" type="presParOf" srcId="{AB388342-4518-FE4C-B8EB-D39327E19CAD}" destId="{4F61CC89-178D-774F-8108-B7AFFB95EB6A}" srcOrd="0" destOrd="0" presId="urn:microsoft.com/office/officeart/2005/8/layout/list1"/>
    <dgm:cxn modelId="{0630904B-A040-024F-B2BD-D36220D77099}" type="presParOf" srcId="{AB388342-4518-FE4C-B8EB-D39327E19CAD}" destId="{F30A912C-7406-4449-B64A-77972A1899F6}" srcOrd="1" destOrd="0" presId="urn:microsoft.com/office/officeart/2005/8/layout/list1"/>
    <dgm:cxn modelId="{C0CA8BCC-45DD-CC4B-BDA5-5BAAE26F7F36}" type="presParOf" srcId="{B04E6768-04AF-654B-A849-D93E4BF7F777}" destId="{16EF4499-37B5-CD41-B97C-B6939FE5549A}" srcOrd="1" destOrd="0" presId="urn:microsoft.com/office/officeart/2005/8/layout/list1"/>
    <dgm:cxn modelId="{2405FD80-51C3-7648-A887-6F83612E3ADE}" type="presParOf" srcId="{B04E6768-04AF-654B-A849-D93E4BF7F777}" destId="{A848AF63-5A09-E74B-9439-3E091CBA503F}" srcOrd="2" destOrd="0" presId="urn:microsoft.com/office/officeart/2005/8/layout/list1"/>
    <dgm:cxn modelId="{7F8F2240-EA36-944C-88C5-496B348389C1}" type="presParOf" srcId="{B04E6768-04AF-654B-A849-D93E4BF7F777}" destId="{E7EB7D4B-21C2-C748-B33C-AA5B18AFFD25}" srcOrd="3" destOrd="0" presId="urn:microsoft.com/office/officeart/2005/8/layout/list1"/>
    <dgm:cxn modelId="{AB793E5B-07D5-514D-94E0-30F29E8B7AB8}" type="presParOf" srcId="{B04E6768-04AF-654B-A849-D93E4BF7F777}" destId="{43B88E1C-8C35-AC41-B09A-03A89AD59853}" srcOrd="4" destOrd="0" presId="urn:microsoft.com/office/officeart/2005/8/layout/list1"/>
    <dgm:cxn modelId="{43BD7B02-FF60-A044-901E-2C10CFCAC615}" type="presParOf" srcId="{43B88E1C-8C35-AC41-B09A-03A89AD59853}" destId="{3DDF3B79-8029-E147-A56E-8F053AF68852}" srcOrd="0" destOrd="0" presId="urn:microsoft.com/office/officeart/2005/8/layout/list1"/>
    <dgm:cxn modelId="{7F16C2B6-C308-C34B-B8F7-ECA806429F88}" type="presParOf" srcId="{43B88E1C-8C35-AC41-B09A-03A89AD59853}" destId="{03511997-48C9-1C4E-A51A-7C8F02D66C7B}" srcOrd="1" destOrd="0" presId="urn:microsoft.com/office/officeart/2005/8/layout/list1"/>
    <dgm:cxn modelId="{036E6F10-9140-1143-9BC7-34C6C8CEA1CD}" type="presParOf" srcId="{B04E6768-04AF-654B-A849-D93E4BF7F777}" destId="{E5372FBF-0460-8148-B82C-EED1837D0E27}" srcOrd="5" destOrd="0" presId="urn:microsoft.com/office/officeart/2005/8/layout/list1"/>
    <dgm:cxn modelId="{B9452F08-0D65-2E49-8862-796FB86239F1}" type="presParOf" srcId="{B04E6768-04AF-654B-A849-D93E4BF7F777}" destId="{F56A285D-E6D9-7A44-87C3-6A17250966B7}" srcOrd="6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D08A2E-9D71-C44C-A64E-712FD9756C3A}" type="doc">
      <dgm:prSet loTypeId="urn:microsoft.com/office/officeart/2005/8/layout/pyramid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9ED69B-2AE9-F74E-A3ED-C07D5B105BF2}">
      <dgm:prSet/>
      <dgm:spPr>
        <a:solidFill>
          <a:schemeClr val="tx1">
            <a:alpha val="71110"/>
          </a:schemeClr>
        </a:solidFill>
        <a:ln w="19050">
          <a:solidFill>
            <a:schemeClr val="tx1">
              <a:alpha val="70808"/>
            </a:schemeClr>
          </a:solidFill>
        </a:ln>
      </dgm:spPr>
      <dgm:t>
        <a:bodyPr/>
        <a:lstStyle/>
        <a:p>
          <a:r>
            <a:rPr lang="en-US" b="1" i="0" dirty="0">
              <a:solidFill>
                <a:schemeClr val="bg1"/>
              </a:solidFill>
            </a:rPr>
            <a:t>TENSOR FLOW and PYTORCH</a:t>
          </a:r>
          <a:endParaRPr lang="en-IN" dirty="0">
            <a:solidFill>
              <a:schemeClr val="bg1"/>
            </a:solidFill>
          </a:endParaRPr>
        </a:p>
      </dgm:t>
    </dgm:pt>
    <dgm:pt modelId="{EFA7D178-4626-964A-A924-61A0B1A4FCAD}" type="parTrans" cxnId="{DAA202CD-AF21-DB4A-9C20-5D2E91452116}">
      <dgm:prSet/>
      <dgm:spPr/>
      <dgm:t>
        <a:bodyPr/>
        <a:lstStyle/>
        <a:p>
          <a:endParaRPr lang="en-US"/>
        </a:p>
      </dgm:t>
    </dgm:pt>
    <dgm:pt modelId="{1E4306D0-D603-4F4F-9B81-5D6F33E45D0D}" type="sibTrans" cxnId="{DAA202CD-AF21-DB4A-9C20-5D2E91452116}">
      <dgm:prSet/>
      <dgm:spPr/>
      <dgm:t>
        <a:bodyPr/>
        <a:lstStyle/>
        <a:p>
          <a:endParaRPr lang="en-US"/>
        </a:p>
      </dgm:t>
    </dgm:pt>
    <dgm:pt modelId="{15BAB5C9-1903-ED4A-B077-2254BC1EB8A1}">
      <dgm:prSet/>
      <dgm:spPr>
        <a:solidFill>
          <a:schemeClr val="tx1">
            <a:alpha val="71110"/>
          </a:schemeClr>
        </a:solidFill>
        <a:ln w="19050">
          <a:solidFill>
            <a:schemeClr val="tx1">
              <a:alpha val="70808"/>
            </a:schemeClr>
          </a:solidFill>
        </a:ln>
      </dgm:spPr>
      <dgm:t>
        <a:bodyPr/>
        <a:lstStyle/>
        <a:p>
          <a:r>
            <a:rPr lang="en-US" b="1" i="0">
              <a:solidFill>
                <a:schemeClr val="bg1"/>
              </a:solidFill>
            </a:rPr>
            <a:t>Building Attention-based NNs and Transformers</a:t>
          </a:r>
          <a:endParaRPr lang="en-IN">
            <a:solidFill>
              <a:schemeClr val="bg1"/>
            </a:solidFill>
          </a:endParaRPr>
        </a:p>
      </dgm:t>
    </dgm:pt>
    <dgm:pt modelId="{8DFFA27A-7E2E-6248-9A32-30A2013EF3AD}" type="parTrans" cxnId="{1B0252E5-8DB9-6449-9B78-42532E27FE82}">
      <dgm:prSet/>
      <dgm:spPr/>
      <dgm:t>
        <a:bodyPr/>
        <a:lstStyle/>
        <a:p>
          <a:endParaRPr lang="en-US"/>
        </a:p>
      </dgm:t>
    </dgm:pt>
    <dgm:pt modelId="{5BB1B592-760B-494B-AAFD-1099BA6BEBFD}" type="sibTrans" cxnId="{1B0252E5-8DB9-6449-9B78-42532E27FE82}">
      <dgm:prSet/>
      <dgm:spPr/>
      <dgm:t>
        <a:bodyPr/>
        <a:lstStyle/>
        <a:p>
          <a:endParaRPr lang="en-US"/>
        </a:p>
      </dgm:t>
    </dgm:pt>
    <dgm:pt modelId="{FA4B41DE-CF9F-2E4A-8C21-173A013635DE}">
      <dgm:prSet/>
      <dgm:spPr>
        <a:solidFill>
          <a:schemeClr val="tx1">
            <a:alpha val="71110"/>
          </a:schemeClr>
        </a:solidFill>
        <a:ln w="19050">
          <a:solidFill>
            <a:schemeClr val="tx1">
              <a:alpha val="70808"/>
            </a:schemeClr>
          </a:solidFill>
        </a:ln>
      </dgm:spPr>
      <dgm:t>
        <a:bodyPr/>
        <a:lstStyle/>
        <a:p>
          <a:r>
            <a:rPr lang="en-US" b="1" i="0" dirty="0">
              <a:solidFill>
                <a:schemeClr val="bg1"/>
              </a:solidFill>
            </a:rPr>
            <a:t>End To End System Design</a:t>
          </a:r>
          <a:endParaRPr lang="en-IN" dirty="0">
            <a:solidFill>
              <a:schemeClr val="bg1"/>
            </a:solidFill>
          </a:endParaRPr>
        </a:p>
      </dgm:t>
    </dgm:pt>
    <dgm:pt modelId="{27574A90-8BD8-1A4F-AF9B-594A063EB670}" type="parTrans" cxnId="{076B21C1-5F72-E946-BB5F-66D9FBC09AA1}">
      <dgm:prSet/>
      <dgm:spPr/>
      <dgm:t>
        <a:bodyPr/>
        <a:lstStyle/>
        <a:p>
          <a:endParaRPr lang="en-US"/>
        </a:p>
      </dgm:t>
    </dgm:pt>
    <dgm:pt modelId="{77930BE2-1637-A646-9AD8-435497ACD616}" type="sibTrans" cxnId="{076B21C1-5F72-E946-BB5F-66D9FBC09AA1}">
      <dgm:prSet/>
      <dgm:spPr/>
      <dgm:t>
        <a:bodyPr/>
        <a:lstStyle/>
        <a:p>
          <a:endParaRPr lang="en-US"/>
        </a:p>
      </dgm:t>
    </dgm:pt>
    <dgm:pt modelId="{BBF44CEA-0A42-5E4E-A4C3-9F819B592FA3}">
      <dgm:prSet/>
      <dgm:spPr>
        <a:solidFill>
          <a:schemeClr val="tx1">
            <a:alpha val="71110"/>
          </a:schemeClr>
        </a:solidFill>
        <a:ln w="19050">
          <a:solidFill>
            <a:schemeClr val="tx1">
              <a:alpha val="70808"/>
            </a:schemeClr>
          </a:solidFill>
        </a:ln>
      </dgm:spPr>
      <dgm:t>
        <a:bodyPr/>
        <a:lstStyle/>
        <a:p>
          <a:r>
            <a:rPr lang="en-US" b="1" i="0">
              <a:solidFill>
                <a:schemeClr val="bg1"/>
              </a:solidFill>
            </a:rPr>
            <a:t>Explainable AI methods</a:t>
          </a:r>
          <a:endParaRPr lang="en-IN">
            <a:solidFill>
              <a:schemeClr val="bg1"/>
            </a:solidFill>
          </a:endParaRPr>
        </a:p>
      </dgm:t>
    </dgm:pt>
    <dgm:pt modelId="{D4D3E907-7395-F149-8124-DB5614CC1246}" type="parTrans" cxnId="{8E81BB95-4840-7B4A-89A8-744D475EB195}">
      <dgm:prSet/>
      <dgm:spPr/>
      <dgm:t>
        <a:bodyPr/>
        <a:lstStyle/>
        <a:p>
          <a:endParaRPr lang="en-US"/>
        </a:p>
      </dgm:t>
    </dgm:pt>
    <dgm:pt modelId="{8B60B807-4A48-FB4B-A344-286984EB0B9B}" type="sibTrans" cxnId="{8E81BB95-4840-7B4A-89A8-744D475EB195}">
      <dgm:prSet/>
      <dgm:spPr/>
      <dgm:t>
        <a:bodyPr/>
        <a:lstStyle/>
        <a:p>
          <a:endParaRPr lang="en-US"/>
        </a:p>
      </dgm:t>
    </dgm:pt>
    <dgm:pt modelId="{5116E12E-4E7D-9A43-9BAD-E67BA1D999DE}">
      <dgm:prSet/>
      <dgm:spPr>
        <a:solidFill>
          <a:schemeClr val="tx1">
            <a:alpha val="71110"/>
          </a:schemeClr>
        </a:solidFill>
        <a:ln w="19050">
          <a:solidFill>
            <a:schemeClr val="tx1">
              <a:alpha val="70808"/>
            </a:schemeClr>
          </a:solidFill>
        </a:ln>
      </dgm:spPr>
      <dgm:t>
        <a:bodyPr/>
        <a:lstStyle/>
        <a:p>
          <a:r>
            <a:rPr lang="en-US" b="1" i="0" dirty="0">
              <a:solidFill>
                <a:schemeClr val="bg1"/>
              </a:solidFill>
            </a:rPr>
            <a:t>Project Catered for interviews with IBs, QR/QT and DS</a:t>
          </a:r>
          <a:endParaRPr lang="en-IN" dirty="0">
            <a:solidFill>
              <a:schemeClr val="bg1"/>
            </a:solidFill>
          </a:endParaRPr>
        </a:p>
      </dgm:t>
    </dgm:pt>
    <dgm:pt modelId="{765AE054-9CF2-1D48-A705-9D38157A1D4D}" type="parTrans" cxnId="{EC7162CB-328F-9244-815D-42F2A3A036E7}">
      <dgm:prSet/>
      <dgm:spPr/>
      <dgm:t>
        <a:bodyPr/>
        <a:lstStyle/>
        <a:p>
          <a:endParaRPr lang="en-US"/>
        </a:p>
      </dgm:t>
    </dgm:pt>
    <dgm:pt modelId="{3081B22C-55C3-EE4E-B3EB-6C54EFC7DC02}" type="sibTrans" cxnId="{EC7162CB-328F-9244-815D-42F2A3A036E7}">
      <dgm:prSet/>
      <dgm:spPr/>
      <dgm:t>
        <a:bodyPr/>
        <a:lstStyle/>
        <a:p>
          <a:endParaRPr lang="en-US"/>
        </a:p>
      </dgm:t>
    </dgm:pt>
    <dgm:pt modelId="{611E8C28-E7E3-4B4D-A0A6-85BD7D4CCE27}" type="pres">
      <dgm:prSet presAssocID="{CDD08A2E-9D71-C44C-A64E-712FD9756C3A}" presName="compositeShape" presStyleCnt="0">
        <dgm:presLayoutVars>
          <dgm:dir/>
          <dgm:resizeHandles/>
        </dgm:presLayoutVars>
      </dgm:prSet>
      <dgm:spPr/>
    </dgm:pt>
    <dgm:pt modelId="{1970C0D6-B791-AD4F-8654-C99F087E708C}" type="pres">
      <dgm:prSet presAssocID="{CDD08A2E-9D71-C44C-A64E-712FD9756C3A}" presName="pyramid" presStyleLbl="node1" presStyleIdx="0" presStyleCnt="1"/>
      <dgm:spPr>
        <a:solidFill>
          <a:srgbClr val="CC0001"/>
        </a:solidFill>
      </dgm:spPr>
    </dgm:pt>
    <dgm:pt modelId="{399ACB1F-1610-7F45-9677-2EF167CD8BB6}" type="pres">
      <dgm:prSet presAssocID="{CDD08A2E-9D71-C44C-A64E-712FD9756C3A}" presName="theList" presStyleCnt="0"/>
      <dgm:spPr/>
    </dgm:pt>
    <dgm:pt modelId="{800070B5-B5F5-D94F-B077-D1E507BAC72E}" type="pres">
      <dgm:prSet presAssocID="{D19ED69B-2AE9-F74E-A3ED-C07D5B105BF2}" presName="aNode" presStyleLbl="fgAcc1" presStyleIdx="0" presStyleCnt="5">
        <dgm:presLayoutVars>
          <dgm:bulletEnabled val="1"/>
        </dgm:presLayoutVars>
      </dgm:prSet>
      <dgm:spPr/>
    </dgm:pt>
    <dgm:pt modelId="{E3480197-C073-774E-82DE-6F6B2293EB0E}" type="pres">
      <dgm:prSet presAssocID="{D19ED69B-2AE9-F74E-A3ED-C07D5B105BF2}" presName="aSpace" presStyleCnt="0"/>
      <dgm:spPr/>
    </dgm:pt>
    <dgm:pt modelId="{A02FC3A1-9CD6-D948-A5CF-4BAF87771472}" type="pres">
      <dgm:prSet presAssocID="{15BAB5C9-1903-ED4A-B077-2254BC1EB8A1}" presName="aNode" presStyleLbl="fgAcc1" presStyleIdx="1" presStyleCnt="5">
        <dgm:presLayoutVars>
          <dgm:bulletEnabled val="1"/>
        </dgm:presLayoutVars>
      </dgm:prSet>
      <dgm:spPr/>
    </dgm:pt>
    <dgm:pt modelId="{A4F441C7-38AD-9A42-AFC6-3AB528526866}" type="pres">
      <dgm:prSet presAssocID="{15BAB5C9-1903-ED4A-B077-2254BC1EB8A1}" presName="aSpace" presStyleCnt="0"/>
      <dgm:spPr/>
    </dgm:pt>
    <dgm:pt modelId="{3B440D2D-F9A7-CB48-A79E-CE79CFA3C9BA}" type="pres">
      <dgm:prSet presAssocID="{FA4B41DE-CF9F-2E4A-8C21-173A013635DE}" presName="aNode" presStyleLbl="fgAcc1" presStyleIdx="2" presStyleCnt="5">
        <dgm:presLayoutVars>
          <dgm:bulletEnabled val="1"/>
        </dgm:presLayoutVars>
      </dgm:prSet>
      <dgm:spPr/>
    </dgm:pt>
    <dgm:pt modelId="{2A439415-B893-0B4B-84FC-AA24F9DA5E22}" type="pres">
      <dgm:prSet presAssocID="{FA4B41DE-CF9F-2E4A-8C21-173A013635DE}" presName="aSpace" presStyleCnt="0"/>
      <dgm:spPr/>
    </dgm:pt>
    <dgm:pt modelId="{3BA9F7F7-61E8-CB43-A59B-9EE50F471BBD}" type="pres">
      <dgm:prSet presAssocID="{BBF44CEA-0A42-5E4E-A4C3-9F819B592FA3}" presName="aNode" presStyleLbl="fgAcc1" presStyleIdx="3" presStyleCnt="5">
        <dgm:presLayoutVars>
          <dgm:bulletEnabled val="1"/>
        </dgm:presLayoutVars>
      </dgm:prSet>
      <dgm:spPr/>
    </dgm:pt>
    <dgm:pt modelId="{750B6745-9BB6-894E-B7E8-64DE25EDDE17}" type="pres">
      <dgm:prSet presAssocID="{BBF44CEA-0A42-5E4E-A4C3-9F819B592FA3}" presName="aSpace" presStyleCnt="0"/>
      <dgm:spPr/>
    </dgm:pt>
    <dgm:pt modelId="{689DC0C9-3C6A-1847-9826-E2017D5E34B8}" type="pres">
      <dgm:prSet presAssocID="{5116E12E-4E7D-9A43-9BAD-E67BA1D999DE}" presName="aNode" presStyleLbl="fgAcc1" presStyleIdx="4" presStyleCnt="5">
        <dgm:presLayoutVars>
          <dgm:bulletEnabled val="1"/>
        </dgm:presLayoutVars>
      </dgm:prSet>
      <dgm:spPr/>
    </dgm:pt>
    <dgm:pt modelId="{4B520C87-28C0-104F-9D87-B14AB4544F11}" type="pres">
      <dgm:prSet presAssocID="{5116E12E-4E7D-9A43-9BAD-E67BA1D999DE}" presName="aSpace" presStyleCnt="0"/>
      <dgm:spPr/>
    </dgm:pt>
  </dgm:ptLst>
  <dgm:cxnLst>
    <dgm:cxn modelId="{90E8CD04-FCF8-5444-B97B-F9D15B892D44}" type="presOf" srcId="{BBF44CEA-0A42-5E4E-A4C3-9F819B592FA3}" destId="{3BA9F7F7-61E8-CB43-A59B-9EE50F471BBD}" srcOrd="0" destOrd="0" presId="urn:microsoft.com/office/officeart/2005/8/layout/pyramid2"/>
    <dgm:cxn modelId="{18EC7954-831B-8447-A8A8-66FD6B1781E6}" type="presOf" srcId="{CDD08A2E-9D71-C44C-A64E-712FD9756C3A}" destId="{611E8C28-E7E3-4B4D-A0A6-85BD7D4CCE27}" srcOrd="0" destOrd="0" presId="urn:microsoft.com/office/officeart/2005/8/layout/pyramid2"/>
    <dgm:cxn modelId="{26496B71-7DA9-704D-B961-24B6A7B6D8B3}" type="presOf" srcId="{15BAB5C9-1903-ED4A-B077-2254BC1EB8A1}" destId="{A02FC3A1-9CD6-D948-A5CF-4BAF87771472}" srcOrd="0" destOrd="0" presId="urn:microsoft.com/office/officeart/2005/8/layout/pyramid2"/>
    <dgm:cxn modelId="{67732381-D12C-8247-82A0-EE53AD5A34C9}" type="presOf" srcId="{FA4B41DE-CF9F-2E4A-8C21-173A013635DE}" destId="{3B440D2D-F9A7-CB48-A79E-CE79CFA3C9BA}" srcOrd="0" destOrd="0" presId="urn:microsoft.com/office/officeart/2005/8/layout/pyramid2"/>
    <dgm:cxn modelId="{E1504B84-D557-284B-9F13-C82F46C7A557}" type="presOf" srcId="{D19ED69B-2AE9-F74E-A3ED-C07D5B105BF2}" destId="{800070B5-B5F5-D94F-B077-D1E507BAC72E}" srcOrd="0" destOrd="0" presId="urn:microsoft.com/office/officeart/2005/8/layout/pyramid2"/>
    <dgm:cxn modelId="{095E7190-B559-9849-BAB9-0D6D4461FF67}" type="presOf" srcId="{5116E12E-4E7D-9A43-9BAD-E67BA1D999DE}" destId="{689DC0C9-3C6A-1847-9826-E2017D5E34B8}" srcOrd="0" destOrd="0" presId="urn:microsoft.com/office/officeart/2005/8/layout/pyramid2"/>
    <dgm:cxn modelId="{8E81BB95-4840-7B4A-89A8-744D475EB195}" srcId="{CDD08A2E-9D71-C44C-A64E-712FD9756C3A}" destId="{BBF44CEA-0A42-5E4E-A4C3-9F819B592FA3}" srcOrd="3" destOrd="0" parTransId="{D4D3E907-7395-F149-8124-DB5614CC1246}" sibTransId="{8B60B807-4A48-FB4B-A344-286984EB0B9B}"/>
    <dgm:cxn modelId="{076B21C1-5F72-E946-BB5F-66D9FBC09AA1}" srcId="{CDD08A2E-9D71-C44C-A64E-712FD9756C3A}" destId="{FA4B41DE-CF9F-2E4A-8C21-173A013635DE}" srcOrd="2" destOrd="0" parTransId="{27574A90-8BD8-1A4F-AF9B-594A063EB670}" sibTransId="{77930BE2-1637-A646-9AD8-435497ACD616}"/>
    <dgm:cxn modelId="{EC7162CB-328F-9244-815D-42F2A3A036E7}" srcId="{CDD08A2E-9D71-C44C-A64E-712FD9756C3A}" destId="{5116E12E-4E7D-9A43-9BAD-E67BA1D999DE}" srcOrd="4" destOrd="0" parTransId="{765AE054-9CF2-1D48-A705-9D38157A1D4D}" sibTransId="{3081B22C-55C3-EE4E-B3EB-6C54EFC7DC02}"/>
    <dgm:cxn modelId="{DAA202CD-AF21-DB4A-9C20-5D2E91452116}" srcId="{CDD08A2E-9D71-C44C-A64E-712FD9756C3A}" destId="{D19ED69B-2AE9-F74E-A3ED-C07D5B105BF2}" srcOrd="0" destOrd="0" parTransId="{EFA7D178-4626-964A-A924-61A0B1A4FCAD}" sibTransId="{1E4306D0-D603-4F4F-9B81-5D6F33E45D0D}"/>
    <dgm:cxn modelId="{1B0252E5-8DB9-6449-9B78-42532E27FE82}" srcId="{CDD08A2E-9D71-C44C-A64E-712FD9756C3A}" destId="{15BAB5C9-1903-ED4A-B077-2254BC1EB8A1}" srcOrd="1" destOrd="0" parTransId="{8DFFA27A-7E2E-6248-9A32-30A2013EF3AD}" sibTransId="{5BB1B592-760B-494B-AAFD-1099BA6BEBFD}"/>
    <dgm:cxn modelId="{DEFEBB72-5C22-3D46-9860-11BAC411479E}" type="presParOf" srcId="{611E8C28-E7E3-4B4D-A0A6-85BD7D4CCE27}" destId="{1970C0D6-B791-AD4F-8654-C99F087E708C}" srcOrd="0" destOrd="0" presId="urn:microsoft.com/office/officeart/2005/8/layout/pyramid2"/>
    <dgm:cxn modelId="{CC39BACE-F824-5141-AC97-344EC57A65CF}" type="presParOf" srcId="{611E8C28-E7E3-4B4D-A0A6-85BD7D4CCE27}" destId="{399ACB1F-1610-7F45-9677-2EF167CD8BB6}" srcOrd="1" destOrd="0" presId="urn:microsoft.com/office/officeart/2005/8/layout/pyramid2"/>
    <dgm:cxn modelId="{A08CE221-54B9-0645-9934-80F933CC33D9}" type="presParOf" srcId="{399ACB1F-1610-7F45-9677-2EF167CD8BB6}" destId="{800070B5-B5F5-D94F-B077-D1E507BAC72E}" srcOrd="0" destOrd="0" presId="urn:microsoft.com/office/officeart/2005/8/layout/pyramid2"/>
    <dgm:cxn modelId="{E8EE246A-534D-6447-AEBD-E0C7CB8C8A7E}" type="presParOf" srcId="{399ACB1F-1610-7F45-9677-2EF167CD8BB6}" destId="{E3480197-C073-774E-82DE-6F6B2293EB0E}" srcOrd="1" destOrd="0" presId="urn:microsoft.com/office/officeart/2005/8/layout/pyramid2"/>
    <dgm:cxn modelId="{87E244C1-46EA-4F4D-9A9F-BBB0AAF1E87C}" type="presParOf" srcId="{399ACB1F-1610-7F45-9677-2EF167CD8BB6}" destId="{A02FC3A1-9CD6-D948-A5CF-4BAF87771472}" srcOrd="2" destOrd="0" presId="urn:microsoft.com/office/officeart/2005/8/layout/pyramid2"/>
    <dgm:cxn modelId="{59FD1015-643D-FD43-AE9D-1318DF44D747}" type="presParOf" srcId="{399ACB1F-1610-7F45-9677-2EF167CD8BB6}" destId="{A4F441C7-38AD-9A42-AFC6-3AB528526866}" srcOrd="3" destOrd="0" presId="urn:microsoft.com/office/officeart/2005/8/layout/pyramid2"/>
    <dgm:cxn modelId="{7535B1C8-FE85-4743-BA02-4F44946D940C}" type="presParOf" srcId="{399ACB1F-1610-7F45-9677-2EF167CD8BB6}" destId="{3B440D2D-F9A7-CB48-A79E-CE79CFA3C9BA}" srcOrd="4" destOrd="0" presId="urn:microsoft.com/office/officeart/2005/8/layout/pyramid2"/>
    <dgm:cxn modelId="{F3CE2E6F-8C38-A74F-BBF6-A110D25182B2}" type="presParOf" srcId="{399ACB1F-1610-7F45-9677-2EF167CD8BB6}" destId="{2A439415-B893-0B4B-84FC-AA24F9DA5E22}" srcOrd="5" destOrd="0" presId="urn:microsoft.com/office/officeart/2005/8/layout/pyramid2"/>
    <dgm:cxn modelId="{D865E0E3-FEB7-7440-A268-88319BA473E1}" type="presParOf" srcId="{399ACB1F-1610-7F45-9677-2EF167CD8BB6}" destId="{3BA9F7F7-61E8-CB43-A59B-9EE50F471BBD}" srcOrd="6" destOrd="0" presId="urn:microsoft.com/office/officeart/2005/8/layout/pyramid2"/>
    <dgm:cxn modelId="{BE252616-C864-D149-B516-EB8CCF120A2A}" type="presParOf" srcId="{399ACB1F-1610-7F45-9677-2EF167CD8BB6}" destId="{750B6745-9BB6-894E-B7E8-64DE25EDDE17}" srcOrd="7" destOrd="0" presId="urn:microsoft.com/office/officeart/2005/8/layout/pyramid2"/>
    <dgm:cxn modelId="{05548B9C-7110-FA43-9FA6-AA58AA7378FB}" type="presParOf" srcId="{399ACB1F-1610-7F45-9677-2EF167CD8BB6}" destId="{689DC0C9-3C6A-1847-9826-E2017D5E34B8}" srcOrd="8" destOrd="0" presId="urn:microsoft.com/office/officeart/2005/8/layout/pyramid2"/>
    <dgm:cxn modelId="{8739C04A-2E82-D544-A94F-EA0546684FC8}" type="presParOf" srcId="{399ACB1F-1610-7F45-9677-2EF167CD8BB6}" destId="{4B520C87-28C0-104F-9D87-B14AB4544F11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9353F-E21C-594F-806B-3A3A6860A0CD}">
      <dsp:nvSpPr>
        <dsp:cNvPr id="0" name=""/>
        <dsp:cNvSpPr/>
      </dsp:nvSpPr>
      <dsp:spPr>
        <a:xfrm>
          <a:off x="0" y="1027620"/>
          <a:ext cx="8229600" cy="1370160"/>
        </a:xfrm>
        <a:prstGeom prst="notchedRightArrow">
          <a:avLst/>
        </a:prstGeom>
        <a:solidFill>
          <a:srgbClr val="CC000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0D6CD-4DB9-3D41-AB10-ACB18C68B90D}">
      <dsp:nvSpPr>
        <dsp:cNvPr id="0" name=""/>
        <dsp:cNvSpPr/>
      </dsp:nvSpPr>
      <dsp:spPr>
        <a:xfrm>
          <a:off x="293" y="0"/>
          <a:ext cx="886952" cy="137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/>
            <a:t>Introduction</a:t>
          </a:r>
          <a:endParaRPr lang="en-IN" sz="800" kern="1200" dirty="0"/>
        </a:p>
      </dsp:txBody>
      <dsp:txXfrm>
        <a:off x="293" y="0"/>
        <a:ext cx="886952" cy="1370160"/>
      </dsp:txXfrm>
    </dsp:sp>
    <dsp:sp modelId="{8595794D-ADB9-7A41-9FB5-3AE1251E71E6}">
      <dsp:nvSpPr>
        <dsp:cNvPr id="0" name=""/>
        <dsp:cNvSpPr/>
      </dsp:nvSpPr>
      <dsp:spPr>
        <a:xfrm>
          <a:off x="272500" y="1541430"/>
          <a:ext cx="342540" cy="342540"/>
        </a:xfrm>
        <a:prstGeom prst="ellipse">
          <a:avLst/>
        </a:prstGeom>
        <a:noFill/>
        <a:ln w="25400" cap="rnd" cmpd="tri" algn="ctr">
          <a:solidFill>
            <a:schemeClr val="lt1">
              <a:hueOff val="0"/>
              <a:satOff val="0"/>
              <a:lumOff val="0"/>
            </a:schemeClr>
          </a:solidFill>
          <a:prstDash val="dashDot"/>
          <a:beve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8BFB8-3D47-1E4C-9BF5-1D1E530128D2}">
      <dsp:nvSpPr>
        <dsp:cNvPr id="0" name=""/>
        <dsp:cNvSpPr/>
      </dsp:nvSpPr>
      <dsp:spPr>
        <a:xfrm>
          <a:off x="931593" y="2055240"/>
          <a:ext cx="886952" cy="137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/>
            <a:t>Approach </a:t>
          </a:r>
          <a:endParaRPr lang="en-IN" sz="800" kern="1200" dirty="0"/>
        </a:p>
      </dsp:txBody>
      <dsp:txXfrm>
        <a:off x="931593" y="2055240"/>
        <a:ext cx="886952" cy="1370160"/>
      </dsp:txXfrm>
    </dsp:sp>
    <dsp:sp modelId="{8AB7EF4B-D4E9-6E48-A21A-DD92ACD25109}">
      <dsp:nvSpPr>
        <dsp:cNvPr id="0" name=""/>
        <dsp:cNvSpPr/>
      </dsp:nvSpPr>
      <dsp:spPr>
        <a:xfrm>
          <a:off x="1203800" y="1541430"/>
          <a:ext cx="342540" cy="342540"/>
        </a:xfrm>
        <a:prstGeom prst="ellipse">
          <a:avLst/>
        </a:prstGeom>
        <a:noFill/>
        <a:ln w="25400" cap="rnd" cmpd="tri" algn="ctr">
          <a:solidFill>
            <a:schemeClr val="lt1">
              <a:hueOff val="0"/>
              <a:satOff val="0"/>
              <a:lumOff val="0"/>
            </a:schemeClr>
          </a:solidFill>
          <a:prstDash val="dashDot"/>
          <a:beve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CD64B-EBD3-C24F-A9B8-DBF066937EF8}">
      <dsp:nvSpPr>
        <dsp:cNvPr id="0" name=""/>
        <dsp:cNvSpPr/>
      </dsp:nvSpPr>
      <dsp:spPr>
        <a:xfrm>
          <a:off x="1862893" y="0"/>
          <a:ext cx="886952" cy="137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Data Management</a:t>
          </a:r>
          <a:endParaRPr lang="en-IN" sz="800" kern="1200"/>
        </a:p>
      </dsp:txBody>
      <dsp:txXfrm>
        <a:off x="1862893" y="0"/>
        <a:ext cx="886952" cy="1370160"/>
      </dsp:txXfrm>
    </dsp:sp>
    <dsp:sp modelId="{A5227A6B-2134-384A-B811-123F23224956}">
      <dsp:nvSpPr>
        <dsp:cNvPr id="0" name=""/>
        <dsp:cNvSpPr/>
      </dsp:nvSpPr>
      <dsp:spPr>
        <a:xfrm>
          <a:off x="2135100" y="1541430"/>
          <a:ext cx="342540" cy="342540"/>
        </a:xfrm>
        <a:prstGeom prst="ellipse">
          <a:avLst/>
        </a:prstGeom>
        <a:noFill/>
        <a:ln w="25400" cap="rnd" cmpd="tri" algn="ctr">
          <a:solidFill>
            <a:schemeClr val="lt1">
              <a:hueOff val="0"/>
              <a:satOff val="0"/>
              <a:lumOff val="0"/>
            </a:schemeClr>
          </a:solidFill>
          <a:prstDash val="dashDot"/>
          <a:beve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FA3CE-C8A8-184E-A296-5B1CF827B0A7}">
      <dsp:nvSpPr>
        <dsp:cNvPr id="0" name=""/>
        <dsp:cNvSpPr/>
      </dsp:nvSpPr>
      <dsp:spPr>
        <a:xfrm>
          <a:off x="2794193" y="2055240"/>
          <a:ext cx="886952" cy="137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Model Architecture</a:t>
          </a:r>
          <a:endParaRPr lang="en-IN" sz="800" kern="1200"/>
        </a:p>
      </dsp:txBody>
      <dsp:txXfrm>
        <a:off x="2794193" y="2055240"/>
        <a:ext cx="886952" cy="1370160"/>
      </dsp:txXfrm>
    </dsp:sp>
    <dsp:sp modelId="{BDF15547-FD3C-5D48-9EA9-FCF2E7076343}">
      <dsp:nvSpPr>
        <dsp:cNvPr id="0" name=""/>
        <dsp:cNvSpPr/>
      </dsp:nvSpPr>
      <dsp:spPr>
        <a:xfrm>
          <a:off x="3066400" y="1541430"/>
          <a:ext cx="342540" cy="342540"/>
        </a:xfrm>
        <a:prstGeom prst="ellipse">
          <a:avLst/>
        </a:prstGeom>
        <a:noFill/>
        <a:ln w="25400" cap="rnd" cmpd="tri" algn="ctr">
          <a:solidFill>
            <a:schemeClr val="lt1">
              <a:hueOff val="0"/>
              <a:satOff val="0"/>
              <a:lumOff val="0"/>
            </a:schemeClr>
          </a:solidFill>
          <a:prstDash val="dashDot"/>
          <a:beve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5E046-06D7-C64B-8C3B-2082938C77A8}">
      <dsp:nvSpPr>
        <dsp:cNvPr id="0" name=""/>
        <dsp:cNvSpPr/>
      </dsp:nvSpPr>
      <dsp:spPr>
        <a:xfrm>
          <a:off x="3725493" y="0"/>
          <a:ext cx="886952" cy="137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/>
            <a:t>RL Framework</a:t>
          </a:r>
          <a:endParaRPr lang="en-IN" sz="800" kern="1200" dirty="0"/>
        </a:p>
      </dsp:txBody>
      <dsp:txXfrm>
        <a:off x="3725493" y="0"/>
        <a:ext cx="886952" cy="1370160"/>
      </dsp:txXfrm>
    </dsp:sp>
    <dsp:sp modelId="{DEA28800-7723-F24C-ABA1-C1B9663361B9}">
      <dsp:nvSpPr>
        <dsp:cNvPr id="0" name=""/>
        <dsp:cNvSpPr/>
      </dsp:nvSpPr>
      <dsp:spPr>
        <a:xfrm>
          <a:off x="3997699" y="1541430"/>
          <a:ext cx="342540" cy="342540"/>
        </a:xfrm>
        <a:prstGeom prst="ellipse">
          <a:avLst/>
        </a:prstGeom>
        <a:noFill/>
        <a:ln w="25400" cap="rnd" cmpd="tri" algn="ctr">
          <a:solidFill>
            <a:schemeClr val="lt1">
              <a:hueOff val="0"/>
              <a:satOff val="0"/>
              <a:lumOff val="0"/>
            </a:schemeClr>
          </a:solidFill>
          <a:prstDash val="dashDot"/>
          <a:beve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C1E0F-B3CA-9942-9277-EB64C1EC4210}">
      <dsp:nvSpPr>
        <dsp:cNvPr id="0" name=""/>
        <dsp:cNvSpPr/>
      </dsp:nvSpPr>
      <dsp:spPr>
        <a:xfrm>
          <a:off x="4656793" y="2055240"/>
          <a:ext cx="886952" cy="137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/>
            <a:t>Implementation Timeline</a:t>
          </a:r>
          <a:endParaRPr lang="en-IN" sz="800" kern="1200" dirty="0"/>
        </a:p>
      </dsp:txBody>
      <dsp:txXfrm>
        <a:off x="4656793" y="2055240"/>
        <a:ext cx="886952" cy="1370160"/>
      </dsp:txXfrm>
    </dsp:sp>
    <dsp:sp modelId="{6D34CA13-CE32-9146-A0AD-ED1526F78F53}">
      <dsp:nvSpPr>
        <dsp:cNvPr id="0" name=""/>
        <dsp:cNvSpPr/>
      </dsp:nvSpPr>
      <dsp:spPr>
        <a:xfrm>
          <a:off x="4928999" y="1541430"/>
          <a:ext cx="342540" cy="342540"/>
        </a:xfrm>
        <a:prstGeom prst="ellipse">
          <a:avLst/>
        </a:prstGeom>
        <a:noFill/>
        <a:ln w="25400" cap="rnd" cmpd="tri" algn="ctr">
          <a:solidFill>
            <a:schemeClr val="lt1">
              <a:hueOff val="0"/>
              <a:satOff val="0"/>
              <a:lumOff val="0"/>
            </a:schemeClr>
          </a:solidFill>
          <a:prstDash val="dashDot"/>
          <a:beve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C9D87-3A22-874C-A9A1-59A4CFDB16B4}">
      <dsp:nvSpPr>
        <dsp:cNvPr id="0" name=""/>
        <dsp:cNvSpPr/>
      </dsp:nvSpPr>
      <dsp:spPr>
        <a:xfrm>
          <a:off x="5588093" y="0"/>
          <a:ext cx="886952" cy="137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/>
            <a:t>Results Expectations</a:t>
          </a:r>
          <a:endParaRPr lang="en-IN" sz="800" kern="1200" dirty="0"/>
        </a:p>
      </dsp:txBody>
      <dsp:txXfrm>
        <a:off x="5588093" y="0"/>
        <a:ext cx="886952" cy="1370160"/>
      </dsp:txXfrm>
    </dsp:sp>
    <dsp:sp modelId="{3F3ACCDB-677D-044D-8EE2-7F486B21C288}">
      <dsp:nvSpPr>
        <dsp:cNvPr id="0" name=""/>
        <dsp:cNvSpPr/>
      </dsp:nvSpPr>
      <dsp:spPr>
        <a:xfrm>
          <a:off x="5860299" y="1541430"/>
          <a:ext cx="342540" cy="342540"/>
        </a:xfrm>
        <a:prstGeom prst="ellipse">
          <a:avLst/>
        </a:prstGeom>
        <a:noFill/>
        <a:ln w="25400" cap="rnd" cmpd="tri" algn="ctr">
          <a:solidFill>
            <a:schemeClr val="lt1">
              <a:hueOff val="0"/>
              <a:satOff val="0"/>
              <a:lumOff val="0"/>
            </a:schemeClr>
          </a:solidFill>
          <a:prstDash val="dashDot"/>
          <a:beve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759F7-8A2A-5144-ADE8-2A32B4B2DE5D}">
      <dsp:nvSpPr>
        <dsp:cNvPr id="0" name=""/>
        <dsp:cNvSpPr/>
      </dsp:nvSpPr>
      <dsp:spPr>
        <a:xfrm>
          <a:off x="6519393" y="2055240"/>
          <a:ext cx="886952" cy="137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/>
            <a:t>Economic Interpretation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</dsp:txBody>
      <dsp:txXfrm>
        <a:off x="6519393" y="2055240"/>
        <a:ext cx="886952" cy="1370160"/>
      </dsp:txXfrm>
    </dsp:sp>
    <dsp:sp modelId="{A734D45A-E4C1-0749-B7E1-0A783461178A}">
      <dsp:nvSpPr>
        <dsp:cNvPr id="0" name=""/>
        <dsp:cNvSpPr/>
      </dsp:nvSpPr>
      <dsp:spPr>
        <a:xfrm>
          <a:off x="6791599" y="1541430"/>
          <a:ext cx="342540" cy="342540"/>
        </a:xfrm>
        <a:prstGeom prst="ellipse">
          <a:avLst/>
        </a:prstGeom>
        <a:noFill/>
        <a:ln w="25400" cap="rnd" cmpd="tri" algn="ctr">
          <a:solidFill>
            <a:schemeClr val="lt1">
              <a:hueOff val="0"/>
              <a:satOff val="0"/>
              <a:lumOff val="0"/>
            </a:schemeClr>
          </a:solidFill>
          <a:prstDash val="dashDot"/>
          <a:bevel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1F33A-85DF-BC4B-A38D-F41F060D969D}">
      <dsp:nvSpPr>
        <dsp:cNvPr id="0" name=""/>
        <dsp:cNvSpPr/>
      </dsp:nvSpPr>
      <dsp:spPr>
        <a:xfrm rot="1316709">
          <a:off x="3264566" y="2570819"/>
          <a:ext cx="2040420" cy="42363"/>
        </a:xfrm>
        <a:custGeom>
          <a:avLst/>
          <a:gdLst/>
          <a:ahLst/>
          <a:cxnLst/>
          <a:rect l="0" t="0" r="0" b="0"/>
          <a:pathLst>
            <a:path>
              <a:moveTo>
                <a:pt x="0" y="21181"/>
              </a:moveTo>
              <a:lnTo>
                <a:pt x="2040420" y="211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C637D-BFA4-644F-BA09-D2D955FCAD33}">
      <dsp:nvSpPr>
        <dsp:cNvPr id="0" name=""/>
        <dsp:cNvSpPr/>
      </dsp:nvSpPr>
      <dsp:spPr>
        <a:xfrm rot="49193">
          <a:off x="3338388" y="1937785"/>
          <a:ext cx="1964160" cy="42363"/>
        </a:xfrm>
        <a:custGeom>
          <a:avLst/>
          <a:gdLst/>
          <a:ahLst/>
          <a:cxnLst/>
          <a:rect l="0" t="0" r="0" b="0"/>
          <a:pathLst>
            <a:path>
              <a:moveTo>
                <a:pt x="0" y="21181"/>
              </a:moveTo>
              <a:lnTo>
                <a:pt x="1964160" y="211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8082A-C94A-4245-97CE-CF1FD04ADC40}">
      <dsp:nvSpPr>
        <dsp:cNvPr id="0" name=""/>
        <dsp:cNvSpPr/>
      </dsp:nvSpPr>
      <dsp:spPr>
        <a:xfrm rot="20171764">
          <a:off x="3260525" y="1242295"/>
          <a:ext cx="1832964" cy="42363"/>
        </a:xfrm>
        <a:custGeom>
          <a:avLst/>
          <a:gdLst/>
          <a:ahLst/>
          <a:cxnLst/>
          <a:rect l="0" t="0" r="0" b="0"/>
          <a:pathLst>
            <a:path>
              <a:moveTo>
                <a:pt x="0" y="21181"/>
              </a:moveTo>
              <a:lnTo>
                <a:pt x="1832964" y="211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1BB87-C140-4345-A777-EB50735731E3}">
      <dsp:nvSpPr>
        <dsp:cNvPr id="0" name=""/>
        <dsp:cNvSpPr/>
      </dsp:nvSpPr>
      <dsp:spPr>
        <a:xfrm>
          <a:off x="1233793" y="421547"/>
          <a:ext cx="3205238" cy="3027156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DEEC3-D0F4-504D-93F4-DC35273F5302}">
      <dsp:nvSpPr>
        <dsp:cNvPr id="0" name=""/>
        <dsp:cNvSpPr/>
      </dsp:nvSpPr>
      <dsp:spPr>
        <a:xfrm>
          <a:off x="4930682" y="-253243"/>
          <a:ext cx="1736166" cy="1602613"/>
        </a:xfrm>
        <a:prstGeom prst="ellipse">
          <a:avLst/>
        </a:prstGeom>
        <a:solidFill>
          <a:srgbClr val="CC00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Sequence Representation Extraction Module (SREM)</a:t>
          </a:r>
          <a:endParaRPr lang="en-IN" sz="1000" kern="1200" dirty="0"/>
        </a:p>
      </dsp:txBody>
      <dsp:txXfrm>
        <a:off x="5184938" y="-18546"/>
        <a:ext cx="1227654" cy="1133219"/>
      </dsp:txXfrm>
    </dsp:sp>
    <dsp:sp modelId="{7A7A667C-BC43-2148-ABD2-B68FDC857786}">
      <dsp:nvSpPr>
        <dsp:cNvPr id="0" name=""/>
        <dsp:cNvSpPr/>
      </dsp:nvSpPr>
      <dsp:spPr>
        <a:xfrm>
          <a:off x="5302344" y="1184134"/>
          <a:ext cx="1736166" cy="1602613"/>
        </a:xfrm>
        <a:prstGeom prst="ellipse">
          <a:avLst/>
        </a:prstGeom>
        <a:solidFill>
          <a:srgbClr val="CC00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Cross-Asset Attention Network (CAAN)</a:t>
          </a:r>
          <a:endParaRPr lang="en-IN" sz="1000" kern="1200" dirty="0"/>
        </a:p>
      </dsp:txBody>
      <dsp:txXfrm>
        <a:off x="5556600" y="1418831"/>
        <a:ext cx="1227654" cy="1133219"/>
      </dsp:txXfrm>
    </dsp:sp>
    <dsp:sp modelId="{7A5EAA21-BC57-E54F-8167-A00DAB53602B}">
      <dsp:nvSpPr>
        <dsp:cNvPr id="0" name=""/>
        <dsp:cNvSpPr/>
      </dsp:nvSpPr>
      <dsp:spPr>
        <a:xfrm>
          <a:off x="5158577" y="2492522"/>
          <a:ext cx="1736166" cy="1602613"/>
        </a:xfrm>
        <a:prstGeom prst="ellipse">
          <a:avLst/>
        </a:prstGeom>
        <a:solidFill>
          <a:srgbClr val="CC00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Portfolio Generator</a:t>
          </a:r>
          <a:endParaRPr lang="en-IN" sz="1000" kern="1200"/>
        </a:p>
      </dsp:txBody>
      <dsp:txXfrm>
        <a:off x="5412833" y="2727219"/>
        <a:ext cx="1227654" cy="11332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3D8A1-F313-EA42-9333-623F5F1ECD9F}">
      <dsp:nvSpPr>
        <dsp:cNvPr id="0" name=""/>
        <dsp:cNvSpPr/>
      </dsp:nvSpPr>
      <dsp:spPr>
        <a:xfrm>
          <a:off x="3094" y="658295"/>
          <a:ext cx="1860500" cy="69163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Core Idea</a:t>
          </a:r>
          <a:endParaRPr lang="en-IN" sz="2000" kern="1200" dirty="0"/>
        </a:p>
      </dsp:txBody>
      <dsp:txXfrm>
        <a:off x="3094" y="658295"/>
        <a:ext cx="1860500" cy="691637"/>
      </dsp:txXfrm>
    </dsp:sp>
    <dsp:sp modelId="{D4FD666B-365E-6D46-8EC3-AE83AB61859C}">
      <dsp:nvSpPr>
        <dsp:cNvPr id="0" name=""/>
        <dsp:cNvSpPr/>
      </dsp:nvSpPr>
      <dsp:spPr>
        <a:xfrm>
          <a:off x="3094" y="1349932"/>
          <a:ext cx="1860500" cy="1501171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solidFill>
                <a:schemeClr val="bg1"/>
              </a:solidFill>
            </a:rPr>
            <a:t>Optimize portfolio weights by maximizing financial performance metrics through trial-and-error learning.</a:t>
          </a:r>
          <a:endParaRPr lang="en-IN" sz="1200" b="0" kern="1200" dirty="0">
            <a:solidFill>
              <a:schemeClr val="bg1"/>
            </a:solidFill>
          </a:endParaRPr>
        </a:p>
      </dsp:txBody>
      <dsp:txXfrm>
        <a:off x="3094" y="1349932"/>
        <a:ext cx="1860500" cy="1501171"/>
      </dsp:txXfrm>
    </dsp:sp>
    <dsp:sp modelId="{429CAEF3-F62F-4341-A1A4-A90CA854368D}">
      <dsp:nvSpPr>
        <dsp:cNvPr id="0" name=""/>
        <dsp:cNvSpPr/>
      </dsp:nvSpPr>
      <dsp:spPr>
        <a:xfrm>
          <a:off x="2124064" y="658295"/>
          <a:ext cx="1860500" cy="69163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RL Components</a:t>
          </a:r>
          <a:endParaRPr lang="en-IN" sz="2000" kern="1200" dirty="0"/>
        </a:p>
      </dsp:txBody>
      <dsp:txXfrm>
        <a:off x="2124064" y="658295"/>
        <a:ext cx="1860500" cy="691637"/>
      </dsp:txXfrm>
    </dsp:sp>
    <dsp:sp modelId="{5568F572-EBE3-4A45-B994-603579CB85D0}">
      <dsp:nvSpPr>
        <dsp:cNvPr id="0" name=""/>
        <dsp:cNvSpPr/>
      </dsp:nvSpPr>
      <dsp:spPr>
        <a:xfrm>
          <a:off x="2124064" y="1349932"/>
          <a:ext cx="1860500" cy="1501171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>
              <a:solidFill>
                <a:schemeClr val="bg1"/>
              </a:solidFill>
            </a:rPr>
            <a:t>States: Historical market and portfolio data.</a:t>
          </a:r>
          <a:endParaRPr lang="en-IN" sz="1200" b="0" kern="120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>
              <a:solidFill>
                <a:schemeClr val="bg1"/>
              </a:solidFill>
            </a:rPr>
            <a:t>Actions: Portfolio weights for all assets.</a:t>
          </a:r>
          <a:endParaRPr lang="en-IN" sz="1200" b="0" kern="120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solidFill>
                <a:schemeClr val="bg1"/>
              </a:solidFill>
            </a:rPr>
            <a:t>Rewards: Sharpe ratio or risk-adjusted returns for holding period.</a:t>
          </a:r>
          <a:endParaRPr lang="en-IN" sz="1200" b="0" kern="1200" dirty="0">
            <a:solidFill>
              <a:schemeClr val="bg1"/>
            </a:solidFill>
          </a:endParaRPr>
        </a:p>
      </dsp:txBody>
      <dsp:txXfrm>
        <a:off x="2124064" y="1349932"/>
        <a:ext cx="1860500" cy="1501171"/>
      </dsp:txXfrm>
    </dsp:sp>
    <dsp:sp modelId="{4EFB5AED-6103-4A4A-B161-E95AC057FE90}">
      <dsp:nvSpPr>
        <dsp:cNvPr id="0" name=""/>
        <dsp:cNvSpPr/>
      </dsp:nvSpPr>
      <dsp:spPr>
        <a:xfrm>
          <a:off x="4245035" y="658295"/>
          <a:ext cx="1860500" cy="69163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Training Process</a:t>
          </a:r>
          <a:endParaRPr lang="en-IN" sz="2000" kern="1200" dirty="0"/>
        </a:p>
      </dsp:txBody>
      <dsp:txXfrm>
        <a:off x="4245035" y="658295"/>
        <a:ext cx="1860500" cy="691637"/>
      </dsp:txXfrm>
    </dsp:sp>
    <dsp:sp modelId="{67E74F2A-2C49-B249-826C-7444678B4BA5}">
      <dsp:nvSpPr>
        <dsp:cNvPr id="0" name=""/>
        <dsp:cNvSpPr/>
      </dsp:nvSpPr>
      <dsp:spPr>
        <a:xfrm>
          <a:off x="4245035" y="1349932"/>
          <a:ext cx="1860500" cy="1501171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>
              <a:solidFill>
                <a:schemeClr val="bg1"/>
              </a:solidFill>
            </a:rPr>
            <a:t>Initialize random weights.</a:t>
          </a:r>
          <a:endParaRPr lang="en-IN" sz="1200" b="0" kern="120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>
              <a:solidFill>
                <a:schemeClr val="bg1"/>
              </a:solidFill>
            </a:rPr>
            <a:t>Simulate performance using historical data.</a:t>
          </a:r>
          <a:endParaRPr lang="en-IN" sz="1200" b="0" kern="120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>
              <a:solidFill>
                <a:schemeClr val="bg1"/>
              </a:solidFill>
            </a:rPr>
            <a:t>Update policy network using RL algorithms like PPO.</a:t>
          </a:r>
          <a:endParaRPr lang="en-IN" sz="1200" b="0" kern="1200">
            <a:solidFill>
              <a:schemeClr val="bg1"/>
            </a:solidFill>
          </a:endParaRPr>
        </a:p>
      </dsp:txBody>
      <dsp:txXfrm>
        <a:off x="4245035" y="1349932"/>
        <a:ext cx="1860500" cy="1501171"/>
      </dsp:txXfrm>
    </dsp:sp>
    <dsp:sp modelId="{80768CF4-AD5D-2D4A-807B-EC81D1478720}">
      <dsp:nvSpPr>
        <dsp:cNvPr id="0" name=""/>
        <dsp:cNvSpPr/>
      </dsp:nvSpPr>
      <dsp:spPr>
        <a:xfrm>
          <a:off x="6366005" y="658295"/>
          <a:ext cx="1860500" cy="69163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Benefits</a:t>
          </a:r>
          <a:endParaRPr lang="en-IN" sz="2000" kern="1200" dirty="0"/>
        </a:p>
      </dsp:txBody>
      <dsp:txXfrm>
        <a:off x="6366005" y="658295"/>
        <a:ext cx="1860500" cy="691637"/>
      </dsp:txXfrm>
    </dsp:sp>
    <dsp:sp modelId="{472255F2-FE73-3B47-9E9F-EE23B0C50283}">
      <dsp:nvSpPr>
        <dsp:cNvPr id="0" name=""/>
        <dsp:cNvSpPr/>
      </dsp:nvSpPr>
      <dsp:spPr>
        <a:xfrm>
          <a:off x="6366005" y="1349932"/>
          <a:ext cx="1860500" cy="1501171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>
              <a:solidFill>
                <a:schemeClr val="bg1"/>
              </a:solidFill>
            </a:rPr>
            <a:t>Dynamic and adaptive to market changes.</a:t>
          </a:r>
          <a:endParaRPr lang="en-IN" sz="1200" b="0" kern="120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>
              <a:solidFill>
                <a:schemeClr val="bg1"/>
              </a:solidFill>
            </a:rPr>
            <a:t>Directly aligns with portfolio goals.</a:t>
          </a:r>
          <a:endParaRPr lang="en-IN" sz="1200" b="0" kern="120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>
              <a:solidFill>
                <a:schemeClr val="bg1"/>
              </a:solidFill>
            </a:rPr>
            <a:t>Transparent and interpretable with modern AI tools.</a:t>
          </a:r>
          <a:endParaRPr lang="en-IN" sz="1200" b="0" kern="1200">
            <a:solidFill>
              <a:schemeClr val="bg1"/>
            </a:solidFill>
          </a:endParaRPr>
        </a:p>
      </dsp:txBody>
      <dsp:txXfrm>
        <a:off x="6366005" y="1349932"/>
        <a:ext cx="1860500" cy="15011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7AF0F-2A54-2A4A-B954-BF7742147FF2}">
      <dsp:nvSpPr>
        <dsp:cNvPr id="0" name=""/>
        <dsp:cNvSpPr/>
      </dsp:nvSpPr>
      <dsp:spPr>
        <a:xfrm>
          <a:off x="231" y="1068419"/>
          <a:ext cx="1643037" cy="1355161"/>
        </a:xfrm>
        <a:prstGeom prst="roundRect">
          <a:avLst>
            <a:gd name="adj" fmla="val 10000"/>
          </a:avLst>
        </a:prstGeom>
        <a:solidFill>
          <a:srgbClr val="CC000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76200">
          <a:extrusionClr>
            <a:schemeClr val="tx1"/>
          </a:extrusion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kern="1200" dirty="0">
              <a:solidFill>
                <a:schemeClr val="bg1"/>
              </a:solidFill>
            </a:rPr>
            <a:t>WRDS API integration and data collection</a:t>
          </a:r>
          <a:endParaRPr lang="en-IN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kern="1200" dirty="0">
              <a:solidFill>
                <a:schemeClr val="bg1"/>
              </a:solidFill>
            </a:rPr>
            <a:t>Feature engineering</a:t>
          </a:r>
          <a:endParaRPr lang="en-IN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kern="1200" dirty="0">
              <a:solidFill>
                <a:schemeClr val="bg1"/>
              </a:solidFill>
            </a:rPr>
            <a:t>Data cleaning</a:t>
          </a:r>
          <a:endParaRPr lang="en-IN" sz="1000" b="1" kern="1200" dirty="0">
            <a:solidFill>
              <a:schemeClr val="bg1"/>
            </a:solidFill>
          </a:endParaRPr>
        </a:p>
      </dsp:txBody>
      <dsp:txXfrm>
        <a:off x="31417" y="1099605"/>
        <a:ext cx="1580665" cy="1002398"/>
      </dsp:txXfrm>
    </dsp:sp>
    <dsp:sp modelId="{2F49EB4C-78FD-834F-9726-2C92D2350C28}">
      <dsp:nvSpPr>
        <dsp:cNvPr id="0" name=""/>
        <dsp:cNvSpPr/>
      </dsp:nvSpPr>
      <dsp:spPr>
        <a:xfrm>
          <a:off x="905135" y="1324946"/>
          <a:ext cx="1909805" cy="1909805"/>
        </a:xfrm>
        <a:prstGeom prst="leftCircularArrow">
          <a:avLst>
            <a:gd name="adj1" fmla="val 3663"/>
            <a:gd name="adj2" fmla="val 456278"/>
            <a:gd name="adj3" fmla="val 2231789"/>
            <a:gd name="adj4" fmla="val 9024489"/>
            <a:gd name="adj5" fmla="val 4274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  <a:extrusionClr>
            <a:schemeClr val="tx1"/>
          </a:extrusion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25BA3-2268-E242-AAB1-49D9E8742C48}">
      <dsp:nvSpPr>
        <dsp:cNvPr id="0" name=""/>
        <dsp:cNvSpPr/>
      </dsp:nvSpPr>
      <dsp:spPr>
        <a:xfrm>
          <a:off x="365350" y="2133189"/>
          <a:ext cx="1460477" cy="580783"/>
        </a:xfrm>
        <a:prstGeom prst="roundRect">
          <a:avLst>
            <a:gd name="adj" fmla="val 10000"/>
          </a:avLst>
        </a:prstGeom>
        <a:solidFill>
          <a:srgbClr val="CC0001"/>
        </a:solidFill>
        <a:ln>
          <a:noFill/>
        </a:ln>
        <a:effectLst/>
        <a:scene3d>
          <a:camera prst="orthographicFront"/>
          <a:lightRig rig="chilly" dir="t"/>
        </a:scene3d>
        <a:sp3d extrusionH="76200" prstMaterial="translucentPowder">
          <a:bevelT w="127000" h="25400" prst="softRound"/>
          <a:extrusionClr>
            <a:schemeClr val="tx1"/>
          </a:extrusion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lt1"/>
              </a:solidFill>
            </a:rPr>
            <a:t>Phase 1: Data Pipeline (3 weeks)</a:t>
          </a:r>
          <a:endParaRPr lang="en-IN" sz="1100" kern="1200" dirty="0">
            <a:solidFill>
              <a:schemeClr val="lt1"/>
            </a:solidFill>
          </a:endParaRPr>
        </a:p>
      </dsp:txBody>
      <dsp:txXfrm>
        <a:off x="382361" y="2150200"/>
        <a:ext cx="1426455" cy="546761"/>
      </dsp:txXfrm>
    </dsp:sp>
    <dsp:sp modelId="{7C8D9736-BDAB-F04F-A30C-B57740E2003A}">
      <dsp:nvSpPr>
        <dsp:cNvPr id="0" name=""/>
        <dsp:cNvSpPr/>
      </dsp:nvSpPr>
      <dsp:spPr>
        <a:xfrm>
          <a:off x="2158959" y="1068419"/>
          <a:ext cx="1643037" cy="1355161"/>
        </a:xfrm>
        <a:prstGeom prst="roundRect">
          <a:avLst>
            <a:gd name="adj" fmla="val 10000"/>
          </a:avLst>
        </a:prstGeom>
        <a:solidFill>
          <a:srgbClr val="CC000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76200">
          <a:extrusionClr>
            <a:schemeClr val="tx1"/>
          </a:extrusion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kern="1200" dirty="0">
              <a:solidFill>
                <a:schemeClr val="bg1"/>
              </a:solidFill>
            </a:rPr>
            <a:t>SREM implementation</a:t>
          </a:r>
          <a:endParaRPr lang="en-IN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kern="1200" dirty="0">
              <a:solidFill>
                <a:schemeClr val="bg1"/>
              </a:solidFill>
            </a:rPr>
            <a:t>CAAN development</a:t>
          </a:r>
          <a:endParaRPr lang="en-IN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kern="1200" dirty="0">
              <a:solidFill>
                <a:schemeClr val="bg1"/>
              </a:solidFill>
            </a:rPr>
            <a:t>Portfolio generator</a:t>
          </a:r>
          <a:endParaRPr lang="en-IN" sz="1000" b="1" kern="1200" dirty="0">
            <a:solidFill>
              <a:schemeClr val="bg1"/>
            </a:solidFill>
          </a:endParaRPr>
        </a:p>
      </dsp:txBody>
      <dsp:txXfrm>
        <a:off x="2190145" y="1389996"/>
        <a:ext cx="1580665" cy="1002398"/>
      </dsp:txXfrm>
    </dsp:sp>
    <dsp:sp modelId="{909F8D05-3688-7D41-B288-02EC8E072C24}">
      <dsp:nvSpPr>
        <dsp:cNvPr id="0" name=""/>
        <dsp:cNvSpPr/>
      </dsp:nvSpPr>
      <dsp:spPr>
        <a:xfrm>
          <a:off x="3052089" y="190125"/>
          <a:ext cx="2246945" cy="2246945"/>
        </a:xfrm>
        <a:prstGeom prst="circularArrow">
          <a:avLst>
            <a:gd name="adj1" fmla="val 3113"/>
            <a:gd name="adj2" fmla="val 382781"/>
            <a:gd name="adj3" fmla="val 19372614"/>
            <a:gd name="adj4" fmla="val 12506417"/>
            <a:gd name="adj5" fmla="val 3632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  <a:extrusionClr>
            <a:schemeClr val="tx1"/>
          </a:extrusion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41AEC-F682-4F46-90B7-9506EFB7B7CF}">
      <dsp:nvSpPr>
        <dsp:cNvPr id="0" name=""/>
        <dsp:cNvSpPr/>
      </dsp:nvSpPr>
      <dsp:spPr>
        <a:xfrm>
          <a:off x="2413841" y="814645"/>
          <a:ext cx="1680951" cy="507546"/>
        </a:xfrm>
        <a:prstGeom prst="roundRect">
          <a:avLst>
            <a:gd name="adj" fmla="val 10000"/>
          </a:avLst>
        </a:prstGeom>
        <a:solidFill>
          <a:srgbClr val="CC0001"/>
        </a:solidFill>
        <a:ln>
          <a:noFill/>
        </a:ln>
        <a:effectLst/>
        <a:scene3d>
          <a:camera prst="orthographicFront"/>
          <a:lightRig rig="chilly" dir="t"/>
        </a:scene3d>
        <a:sp3d extrusionH="76200" prstMaterial="translucentPowder">
          <a:bevelT w="127000" h="25400" prst="softRound"/>
          <a:extrusionClr>
            <a:schemeClr val="tx1"/>
          </a:extrusion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lt1"/>
              </a:solidFill>
            </a:rPr>
            <a:t>Phase 2: Model Development (4 weeks)</a:t>
          </a:r>
          <a:endParaRPr lang="en-IN" sz="1100" kern="1200" dirty="0">
            <a:solidFill>
              <a:schemeClr val="lt1"/>
            </a:solidFill>
          </a:endParaRPr>
        </a:p>
      </dsp:txBody>
      <dsp:txXfrm>
        <a:off x="2428707" y="829511"/>
        <a:ext cx="1651219" cy="477814"/>
      </dsp:txXfrm>
    </dsp:sp>
    <dsp:sp modelId="{18D8303B-310A-2645-B05E-DDE8EB3EC26E}">
      <dsp:nvSpPr>
        <dsp:cNvPr id="0" name=""/>
        <dsp:cNvSpPr/>
      </dsp:nvSpPr>
      <dsp:spPr>
        <a:xfrm>
          <a:off x="4427923" y="1068419"/>
          <a:ext cx="1643037" cy="1355161"/>
        </a:xfrm>
        <a:prstGeom prst="roundRect">
          <a:avLst>
            <a:gd name="adj" fmla="val 10000"/>
          </a:avLst>
        </a:prstGeom>
        <a:solidFill>
          <a:srgbClr val="CC000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76200">
          <a:extrusionClr>
            <a:schemeClr val="tx1"/>
          </a:extrusion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kern="1200" dirty="0">
              <a:solidFill>
                <a:schemeClr val="bg1"/>
              </a:solidFill>
            </a:rPr>
            <a:t>RL framework setup</a:t>
          </a:r>
          <a:endParaRPr lang="en-IN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kern="1200" dirty="0">
              <a:solidFill>
                <a:schemeClr val="bg1"/>
              </a:solidFill>
            </a:rPr>
            <a:t>Parameter optimization</a:t>
          </a:r>
          <a:endParaRPr lang="en-IN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kern="1200" dirty="0">
              <a:solidFill>
                <a:schemeClr val="bg1"/>
              </a:solidFill>
            </a:rPr>
            <a:t>Performance monitoring</a:t>
          </a:r>
          <a:endParaRPr lang="en-IN" sz="1000" b="1" kern="1200" dirty="0">
            <a:solidFill>
              <a:schemeClr val="bg1"/>
            </a:solidFill>
          </a:endParaRPr>
        </a:p>
      </dsp:txBody>
      <dsp:txXfrm>
        <a:off x="4459109" y="1099605"/>
        <a:ext cx="1580665" cy="1002398"/>
      </dsp:txXfrm>
    </dsp:sp>
    <dsp:sp modelId="{F80FD86F-F2FA-A142-9B08-DD63BB8D0DB6}">
      <dsp:nvSpPr>
        <dsp:cNvPr id="0" name=""/>
        <dsp:cNvSpPr/>
      </dsp:nvSpPr>
      <dsp:spPr>
        <a:xfrm>
          <a:off x="5332827" y="1324946"/>
          <a:ext cx="1909805" cy="1909805"/>
        </a:xfrm>
        <a:prstGeom prst="leftCircularArrow">
          <a:avLst>
            <a:gd name="adj1" fmla="val 3663"/>
            <a:gd name="adj2" fmla="val 456278"/>
            <a:gd name="adj3" fmla="val 2231789"/>
            <a:gd name="adj4" fmla="val 9024489"/>
            <a:gd name="adj5" fmla="val 4274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  <a:extrusionClr>
            <a:schemeClr val="tx1"/>
          </a:extrusion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0442D-2BF2-8040-8A6F-7E892F406644}">
      <dsp:nvSpPr>
        <dsp:cNvPr id="0" name=""/>
        <dsp:cNvSpPr/>
      </dsp:nvSpPr>
      <dsp:spPr>
        <a:xfrm>
          <a:off x="4793043" y="2133189"/>
          <a:ext cx="1460477" cy="580783"/>
        </a:xfrm>
        <a:prstGeom prst="roundRect">
          <a:avLst>
            <a:gd name="adj" fmla="val 10000"/>
          </a:avLst>
        </a:prstGeom>
        <a:solidFill>
          <a:srgbClr val="CC0001"/>
        </a:solidFill>
        <a:ln>
          <a:noFill/>
        </a:ln>
        <a:effectLst/>
        <a:scene3d>
          <a:camera prst="orthographicFront"/>
          <a:lightRig rig="chilly" dir="t"/>
        </a:scene3d>
        <a:sp3d extrusionH="76200" prstMaterial="translucentPowder">
          <a:bevelT w="127000" h="25400" prst="softRound"/>
          <a:extrusionClr>
            <a:schemeClr val="tx1"/>
          </a:extrusion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lt1"/>
              </a:solidFill>
            </a:rPr>
            <a:t>Phase 3: Training (3 weeks)</a:t>
          </a:r>
          <a:endParaRPr lang="en-IN" sz="1100" kern="1200" dirty="0">
            <a:solidFill>
              <a:schemeClr val="lt1"/>
            </a:solidFill>
          </a:endParaRPr>
        </a:p>
      </dsp:txBody>
      <dsp:txXfrm>
        <a:off x="4810054" y="2150200"/>
        <a:ext cx="1426455" cy="546761"/>
      </dsp:txXfrm>
    </dsp:sp>
    <dsp:sp modelId="{FD15A063-54A0-4546-AD71-50575CE759E3}">
      <dsp:nvSpPr>
        <dsp:cNvPr id="0" name=""/>
        <dsp:cNvSpPr/>
      </dsp:nvSpPr>
      <dsp:spPr>
        <a:xfrm>
          <a:off x="6586651" y="1068419"/>
          <a:ext cx="1643037" cy="1355161"/>
        </a:xfrm>
        <a:prstGeom prst="roundRect">
          <a:avLst>
            <a:gd name="adj" fmla="val 10000"/>
          </a:avLst>
        </a:prstGeom>
        <a:solidFill>
          <a:srgbClr val="CC000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76200">
          <a:extrusionClr>
            <a:schemeClr val="tx1"/>
          </a:extrusion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kern="1200" dirty="0">
              <a:solidFill>
                <a:schemeClr val="bg1"/>
              </a:solidFill>
            </a:rPr>
            <a:t>OOS validation</a:t>
          </a:r>
          <a:endParaRPr lang="en-IN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kern="1200" dirty="0">
              <a:solidFill>
                <a:schemeClr val="bg1"/>
              </a:solidFill>
            </a:rPr>
            <a:t>Robustness checks</a:t>
          </a:r>
          <a:endParaRPr lang="en-IN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kern="1200" dirty="0">
              <a:solidFill>
                <a:schemeClr val="bg1"/>
              </a:solidFill>
            </a:rPr>
            <a:t>Economic Interpretation</a:t>
          </a:r>
          <a:endParaRPr lang="en-IN" sz="1000" b="1" kern="1200" dirty="0">
            <a:solidFill>
              <a:schemeClr val="bg1"/>
            </a:solidFill>
          </a:endParaRPr>
        </a:p>
      </dsp:txBody>
      <dsp:txXfrm>
        <a:off x="6617837" y="1389996"/>
        <a:ext cx="1580665" cy="1002398"/>
      </dsp:txXfrm>
    </dsp:sp>
    <dsp:sp modelId="{8B1D58B6-6901-4D48-AA89-76CDA34AFFB3}">
      <dsp:nvSpPr>
        <dsp:cNvPr id="0" name=""/>
        <dsp:cNvSpPr/>
      </dsp:nvSpPr>
      <dsp:spPr>
        <a:xfrm>
          <a:off x="6951770" y="778027"/>
          <a:ext cx="1460477" cy="580783"/>
        </a:xfrm>
        <a:prstGeom prst="roundRect">
          <a:avLst>
            <a:gd name="adj" fmla="val 10000"/>
          </a:avLst>
        </a:prstGeom>
        <a:solidFill>
          <a:srgbClr val="CC0001"/>
        </a:solidFill>
        <a:ln>
          <a:noFill/>
        </a:ln>
        <a:effectLst/>
        <a:scene3d>
          <a:camera prst="orthographicFront"/>
          <a:lightRig rig="chilly" dir="t"/>
        </a:scene3d>
        <a:sp3d extrusionH="76200" prstMaterial="translucentPowder">
          <a:bevelT w="127000" h="25400" prst="softRound"/>
          <a:extrusionClr>
            <a:schemeClr val="tx1"/>
          </a:extrusion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lt1"/>
              </a:solidFill>
            </a:rPr>
            <a:t>Phase 4: Testing (2 weeks)</a:t>
          </a:r>
          <a:endParaRPr lang="en-IN" sz="1100" kern="1200" dirty="0">
            <a:solidFill>
              <a:schemeClr val="lt1"/>
            </a:solidFill>
          </a:endParaRPr>
        </a:p>
      </dsp:txBody>
      <dsp:txXfrm>
        <a:off x="6968781" y="795038"/>
        <a:ext cx="1426455" cy="5467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65C8E-5029-0A45-91B3-F657A6D823F6}">
      <dsp:nvSpPr>
        <dsp:cNvPr id="0" name=""/>
        <dsp:cNvSpPr/>
      </dsp:nvSpPr>
      <dsp:spPr>
        <a:xfrm>
          <a:off x="2969944" y="216"/>
          <a:ext cx="1017649" cy="508824"/>
        </a:xfrm>
        <a:prstGeom prst="roundRect">
          <a:avLst>
            <a:gd name="adj" fmla="val 10000"/>
          </a:avLst>
        </a:prstGeom>
        <a:solidFill>
          <a:srgbClr val="CC000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Key Metrics Expectations</a:t>
          </a:r>
          <a:endParaRPr lang="en-IN" sz="1100" kern="1200" dirty="0"/>
        </a:p>
      </dsp:txBody>
      <dsp:txXfrm>
        <a:off x="2984847" y="15119"/>
        <a:ext cx="987843" cy="479018"/>
      </dsp:txXfrm>
    </dsp:sp>
    <dsp:sp modelId="{08109570-55BD-CA42-8E75-EC51D3D2A333}">
      <dsp:nvSpPr>
        <dsp:cNvPr id="0" name=""/>
        <dsp:cNvSpPr/>
      </dsp:nvSpPr>
      <dsp:spPr>
        <a:xfrm>
          <a:off x="3071709" y="509040"/>
          <a:ext cx="101764" cy="38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18"/>
              </a:lnTo>
              <a:lnTo>
                <a:pt x="101764" y="38161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8824D-E755-514E-B21D-ED5402A1F438}">
      <dsp:nvSpPr>
        <dsp:cNvPr id="0" name=""/>
        <dsp:cNvSpPr/>
      </dsp:nvSpPr>
      <dsp:spPr>
        <a:xfrm>
          <a:off x="3173474" y="636247"/>
          <a:ext cx="814119" cy="508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Sharpe ratio &gt; 2.0</a:t>
          </a:r>
          <a:endParaRPr lang="en-IN" sz="1000" kern="1200" dirty="0"/>
        </a:p>
      </dsp:txBody>
      <dsp:txXfrm>
        <a:off x="3188377" y="651150"/>
        <a:ext cx="784313" cy="479018"/>
      </dsp:txXfrm>
    </dsp:sp>
    <dsp:sp modelId="{999A1055-4666-4146-A4E2-BF7FD811700A}">
      <dsp:nvSpPr>
        <dsp:cNvPr id="0" name=""/>
        <dsp:cNvSpPr/>
      </dsp:nvSpPr>
      <dsp:spPr>
        <a:xfrm>
          <a:off x="3071709" y="509040"/>
          <a:ext cx="101764" cy="1017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7649"/>
              </a:lnTo>
              <a:lnTo>
                <a:pt x="101764" y="101764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1EF63-0EE1-AF48-856C-C91974476409}">
      <dsp:nvSpPr>
        <dsp:cNvPr id="0" name=""/>
        <dsp:cNvSpPr/>
      </dsp:nvSpPr>
      <dsp:spPr>
        <a:xfrm>
          <a:off x="3173474" y="1272278"/>
          <a:ext cx="814119" cy="508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Annual returns ~17%</a:t>
          </a:r>
          <a:endParaRPr lang="en-IN" sz="1000" kern="1200"/>
        </a:p>
      </dsp:txBody>
      <dsp:txXfrm>
        <a:off x="3188377" y="1287181"/>
        <a:ext cx="784313" cy="479018"/>
      </dsp:txXfrm>
    </dsp:sp>
    <dsp:sp modelId="{CA9B0AFD-5782-B64E-B97F-B6F9FF6022A8}">
      <dsp:nvSpPr>
        <dsp:cNvPr id="0" name=""/>
        <dsp:cNvSpPr/>
      </dsp:nvSpPr>
      <dsp:spPr>
        <a:xfrm>
          <a:off x="3071709" y="509040"/>
          <a:ext cx="101764" cy="1653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3680"/>
              </a:lnTo>
              <a:lnTo>
                <a:pt x="101764" y="165368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03534-741A-9A40-9084-345A721A153A}">
      <dsp:nvSpPr>
        <dsp:cNvPr id="0" name=""/>
        <dsp:cNvSpPr/>
      </dsp:nvSpPr>
      <dsp:spPr>
        <a:xfrm>
          <a:off x="3173474" y="1908309"/>
          <a:ext cx="814119" cy="508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Low turnover (~0.26)</a:t>
          </a:r>
          <a:endParaRPr lang="en-IN" sz="1000" kern="1200" dirty="0"/>
        </a:p>
      </dsp:txBody>
      <dsp:txXfrm>
        <a:off x="3188377" y="1923212"/>
        <a:ext cx="784313" cy="479018"/>
      </dsp:txXfrm>
    </dsp:sp>
    <dsp:sp modelId="{00DAF77D-8E39-DE4D-AEB2-94C21B16AE40}">
      <dsp:nvSpPr>
        <dsp:cNvPr id="0" name=""/>
        <dsp:cNvSpPr/>
      </dsp:nvSpPr>
      <dsp:spPr>
        <a:xfrm>
          <a:off x="3071709" y="509040"/>
          <a:ext cx="101764" cy="2289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9711"/>
              </a:lnTo>
              <a:lnTo>
                <a:pt x="101764" y="228971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005AC-F9A9-4F41-B86A-7E610B6C9745}">
      <dsp:nvSpPr>
        <dsp:cNvPr id="0" name=""/>
        <dsp:cNvSpPr/>
      </dsp:nvSpPr>
      <dsp:spPr>
        <a:xfrm>
          <a:off x="3173474" y="2544340"/>
          <a:ext cx="814119" cy="508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Maximum drawdown &lt; 10%</a:t>
          </a:r>
          <a:endParaRPr lang="en-IN" sz="1000" kern="1200"/>
        </a:p>
      </dsp:txBody>
      <dsp:txXfrm>
        <a:off x="3188377" y="2559243"/>
        <a:ext cx="784313" cy="479018"/>
      </dsp:txXfrm>
    </dsp:sp>
    <dsp:sp modelId="{0C0CD3C9-6FD5-404B-9D43-F31C5523CDEC}">
      <dsp:nvSpPr>
        <dsp:cNvPr id="0" name=""/>
        <dsp:cNvSpPr/>
      </dsp:nvSpPr>
      <dsp:spPr>
        <a:xfrm>
          <a:off x="4242006" y="216"/>
          <a:ext cx="1017649" cy="508824"/>
        </a:xfrm>
        <a:prstGeom prst="roundRect">
          <a:avLst>
            <a:gd name="adj" fmla="val 10000"/>
          </a:avLst>
        </a:prstGeom>
        <a:solidFill>
          <a:srgbClr val="CC000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Robustness</a:t>
          </a:r>
          <a:endParaRPr lang="en-IN" sz="1100" kern="1200" dirty="0"/>
        </a:p>
      </dsp:txBody>
      <dsp:txXfrm>
        <a:off x="4256909" y="15119"/>
        <a:ext cx="987843" cy="479018"/>
      </dsp:txXfrm>
    </dsp:sp>
    <dsp:sp modelId="{51D25665-63B7-A045-B1DD-96445FC7C99B}">
      <dsp:nvSpPr>
        <dsp:cNvPr id="0" name=""/>
        <dsp:cNvSpPr/>
      </dsp:nvSpPr>
      <dsp:spPr>
        <a:xfrm>
          <a:off x="4343771" y="509040"/>
          <a:ext cx="101764" cy="38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18"/>
              </a:lnTo>
              <a:lnTo>
                <a:pt x="101764" y="38161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2EAF1-FE31-DD4C-832A-5C65E7BDD9BD}">
      <dsp:nvSpPr>
        <dsp:cNvPr id="0" name=""/>
        <dsp:cNvSpPr/>
      </dsp:nvSpPr>
      <dsp:spPr>
        <a:xfrm>
          <a:off x="4445536" y="636247"/>
          <a:ext cx="814119" cy="508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Consistent across market caps</a:t>
          </a:r>
          <a:endParaRPr lang="en-IN" sz="1000" kern="1200"/>
        </a:p>
      </dsp:txBody>
      <dsp:txXfrm>
        <a:off x="4460439" y="651150"/>
        <a:ext cx="784313" cy="479018"/>
      </dsp:txXfrm>
    </dsp:sp>
    <dsp:sp modelId="{24B6811C-EA8B-CF44-AEFA-C3E5B88EA720}">
      <dsp:nvSpPr>
        <dsp:cNvPr id="0" name=""/>
        <dsp:cNvSpPr/>
      </dsp:nvSpPr>
      <dsp:spPr>
        <a:xfrm>
          <a:off x="4343771" y="509040"/>
          <a:ext cx="101764" cy="1017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7649"/>
              </a:lnTo>
              <a:lnTo>
                <a:pt x="101764" y="101764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E1E76D-781B-D84B-9FAA-12D5B0946C65}">
      <dsp:nvSpPr>
        <dsp:cNvPr id="0" name=""/>
        <dsp:cNvSpPr/>
      </dsp:nvSpPr>
      <dsp:spPr>
        <a:xfrm>
          <a:off x="4445536" y="1272278"/>
          <a:ext cx="814119" cy="508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Transaction cost resilient</a:t>
          </a:r>
          <a:endParaRPr lang="en-IN" sz="1000" kern="1200"/>
        </a:p>
      </dsp:txBody>
      <dsp:txXfrm>
        <a:off x="4460439" y="1287181"/>
        <a:ext cx="784313" cy="479018"/>
      </dsp:txXfrm>
    </dsp:sp>
    <dsp:sp modelId="{92A73C2D-27DD-A646-8B7B-DE939E0F9E94}">
      <dsp:nvSpPr>
        <dsp:cNvPr id="0" name=""/>
        <dsp:cNvSpPr/>
      </dsp:nvSpPr>
      <dsp:spPr>
        <a:xfrm>
          <a:off x="4343771" y="509040"/>
          <a:ext cx="101764" cy="1653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3680"/>
              </a:lnTo>
              <a:lnTo>
                <a:pt x="101764" y="165368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3C6F0-7D9E-C545-8FD8-D484CE29220B}">
      <dsp:nvSpPr>
        <dsp:cNvPr id="0" name=""/>
        <dsp:cNvSpPr/>
      </dsp:nvSpPr>
      <dsp:spPr>
        <a:xfrm>
          <a:off x="4445536" y="1908309"/>
          <a:ext cx="814119" cy="508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Industry-neutral performance</a:t>
          </a:r>
          <a:endParaRPr lang="en-IN" sz="1000" kern="1200"/>
        </a:p>
      </dsp:txBody>
      <dsp:txXfrm>
        <a:off x="4460439" y="1923212"/>
        <a:ext cx="784313" cy="4790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8AF63-5A09-E74B-9439-3E091CBA503F}">
      <dsp:nvSpPr>
        <dsp:cNvPr id="0" name=""/>
        <dsp:cNvSpPr/>
      </dsp:nvSpPr>
      <dsp:spPr>
        <a:xfrm>
          <a:off x="0" y="324290"/>
          <a:ext cx="8229600" cy="1159199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33248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b="0" i="0" u="none" kern="1200"/>
            <a:t>Feature sensitivity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b="0" i="0" u="none" kern="1200"/>
            <a:t>Polynomial projections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b="0" i="0" u="none" kern="1200"/>
            <a:t>Economic distillation</a:t>
          </a:r>
        </a:p>
      </dsp:txBody>
      <dsp:txXfrm>
        <a:off x="0" y="324290"/>
        <a:ext cx="8229600" cy="1159199"/>
      </dsp:txXfrm>
    </dsp:sp>
    <dsp:sp modelId="{F30A912C-7406-4449-B64A-77972A1899F6}">
      <dsp:nvSpPr>
        <dsp:cNvPr id="0" name=""/>
        <dsp:cNvSpPr/>
      </dsp:nvSpPr>
      <dsp:spPr>
        <a:xfrm>
          <a:off x="411480" y="88130"/>
          <a:ext cx="5760719" cy="472320"/>
        </a:xfrm>
        <a:prstGeom prst="roundRect">
          <a:avLst/>
        </a:prstGeom>
        <a:solidFill>
          <a:srgbClr val="CC00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b="1" i="0" u="none" kern="1200" dirty="0"/>
            <a:t>Analysis Methods</a:t>
          </a:r>
          <a:endParaRPr lang="en-IN" sz="1600" b="0" i="0" u="none" kern="1200" dirty="0"/>
        </a:p>
      </dsp:txBody>
      <dsp:txXfrm>
        <a:off x="434537" y="111187"/>
        <a:ext cx="5714605" cy="426206"/>
      </dsp:txXfrm>
    </dsp:sp>
    <dsp:sp modelId="{F56A285D-E6D9-7A44-87C3-6A17250966B7}">
      <dsp:nvSpPr>
        <dsp:cNvPr id="0" name=""/>
        <dsp:cNvSpPr/>
      </dsp:nvSpPr>
      <dsp:spPr>
        <a:xfrm>
          <a:off x="0" y="1806050"/>
          <a:ext cx="8229600" cy="1159199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33248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b="0" i="0" u="none" kern="1200" dirty="0"/>
            <a:t>Important features rotation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b="0" i="0" u="none" kern="1200" dirty="0"/>
            <a:t>Non-linear effects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b="0" i="0" u="none" kern="1200"/>
            <a:t>Market condition adaptability</a:t>
          </a:r>
        </a:p>
      </dsp:txBody>
      <dsp:txXfrm>
        <a:off x="0" y="1806050"/>
        <a:ext cx="8229600" cy="1159199"/>
      </dsp:txXfrm>
    </dsp:sp>
    <dsp:sp modelId="{03511997-48C9-1C4E-A51A-7C8F02D66C7B}">
      <dsp:nvSpPr>
        <dsp:cNvPr id="0" name=""/>
        <dsp:cNvSpPr/>
      </dsp:nvSpPr>
      <dsp:spPr>
        <a:xfrm>
          <a:off x="411480" y="1569890"/>
          <a:ext cx="5760719" cy="472320"/>
        </a:xfrm>
        <a:prstGeom prst="roundRect">
          <a:avLst/>
        </a:prstGeom>
        <a:solidFill>
          <a:srgbClr val="CC00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b="1" i="0" u="none" kern="1200" dirty="0"/>
            <a:t>Key Findings</a:t>
          </a:r>
          <a:endParaRPr lang="en-IN" sz="1600" b="0" i="0" u="none" kern="1200" dirty="0"/>
        </a:p>
      </dsp:txBody>
      <dsp:txXfrm>
        <a:off x="434537" y="1592947"/>
        <a:ext cx="5714605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0C0D6-B791-AD4F-8654-C99F087E708C}">
      <dsp:nvSpPr>
        <dsp:cNvPr id="0" name=""/>
        <dsp:cNvSpPr/>
      </dsp:nvSpPr>
      <dsp:spPr>
        <a:xfrm>
          <a:off x="2096895" y="0"/>
          <a:ext cx="3509400" cy="3509400"/>
        </a:xfrm>
        <a:prstGeom prst="triangle">
          <a:avLst/>
        </a:prstGeom>
        <a:solidFill>
          <a:srgbClr val="CC00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070B5-B5F5-D94F-B077-D1E507BAC72E}">
      <dsp:nvSpPr>
        <dsp:cNvPr id="0" name=""/>
        <dsp:cNvSpPr/>
      </dsp:nvSpPr>
      <dsp:spPr>
        <a:xfrm>
          <a:off x="3851595" y="351282"/>
          <a:ext cx="2281110" cy="498992"/>
        </a:xfrm>
        <a:prstGeom prst="roundRect">
          <a:avLst/>
        </a:prstGeom>
        <a:solidFill>
          <a:schemeClr val="tx1">
            <a:alpha val="71110"/>
          </a:schemeClr>
        </a:solidFill>
        <a:ln w="19050" cap="flat" cmpd="sng" algn="ctr">
          <a:solidFill>
            <a:schemeClr val="tx1">
              <a:alpha val="7080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bg1"/>
              </a:solidFill>
            </a:rPr>
            <a:t>TENSOR FLOW and PYTORCH</a:t>
          </a:r>
          <a:endParaRPr lang="en-IN" sz="1100" kern="1200" dirty="0">
            <a:solidFill>
              <a:schemeClr val="bg1"/>
            </a:solidFill>
          </a:endParaRPr>
        </a:p>
      </dsp:txBody>
      <dsp:txXfrm>
        <a:off x="3875954" y="375641"/>
        <a:ext cx="2232392" cy="450274"/>
      </dsp:txXfrm>
    </dsp:sp>
    <dsp:sp modelId="{A02FC3A1-9CD6-D948-A5CF-4BAF87771472}">
      <dsp:nvSpPr>
        <dsp:cNvPr id="0" name=""/>
        <dsp:cNvSpPr/>
      </dsp:nvSpPr>
      <dsp:spPr>
        <a:xfrm>
          <a:off x="3851595" y="912649"/>
          <a:ext cx="2281110" cy="498992"/>
        </a:xfrm>
        <a:prstGeom prst="roundRect">
          <a:avLst/>
        </a:prstGeom>
        <a:solidFill>
          <a:schemeClr val="tx1">
            <a:alpha val="71110"/>
          </a:schemeClr>
        </a:solidFill>
        <a:ln w="19050" cap="flat" cmpd="sng" algn="ctr">
          <a:solidFill>
            <a:schemeClr val="tx1">
              <a:alpha val="7080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>
              <a:solidFill>
                <a:schemeClr val="bg1"/>
              </a:solidFill>
            </a:rPr>
            <a:t>Building Attention-based NNs and Transformers</a:t>
          </a:r>
          <a:endParaRPr lang="en-IN" sz="1100" kern="1200">
            <a:solidFill>
              <a:schemeClr val="bg1"/>
            </a:solidFill>
          </a:endParaRPr>
        </a:p>
      </dsp:txBody>
      <dsp:txXfrm>
        <a:off x="3875954" y="937008"/>
        <a:ext cx="2232392" cy="450274"/>
      </dsp:txXfrm>
    </dsp:sp>
    <dsp:sp modelId="{3B440D2D-F9A7-CB48-A79E-CE79CFA3C9BA}">
      <dsp:nvSpPr>
        <dsp:cNvPr id="0" name=""/>
        <dsp:cNvSpPr/>
      </dsp:nvSpPr>
      <dsp:spPr>
        <a:xfrm>
          <a:off x="3851595" y="1474016"/>
          <a:ext cx="2281110" cy="498992"/>
        </a:xfrm>
        <a:prstGeom prst="roundRect">
          <a:avLst/>
        </a:prstGeom>
        <a:solidFill>
          <a:schemeClr val="tx1">
            <a:alpha val="71110"/>
          </a:schemeClr>
        </a:solidFill>
        <a:ln w="19050" cap="flat" cmpd="sng" algn="ctr">
          <a:solidFill>
            <a:schemeClr val="tx1">
              <a:alpha val="7080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bg1"/>
              </a:solidFill>
            </a:rPr>
            <a:t>End To End System Design</a:t>
          </a:r>
          <a:endParaRPr lang="en-IN" sz="1100" kern="1200" dirty="0">
            <a:solidFill>
              <a:schemeClr val="bg1"/>
            </a:solidFill>
          </a:endParaRPr>
        </a:p>
      </dsp:txBody>
      <dsp:txXfrm>
        <a:off x="3875954" y="1498375"/>
        <a:ext cx="2232392" cy="450274"/>
      </dsp:txXfrm>
    </dsp:sp>
    <dsp:sp modelId="{3BA9F7F7-61E8-CB43-A59B-9EE50F471BBD}">
      <dsp:nvSpPr>
        <dsp:cNvPr id="0" name=""/>
        <dsp:cNvSpPr/>
      </dsp:nvSpPr>
      <dsp:spPr>
        <a:xfrm>
          <a:off x="3851595" y="2035383"/>
          <a:ext cx="2281110" cy="498992"/>
        </a:xfrm>
        <a:prstGeom prst="roundRect">
          <a:avLst/>
        </a:prstGeom>
        <a:solidFill>
          <a:schemeClr val="tx1">
            <a:alpha val="71110"/>
          </a:schemeClr>
        </a:solidFill>
        <a:ln w="19050" cap="flat" cmpd="sng" algn="ctr">
          <a:solidFill>
            <a:schemeClr val="tx1">
              <a:alpha val="7080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>
              <a:solidFill>
                <a:schemeClr val="bg1"/>
              </a:solidFill>
            </a:rPr>
            <a:t>Explainable AI methods</a:t>
          </a:r>
          <a:endParaRPr lang="en-IN" sz="1100" kern="1200">
            <a:solidFill>
              <a:schemeClr val="bg1"/>
            </a:solidFill>
          </a:endParaRPr>
        </a:p>
      </dsp:txBody>
      <dsp:txXfrm>
        <a:off x="3875954" y="2059742"/>
        <a:ext cx="2232392" cy="450274"/>
      </dsp:txXfrm>
    </dsp:sp>
    <dsp:sp modelId="{689DC0C9-3C6A-1847-9826-E2017D5E34B8}">
      <dsp:nvSpPr>
        <dsp:cNvPr id="0" name=""/>
        <dsp:cNvSpPr/>
      </dsp:nvSpPr>
      <dsp:spPr>
        <a:xfrm>
          <a:off x="3851595" y="2596750"/>
          <a:ext cx="2281110" cy="498992"/>
        </a:xfrm>
        <a:prstGeom prst="roundRect">
          <a:avLst/>
        </a:prstGeom>
        <a:solidFill>
          <a:schemeClr val="tx1">
            <a:alpha val="71110"/>
          </a:schemeClr>
        </a:solidFill>
        <a:ln w="19050" cap="flat" cmpd="sng" algn="ctr">
          <a:solidFill>
            <a:schemeClr val="tx1">
              <a:alpha val="7080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bg1"/>
              </a:solidFill>
            </a:rPr>
            <a:t>Project Catered for interviews with IBs, QR/QT and DS</a:t>
          </a:r>
          <a:endParaRPr lang="en-IN" sz="1100" kern="1200" dirty="0">
            <a:solidFill>
              <a:schemeClr val="bg1"/>
            </a:solidFill>
          </a:endParaRPr>
        </a:p>
      </dsp:txBody>
      <dsp:txXfrm>
        <a:off x="3875954" y="2621109"/>
        <a:ext cx="2232392" cy="450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2e88e0a1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322e88e0a1f_0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209" name="Google Shape;209;g322e88e0a1f_0_1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>
          <a:extLst>
            <a:ext uri="{FF2B5EF4-FFF2-40B4-BE49-F238E27FC236}">
              <a16:creationId xmlns:a16="http://schemas.microsoft.com/office/drawing/2014/main" id="{D584FEBF-D0F2-16F6-E19F-FFE0B32CC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2e88e0a1f_0_199:notes">
            <a:extLst>
              <a:ext uri="{FF2B5EF4-FFF2-40B4-BE49-F238E27FC236}">
                <a16:creationId xmlns:a16="http://schemas.microsoft.com/office/drawing/2014/main" id="{0FD836FE-D342-281B-8D31-1A45CAAF7A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322e88e0a1f_0_199:notes">
            <a:extLst>
              <a:ext uri="{FF2B5EF4-FFF2-40B4-BE49-F238E27FC236}">
                <a16:creationId xmlns:a16="http://schemas.microsoft.com/office/drawing/2014/main" id="{717D7261-6703-5F65-BB88-67215ACC7F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209" name="Google Shape;209;g322e88e0a1f_0_199:notes">
            <a:extLst>
              <a:ext uri="{FF2B5EF4-FFF2-40B4-BE49-F238E27FC236}">
                <a16:creationId xmlns:a16="http://schemas.microsoft.com/office/drawing/2014/main" id="{94A9D2DA-CD52-EC52-B415-597D92131A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8120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3878F556-AECF-B70B-6FB7-D9DD1D75A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2e88e0a1f_0_120:notes">
            <a:extLst>
              <a:ext uri="{FF2B5EF4-FFF2-40B4-BE49-F238E27FC236}">
                <a16:creationId xmlns:a16="http://schemas.microsoft.com/office/drawing/2014/main" id="{E61EF7FA-E70E-4745-FD61-FAC6157FFA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322e88e0a1f_0_120:notes">
            <a:extLst>
              <a:ext uri="{FF2B5EF4-FFF2-40B4-BE49-F238E27FC236}">
                <a16:creationId xmlns:a16="http://schemas.microsoft.com/office/drawing/2014/main" id="{E9BA2FBA-26B1-DC28-E185-0841E1CE50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SzPts val="1100"/>
              <a:buNone/>
            </a:pPr>
            <a:r>
              <a:rPr lang="en-US" sz="1000" b="1" dirty="0"/>
              <a:t>Here here are some compelling reasons why this project offers exceptional learning value and industry relevance: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SzPts val="1100"/>
              <a:buNone/>
            </a:pPr>
            <a:endParaRPr lang="en-US" sz="1000" b="1" dirty="0"/>
          </a:p>
          <a:p>
            <a:pPr marL="171450" indent="-171450">
              <a:lnSpc>
                <a:spcPct val="115000"/>
              </a:lnSpc>
              <a:spcBef>
                <a:spcPts val="1200"/>
              </a:spcBef>
              <a:buSzPts val="1100"/>
              <a:buFontTx/>
              <a:buChar char="-"/>
            </a:pPr>
            <a:r>
              <a:rPr lang="en-US" sz="1000" b="1" dirty="0"/>
              <a:t>Practical experience building attention-based neural networks and transformers, which are foundational skills for modern AI development across industries</a:t>
            </a:r>
          </a:p>
          <a:p>
            <a:pPr marL="171450" indent="-171450">
              <a:lnSpc>
                <a:spcPct val="115000"/>
              </a:lnSpc>
              <a:spcBef>
                <a:spcPts val="1200"/>
              </a:spcBef>
              <a:buSzPts val="1100"/>
              <a:buFontTx/>
              <a:buChar char="-"/>
            </a:pPr>
            <a:r>
              <a:rPr lang="en-US" sz="1000" b="1" dirty="0"/>
              <a:t>TensorFlow and </a:t>
            </a:r>
            <a:r>
              <a:rPr lang="en-US" sz="1000" b="1" dirty="0" err="1"/>
              <a:t>PyTorch</a:t>
            </a:r>
            <a:r>
              <a:rPr lang="en-US" sz="1000" b="1" dirty="0"/>
              <a:t>, which are the most in-demand frameworks in both tech and finance</a:t>
            </a:r>
          </a:p>
          <a:p>
            <a:pPr marL="171450" indent="-171450">
              <a:lnSpc>
                <a:spcPct val="115000"/>
              </a:lnSpc>
              <a:spcBef>
                <a:spcPts val="1200"/>
              </a:spcBef>
              <a:buSzPts val="1100"/>
              <a:buFontTx/>
              <a:buChar char="-"/>
            </a:pPr>
            <a:r>
              <a:rPr lang="en-US" sz="1000" b="1" dirty="0"/>
              <a:t>End-to-end system design incorporating data pipelines, model architecture, and optimization frameworks</a:t>
            </a:r>
          </a:p>
          <a:p>
            <a:pPr marL="171450" indent="-171450">
              <a:lnSpc>
                <a:spcPct val="115000"/>
              </a:lnSpc>
              <a:spcBef>
                <a:spcPts val="1200"/>
              </a:spcBef>
              <a:buSzPts val="1100"/>
              <a:buFontTx/>
              <a:buChar char="-"/>
            </a:pPr>
            <a:r>
              <a:rPr lang="en-US" sz="1000" b="1" dirty="0"/>
              <a:t>Experience with API integration (WRDS API) and handling large-scale financial </a:t>
            </a:r>
            <a:r>
              <a:rPr lang="en-US" sz="1000" b="1" dirty="0" err="1"/>
              <a:t>datasetsImplementation</a:t>
            </a:r>
            <a:r>
              <a:rPr lang="en-US" sz="1000" b="1" dirty="0"/>
              <a:t> of economic distillation techniques for model interpretability - a crucial skill as AI regulation and transparency become more important</a:t>
            </a:r>
          </a:p>
          <a:p>
            <a:pPr marL="171450" indent="-171450">
              <a:lnSpc>
                <a:spcPct val="115000"/>
              </a:lnSpc>
              <a:spcBef>
                <a:spcPts val="1200"/>
              </a:spcBef>
              <a:buSzPts val="1100"/>
              <a:buFontTx/>
              <a:buChar char="-"/>
            </a:pPr>
            <a:r>
              <a:rPr lang="en-US" sz="1000" b="1" dirty="0"/>
              <a:t>Perfect project for interviews with quant funds, investment banks, or AI-focused tech companies</a:t>
            </a:r>
          </a:p>
          <a:p>
            <a:pPr marL="171450" indent="-171450">
              <a:lnSpc>
                <a:spcPct val="115000"/>
              </a:lnSpc>
              <a:spcBef>
                <a:spcPts val="1200"/>
              </a:spcBef>
              <a:buSzPts val="1100"/>
              <a:buFontTx/>
              <a:buChar char="-"/>
            </a:pPr>
            <a:r>
              <a:rPr lang="en-US" sz="1000" b="1" dirty="0"/>
              <a:t>Demonstrates ability to handle complex, multi-disciplinary projects</a:t>
            </a:r>
          </a:p>
          <a:p>
            <a:pPr marL="171450" indent="-171450">
              <a:lnSpc>
                <a:spcPct val="115000"/>
              </a:lnSpc>
              <a:spcBef>
                <a:spcPts val="1200"/>
              </a:spcBef>
              <a:buSzPts val="1100"/>
              <a:buFontTx/>
              <a:buChar char="-"/>
            </a:pPr>
            <a:r>
              <a:rPr lang="en-US" sz="1000" b="1" dirty="0"/>
              <a:t>Excellent addition to portfolio for roles in: QR roles, ML Engineering, Financial Data Science, AI Research, Investment Management</a:t>
            </a:r>
          </a:p>
          <a:p>
            <a:pPr marL="171450" indent="-171450">
              <a:lnSpc>
                <a:spcPct val="115000"/>
              </a:lnSpc>
              <a:spcBef>
                <a:spcPts val="1200"/>
              </a:spcBef>
              <a:buSzPts val="1100"/>
              <a:buFontTx/>
              <a:buChar char="-"/>
            </a:pPr>
            <a:endParaRPr lang="en-US" sz="1000" b="1" dirty="0"/>
          </a:p>
          <a:p>
            <a:pPr marL="171450" indent="-171450">
              <a:lnSpc>
                <a:spcPct val="115000"/>
              </a:lnSpc>
              <a:spcBef>
                <a:spcPts val="1200"/>
              </a:spcBef>
              <a:buSzPts val="1100"/>
              <a:buFontTx/>
              <a:buChar char="-"/>
            </a:pPr>
            <a:endParaRPr lang="en-US" sz="1000" b="1" dirty="0"/>
          </a:p>
          <a:p>
            <a:pPr marL="0" indent="0">
              <a:lnSpc>
                <a:spcPct val="115000"/>
              </a:lnSpc>
              <a:spcBef>
                <a:spcPts val="1200"/>
              </a:spcBef>
              <a:buSzPts val="1100"/>
              <a:buNone/>
            </a:pPr>
            <a:r>
              <a:rPr lang="en-US" sz="1000" b="1" dirty="0"/>
              <a:t>This project essentially combines the most in-demand skills in both finance and technology, making it an extremely valuable learning experience regardless of whether you ultimately pursue a career in quantitative finance, AI/ML engineering, or general software development.</a:t>
            </a:r>
            <a:endParaRPr lang="en-US" sz="8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 dirty="0"/>
          </a:p>
        </p:txBody>
      </p:sp>
      <p:sp>
        <p:nvSpPr>
          <p:cNvPr id="164" name="Google Shape;164;g322e88e0a1f_0_120:notes">
            <a:extLst>
              <a:ext uri="{FF2B5EF4-FFF2-40B4-BE49-F238E27FC236}">
                <a16:creationId xmlns:a16="http://schemas.microsoft.com/office/drawing/2014/main" id="{4F99B454-7EAE-B8A0-AB49-67E67F194C0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6133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2e88e0a1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322e88e0a1f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14" name="Google Shape;114;g322e88e0a1f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2e88e0a1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322e88e0a1f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29" name="Google Shape;129;g322e88e0a1f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2e88e0a1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322e88e0a1f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38" name="Google Shape;138;g322e88e0a1f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2e88e0a1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322e88e0a1f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48" name="Google Shape;148;g322e88e0a1f_0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2e88e0a1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322e88e0a1f_0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56" name="Google Shape;156;g322e88e0a1f_0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2e88e0a1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322e88e0a1f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64" name="Google Shape;164;g322e88e0a1f_0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2e88e0a1f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322e88e0a1f_0_1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80" name="Google Shape;180;g322e88e0a1f_0_1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2e88e0a1f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322e88e0a1f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95" name="Google Shape;195;g322e88e0a1f_0_1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197400" y="4294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311700" y="11143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476377"/>
            <a:ext cx="4038600" cy="311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476377"/>
            <a:ext cx="4038600" cy="311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408164" y="-684014"/>
            <a:ext cx="23276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" y="0"/>
            <a:ext cx="9152194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" y="0"/>
            <a:ext cx="9152194" cy="457200"/>
          </a:xfrm>
          <a:custGeom>
            <a:avLst/>
            <a:gdLst/>
            <a:ahLst/>
            <a:cxnLst/>
            <a:rect l="l" t="t" r="r" b="b"/>
            <a:pathLst>
              <a:path w="18304388" h="914400">
                <a:moveTo>
                  <a:pt x="0" y="0"/>
                </a:moveTo>
                <a:lnTo>
                  <a:pt x="18304388" y="0"/>
                </a:lnTo>
                <a:lnTo>
                  <a:pt x="18304388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9"/>
            </a:stretch>
          </a:blipFill>
        </p:spPr>
        <p:txBody>
          <a:bodyPr/>
          <a:lstStyle/>
          <a:p>
            <a:endParaRPr lang="en-US" sz="700"/>
          </a:p>
        </p:txBody>
      </p:sp>
      <p:grpSp>
        <p:nvGrpSpPr>
          <p:cNvPr id="4" name="Group 4"/>
          <p:cNvGrpSpPr/>
          <p:nvPr/>
        </p:nvGrpSpPr>
        <p:grpSpPr>
          <a:xfrm>
            <a:off x="3898760" y="1279873"/>
            <a:ext cx="5004080" cy="2160893"/>
            <a:chOff x="-1089920" y="-123825"/>
            <a:chExt cx="13344213" cy="5762380"/>
          </a:xfrm>
        </p:grpSpPr>
        <p:sp>
          <p:nvSpPr>
            <p:cNvPr id="5" name="TextBox 5"/>
            <p:cNvSpPr txBox="1"/>
            <p:nvPr/>
          </p:nvSpPr>
          <p:spPr>
            <a:xfrm>
              <a:off x="-1089920" y="-123825"/>
              <a:ext cx="13344213" cy="30379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048"/>
                </a:lnSpc>
              </a:pPr>
              <a:r>
                <a:rPr lang="en-US" sz="2400" b="1" dirty="0" err="1">
                  <a:latin typeface="Arial Bold"/>
                  <a:ea typeface="Arial Bold"/>
                  <a:cs typeface="Arial Bold"/>
                  <a:sym typeface="Arial Bold"/>
                </a:rPr>
                <a:t>AlphaPortfolio</a:t>
              </a:r>
              <a:r>
                <a:rPr lang="en-US" sz="2400" b="1" dirty="0">
                  <a:latin typeface="Arial Bold"/>
                  <a:ea typeface="Arial Bold"/>
                  <a:cs typeface="Arial Bold"/>
                  <a:sym typeface="Arial Bold"/>
                </a:rPr>
                <a:t>: Generating Alpha for Direct Portfolio Optimization Using Deep Reinforcement Learning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-1089920" y="4577238"/>
              <a:ext cx="10309618" cy="10613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10"/>
                </a:lnSpc>
              </a:pPr>
              <a:r>
                <a:rPr lang="en-US" sz="1150" b="1" dirty="0"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By: Dev Kewlani</a:t>
              </a:r>
            </a:p>
            <a:p>
              <a:pPr>
                <a:lnSpc>
                  <a:spcPts val="1610"/>
                </a:lnSpc>
              </a:pPr>
              <a:r>
                <a:rPr lang="en-US" sz="1150" b="1" dirty="0"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Date: January 10</a:t>
              </a:r>
              <a:r>
                <a:rPr lang="en-US" sz="1150" b="1" baseline="30000" dirty="0"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th</a:t>
              </a:r>
              <a:r>
                <a:rPr lang="en-US" sz="1150" b="1" dirty="0"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, 2025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457200"/>
            <a:ext cx="3013352" cy="4686300"/>
            <a:chOff x="0" y="0"/>
            <a:chExt cx="812800" cy="1264049"/>
          </a:xfrm>
          <a:effectLst>
            <a:outerShdw dist="50800" sx="1000" sy="1000" algn="ctr" rotWithShape="0">
              <a:schemeClr val="bg1"/>
            </a:outerShdw>
          </a:effectLst>
        </p:grpSpPr>
        <p:sp>
          <p:nvSpPr>
            <p:cNvPr id="9" name="Freeform 9" descr="穿着西装的男人在微笑  描述已自动生成"/>
            <p:cNvSpPr/>
            <p:nvPr/>
          </p:nvSpPr>
          <p:spPr>
            <a:xfrm>
              <a:off x="0" y="0"/>
              <a:ext cx="812800" cy="1264049"/>
            </a:xfrm>
            <a:custGeom>
              <a:avLst/>
              <a:gdLst/>
              <a:ahLst/>
              <a:cxnLst/>
              <a:rect l="l" t="t" r="r" b="b"/>
              <a:pathLst>
                <a:path w="812800" h="1264049">
                  <a:moveTo>
                    <a:pt x="0" y="0"/>
                  </a:moveTo>
                  <a:lnTo>
                    <a:pt x="812800" y="0"/>
                  </a:lnTo>
                  <a:lnTo>
                    <a:pt x="812800" y="1264049"/>
                  </a:lnTo>
                  <a:lnTo>
                    <a:pt x="0" y="1264049"/>
                  </a:lnTo>
                  <a:close/>
                </a:path>
              </a:pathLst>
            </a:custGeom>
            <a:blipFill>
              <a:blip r:embed="rId3"/>
              <a:stretch>
                <a:fillRect l="-27758" r="-27758"/>
              </a:stretch>
            </a:blipFill>
          </p:spPr>
          <p:txBody>
            <a:bodyPr/>
            <a:lstStyle/>
            <a:p>
              <a:endParaRPr lang="en-US" sz="7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10</a:t>
            </a:fld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504E727-8BF9-0CB1-E1E4-C41DA5DEB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6725109"/>
              </p:ext>
            </p:extLst>
          </p:nvPr>
        </p:nvGraphicFramePr>
        <p:xfrm>
          <a:off x="457200" y="1321250"/>
          <a:ext cx="8412480" cy="34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Google Shape;190;p26">
            <a:extLst>
              <a:ext uri="{FF2B5EF4-FFF2-40B4-BE49-F238E27FC236}">
                <a16:creationId xmlns:a16="http://schemas.microsoft.com/office/drawing/2014/main" id="{2F011343-96C0-0AB1-D568-22A183FFE9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83336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700" dirty="0">
                <a:latin typeface="Roboto"/>
                <a:ea typeface="Roboto"/>
                <a:cs typeface="Roboto"/>
                <a:sym typeface="Roboto"/>
              </a:rPr>
              <a:t>Implementation Timeline</a:t>
            </a:r>
            <a:endParaRPr sz="2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11</a:t>
            </a:fld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0193642-7A0A-977A-042B-4AAF0349DD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192301"/>
              </p:ext>
            </p:extLst>
          </p:nvPr>
        </p:nvGraphicFramePr>
        <p:xfrm>
          <a:off x="457200" y="1543194"/>
          <a:ext cx="8229600" cy="3053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Google Shape;204;p28">
            <a:extLst>
              <a:ext uri="{FF2B5EF4-FFF2-40B4-BE49-F238E27FC236}">
                <a16:creationId xmlns:a16="http://schemas.microsoft.com/office/drawing/2014/main" id="{C12E5AF8-C74E-F366-9200-F6994EC8F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4692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82880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100"/>
              <a:buNone/>
            </a:pPr>
            <a:r>
              <a:rPr lang="en-US" dirty="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Results Expectations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>
          <a:extLst>
            <a:ext uri="{FF2B5EF4-FFF2-40B4-BE49-F238E27FC236}">
              <a16:creationId xmlns:a16="http://schemas.microsoft.com/office/drawing/2014/main" id="{16A660CB-3EAC-61D4-03E9-2A6C26E27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>
            <a:extLst>
              <a:ext uri="{FF2B5EF4-FFF2-40B4-BE49-F238E27FC236}">
                <a16:creationId xmlns:a16="http://schemas.microsoft.com/office/drawing/2014/main" id="{04AD1F42-D4DE-37CD-39AB-6A3CEDE08C1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12</a:t>
            </a:fld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56E3872-B73A-99F3-6DFD-3C17C695FD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483897"/>
              </p:ext>
            </p:extLst>
          </p:nvPr>
        </p:nvGraphicFramePr>
        <p:xfrm>
          <a:off x="457200" y="1342304"/>
          <a:ext cx="8229600" cy="3053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Google Shape;204;p28">
            <a:extLst>
              <a:ext uri="{FF2B5EF4-FFF2-40B4-BE49-F238E27FC236}">
                <a16:creationId xmlns:a16="http://schemas.microsoft.com/office/drawing/2014/main" id="{85C96378-AF03-3C77-E569-B15AC22D0D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29162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82880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100"/>
              <a:buNone/>
            </a:pPr>
            <a:r>
              <a:rPr lang="en-US" sz="2800" dirty="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Validating Economic Interpretability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0688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>
          <a:extLst>
            <a:ext uri="{FF2B5EF4-FFF2-40B4-BE49-F238E27FC236}">
              <a16:creationId xmlns:a16="http://schemas.microsoft.com/office/drawing/2014/main" id="{BC992691-678B-2FEA-F787-85E6A5A6B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>
            <a:extLst>
              <a:ext uri="{FF2B5EF4-FFF2-40B4-BE49-F238E27FC236}">
                <a16:creationId xmlns:a16="http://schemas.microsoft.com/office/drawing/2014/main" id="{80974F7A-94F9-E3CC-9268-62FA206D72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68760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WHY THIS PROJECT?</a:t>
            </a:r>
            <a:endParaRPr dirty="0"/>
          </a:p>
        </p:txBody>
      </p:sp>
      <p:sp>
        <p:nvSpPr>
          <p:cNvPr id="167" name="Google Shape;167;p23">
            <a:extLst>
              <a:ext uri="{FF2B5EF4-FFF2-40B4-BE49-F238E27FC236}">
                <a16:creationId xmlns:a16="http://schemas.microsoft.com/office/drawing/2014/main" id="{75F0488C-4A95-336E-B108-1D6E2D7D9B5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13</a:t>
            </a:fld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19435C-778F-663B-918E-9DE802556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695492"/>
              </p:ext>
            </p:extLst>
          </p:nvPr>
        </p:nvGraphicFramePr>
        <p:xfrm>
          <a:off x="457200" y="1370050"/>
          <a:ext cx="8229600" cy="350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061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14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512400" y="2096925"/>
            <a:ext cx="8119200" cy="673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</a:rPr>
              <a:t>Thankyou! Any Questions?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457200" y="588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100"/>
              <a:t>Contents</a:t>
            </a:r>
            <a:endParaRPr sz="310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6B3B24F-F4FD-4942-E1F9-0413724333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5587534"/>
              </p:ext>
            </p:extLst>
          </p:nvPr>
        </p:nvGraphicFramePr>
        <p:xfrm>
          <a:off x="457200" y="1297721"/>
          <a:ext cx="8229600" cy="342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457200" y="568760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Approach</a:t>
            </a:r>
            <a:endParaRPr sz="3100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3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457200" y="1440425"/>
            <a:ext cx="8229600" cy="3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/>
              <a:t>This approach uses multi-sequence attention-based neural networks and economic distillation for explainable AI.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 dirty="0"/>
              <a:t>Multi-Sequence Attention-Based Neural Networks:</a:t>
            </a:r>
            <a:endParaRPr sz="900" b="1" dirty="0"/>
          </a:p>
          <a:p>
            <a:pPr marL="228600" lvl="0" indent="-171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-US" sz="900" b="1" dirty="0"/>
              <a:t>Definition:</a:t>
            </a:r>
            <a:r>
              <a:rPr lang="en-US" sz="900" dirty="0"/>
              <a:t> These are neural network architectures designed to process time-series data for multiple assets simultaneously.</a:t>
            </a:r>
            <a:endParaRPr sz="900" dirty="0"/>
          </a:p>
          <a:p>
            <a:pPr marL="2286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b="1" dirty="0"/>
              <a:t>Purpose:</a:t>
            </a:r>
            <a:r>
              <a:rPr lang="en-US" sz="900" dirty="0"/>
              <a:t> They capture the dependencies and interactions both over time (temporal relationships) and across assets (cross-sectional relationships).</a:t>
            </a:r>
            <a:endParaRPr sz="900" dirty="0"/>
          </a:p>
          <a:p>
            <a:pPr marL="2286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b="1" dirty="0"/>
              <a:t>Example:</a:t>
            </a:r>
            <a:r>
              <a:rPr lang="en-US" sz="900" dirty="0"/>
              <a:t> For a stock portfolio, the model might analyze how the past returns of one stock influence others or how macroeconomic variables affect multiple assets in a given period.</a:t>
            </a:r>
            <a:endParaRPr sz="900" dirty="0"/>
          </a:p>
          <a:p>
            <a:pPr marL="2286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b="1" dirty="0"/>
              <a:t>Benefit:</a:t>
            </a:r>
            <a:r>
              <a:rPr lang="en-US" sz="900" dirty="0"/>
              <a:t> This structure helps in identifying patterns and relationships that traditional models might overlook, leading to better portfolio optimization.</a:t>
            </a:r>
            <a:endParaRPr sz="9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 dirty="0"/>
              <a:t>Economic Distillation for Explainable AI:</a:t>
            </a:r>
            <a:endParaRPr sz="900" b="1" dirty="0"/>
          </a:p>
          <a:p>
            <a:pPr marL="228600" lvl="0" indent="-171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-US" sz="900" b="1" dirty="0"/>
              <a:t>Definition:</a:t>
            </a:r>
            <a:r>
              <a:rPr lang="en-US" sz="900" dirty="0"/>
              <a:t> Economic distillation translates complex AI model outputs into simpler, human-understandable forms, such as linear models or feature sensitivity scores.</a:t>
            </a:r>
            <a:endParaRPr sz="900" dirty="0"/>
          </a:p>
          <a:p>
            <a:pPr marL="2286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b="1" dirty="0"/>
              <a:t>Process:</a:t>
            </a:r>
            <a:endParaRPr sz="900" b="1" dirty="0"/>
          </a:p>
          <a:p>
            <a:pPr marL="4572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900" dirty="0"/>
              <a:t>Identifies which factors (e.g., price-to-book ratio, volatility) most influence the model's decisions.</a:t>
            </a:r>
            <a:endParaRPr sz="900" dirty="0"/>
          </a:p>
          <a:p>
            <a:pPr marL="4572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900" dirty="0"/>
              <a:t>Highlights how these factors interact or evolve over time.</a:t>
            </a:r>
            <a:endParaRPr sz="900" dirty="0"/>
          </a:p>
          <a:p>
            <a:pPr marL="2286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b="1" dirty="0"/>
              <a:t>Example:</a:t>
            </a:r>
            <a:r>
              <a:rPr lang="en-US" sz="900" dirty="0"/>
              <a:t> If the model allocates a large weight to a particular stock, economic distillation explains whether this is due to its profitability, momentum, or other features.</a:t>
            </a:r>
            <a:endParaRPr sz="900" dirty="0"/>
          </a:p>
          <a:p>
            <a:pPr marL="2286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b="1" dirty="0"/>
              <a:t>Importance:</a:t>
            </a:r>
            <a:r>
              <a:rPr lang="en-US" sz="900" dirty="0"/>
              <a:t> It ensures transparency and builds trust, as investors and stakeholders can see the rationale behind each portfolio decision.</a:t>
            </a:r>
            <a:endParaRPr sz="9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/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4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505692" y="2689614"/>
            <a:ext cx="8229600" cy="22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 dirty="0"/>
              <a:t>Set up access to CRSP and </a:t>
            </a:r>
            <a:r>
              <a:rPr lang="en-US" sz="1200" dirty="0" err="1"/>
              <a:t>Compustat</a:t>
            </a:r>
            <a:r>
              <a:rPr lang="en-US" sz="1200" dirty="0"/>
              <a:t> databases using Wharton Research Data Services (WRDS)</a:t>
            </a:r>
            <a:endParaRPr sz="1200"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 dirty="0"/>
              <a:t>Collect monthly stock return data from CRSP (1980-2016)</a:t>
            </a:r>
            <a:endParaRPr sz="1200"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 dirty="0"/>
              <a:t>Gather firm balance sheet data from </a:t>
            </a:r>
            <a:r>
              <a:rPr lang="en-US" sz="1200" dirty="0" err="1"/>
              <a:t>Compustat</a:t>
            </a:r>
            <a:endParaRPr sz="1200"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 dirty="0"/>
              <a:t>Construct 51 firm characteristics and market signals with 12-month lookback</a:t>
            </a:r>
            <a:endParaRPr sz="1200"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 dirty="0"/>
              <a:t>Clean and normalize the data</a:t>
            </a:r>
            <a:endParaRPr sz="1200"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Char char="●"/>
            </a:pPr>
            <a:r>
              <a:rPr lang="en-US" sz="1200" dirty="0">
                <a:solidFill>
                  <a:srgbClr val="242424"/>
                </a:solidFill>
              </a:rPr>
              <a:t>Training period: 1965-1999</a:t>
            </a:r>
            <a:endParaRPr sz="1200" dirty="0">
              <a:solidFill>
                <a:srgbClr val="242424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Char char="●"/>
            </a:pPr>
            <a:r>
              <a:rPr lang="en-US" sz="1200" dirty="0">
                <a:solidFill>
                  <a:srgbClr val="242424"/>
                </a:solidFill>
              </a:rPr>
              <a:t>Testing period: 1999-2016</a:t>
            </a:r>
            <a:endParaRPr sz="1200" dirty="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256" y="1804794"/>
            <a:ext cx="2405575" cy="11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268" y="1668859"/>
            <a:ext cx="2405574" cy="14252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4;p18">
            <a:extLst>
              <a:ext uri="{FF2B5EF4-FFF2-40B4-BE49-F238E27FC236}">
                <a16:creationId xmlns:a16="http://schemas.microsoft.com/office/drawing/2014/main" id="{AFF55798-0E06-51B0-FF6B-92CBE593D9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5692" y="651074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Data Management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5</a:t>
            </a:fld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3A29147-EA23-9AD5-8BA0-022D367E55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2396623"/>
              </p:ext>
            </p:extLst>
          </p:nvPr>
        </p:nvGraphicFramePr>
        <p:xfrm>
          <a:off x="419986" y="836428"/>
          <a:ext cx="8304028" cy="387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EF1ED64-1621-3A4F-1085-285C1F52501B}"/>
              </a:ext>
            </a:extLst>
          </p:cNvPr>
          <p:cNvSpPr txBox="1"/>
          <p:nvPr/>
        </p:nvSpPr>
        <p:spPr>
          <a:xfrm>
            <a:off x="1800448" y="2540720"/>
            <a:ext cx="30976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b="1" dirty="0">
                <a:solidFill>
                  <a:schemeClr val="bg1"/>
                </a:solidFill>
                <a:latin typeface="+mj-lt"/>
                <a:ea typeface="Roboto"/>
                <a:cs typeface="Roboto"/>
                <a:sym typeface="Roboto"/>
              </a:rPr>
              <a:t>Model Architecture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457200" y="568750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600" dirty="0">
                <a:latin typeface="Roboto"/>
                <a:ea typeface="Roboto"/>
                <a:cs typeface="Roboto"/>
                <a:sym typeface="Roboto"/>
              </a:rPr>
              <a:t>Sequence Representation Extraction Module (SREM)</a:t>
            </a:r>
            <a:endParaRPr sz="2500"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6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457200" y="1370050"/>
            <a:ext cx="82296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 dirty="0"/>
              <a:t>Purpose:</a:t>
            </a:r>
            <a:endParaRPr sz="900" b="1" dirty="0"/>
          </a:p>
          <a:p>
            <a:pPr marL="45720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The SREM processes the historical time-series data of each asset (e.g., stock prices, financial ratios) to capture trends, patterns, and dependencies over time.</a:t>
            </a:r>
            <a:endParaRPr sz="900" dirty="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 dirty="0"/>
              <a:t>Key Features:</a:t>
            </a:r>
            <a:endParaRPr sz="900" b="1" dirty="0"/>
          </a:p>
          <a:p>
            <a:pPr marL="45720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-US" sz="900" b="1" dirty="0"/>
              <a:t>Handles Sequential Data:</a:t>
            </a:r>
            <a:r>
              <a:rPr lang="en-US" sz="900" dirty="0"/>
              <a:t> Uses </a:t>
            </a:r>
            <a:r>
              <a:rPr lang="en-US" sz="900" b="1" dirty="0"/>
              <a:t>Transformer Encoder or LSTM (Long Short-Term Memory)</a:t>
            </a:r>
            <a:r>
              <a:rPr lang="en-US" sz="900" dirty="0"/>
              <a:t> to extract representations from historical data.</a:t>
            </a:r>
            <a:endParaRPr sz="900" dirty="0"/>
          </a:p>
          <a:p>
            <a:pPr marL="45720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b="1" dirty="0"/>
              <a:t>Captures Long-Range Dependencies:</a:t>
            </a:r>
            <a:r>
              <a:rPr lang="en-US" sz="900" dirty="0"/>
              <a:t> Identifies relationships across time, such as how past performance affects future returns.</a:t>
            </a:r>
            <a:endParaRPr sz="900" dirty="0"/>
          </a:p>
          <a:p>
            <a:pPr marL="45720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b="1" dirty="0"/>
              <a:t>Shared Parameters:</a:t>
            </a:r>
            <a:r>
              <a:rPr lang="en-US" sz="900" dirty="0"/>
              <a:t> The same SREM is applied to all assets, ensuring consistent feature extraction across the portfolio.</a:t>
            </a:r>
            <a:endParaRPr sz="900" dirty="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 dirty="0"/>
              <a:t>Example:</a:t>
            </a:r>
            <a:endParaRPr sz="900" b="1" dirty="0"/>
          </a:p>
          <a:p>
            <a:pPr marL="45720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For a stock, the SREM analyzes data from the past 12 months (e.g., returns, volatility) and converts it into a compact representation (vector) that summarizes the stock’s state over that period.</a:t>
            </a:r>
            <a:endParaRPr sz="900" dirty="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 dirty="0"/>
              <a:t>Why It’s Important:</a:t>
            </a:r>
            <a:endParaRPr sz="900" b="1" dirty="0"/>
          </a:p>
          <a:p>
            <a:pPr marL="45720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Financial time-series data is noisy and non-linear. The SREM ensures that relevant patterns are captured while filtering out noise.</a:t>
            </a:r>
            <a:endParaRPr sz="900" dirty="0"/>
          </a:p>
          <a:p>
            <a:pPr marL="3429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457200" y="568760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Cross-Asset Attention Network (CAAN)</a:t>
            </a:r>
            <a:endParaRPr dirty="0"/>
          </a:p>
        </p:txBody>
      </p:sp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7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457200" y="1370050"/>
            <a:ext cx="82296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/>
              <a:t>Purpose:</a:t>
            </a:r>
            <a:endParaRPr sz="900" b="1"/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-US" sz="900"/>
              <a:t>The CAAN identifies and models the interrelationships between assets in the portfolio, such as correlations or interactions between different stocks or sectors.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/>
              <a:t>Key Features:</a:t>
            </a:r>
            <a:endParaRPr sz="900" b="1"/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-US" sz="900" b="1"/>
              <a:t>Attention Mechanism:</a:t>
            </a:r>
            <a:r>
              <a:rPr lang="en-US" sz="900"/>
              <a:t> Assigns weights to the importance of one asset relative to others, based on their historical states.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b="1"/>
              <a:t>Self-Attention for Relationships:</a:t>
            </a:r>
            <a:r>
              <a:rPr lang="en-US" sz="900"/>
              <a:t> For example, if stock A and stock B are highly correlated, CAAN uses this relationship to influence portfolio construction.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b="1"/>
              <a:t>Flexible and Scalable:</a:t>
            </a:r>
            <a:r>
              <a:rPr lang="en-US" sz="900"/>
              <a:t> Can model complex interdependencies across a large number of assets.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/>
              <a:t>Example:</a:t>
            </a:r>
            <a:endParaRPr sz="900" b="1"/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-US" sz="900"/>
              <a:t>Suppose stock A (a tech company) and stock B (a semiconductor supplier) are closely linked. If stock A shows strong momentum, CAAN might increase the weight of stock B due to their relationship.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/>
              <a:t>Why It’s Important:</a:t>
            </a:r>
            <a:endParaRPr sz="900" b="1"/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-US" sz="900"/>
              <a:t>Asset interactions are crucial in portfolio optimization. Ignoring them can lead to suboptimal decisions, especially in diversified portfolios.</a:t>
            </a:r>
            <a:endParaRPr sz="900"/>
          </a:p>
          <a:p>
            <a:pPr marL="3429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457200" y="568760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Portfolio Generator</a:t>
            </a:r>
            <a:endParaRPr dirty="0"/>
          </a:p>
        </p:txBody>
      </p: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8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457200" y="1370050"/>
            <a:ext cx="82296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/>
              <a:t>Purpose:</a:t>
            </a:r>
            <a:endParaRPr sz="900" b="1"/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-US" sz="900"/>
              <a:t>Converts the outputs of the CAAN (winner scores) into actionable portfolio weights for long and short positions.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/>
              <a:t>Key Features:</a:t>
            </a:r>
            <a:endParaRPr sz="900" b="1"/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-US" sz="900" b="1"/>
              <a:t>Winner Scores:</a:t>
            </a:r>
            <a:r>
              <a:rPr lang="en-US" sz="900"/>
              <a:t> Each asset is assigned a score based on its likelihood of contributing positively to the portfolio's performance.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b="1"/>
              <a:t>Dynamic Allocation:</a:t>
            </a:r>
            <a:r>
              <a:rPr lang="en-US" sz="900"/>
              <a:t> Assets with high winner scores are given higher weights in the long portfolio, while those with low scores are shorted.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b="1"/>
              <a:t>Handles Constraints:</a:t>
            </a:r>
            <a:r>
              <a:rPr lang="en-US" sz="900"/>
              <a:t> Can incorporate transaction costs, liquidity constraints, and other real-world factors.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/>
              <a:t>Process:</a:t>
            </a:r>
            <a:endParaRPr sz="900" b="1"/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-US" sz="900"/>
              <a:t>Assets are ranked by their winner scores.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/>
              <a:t>Top-ranked assets are assigned to the long portfolio, and bottom-ranked assets to the short portfolio.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/>
              <a:t>Portfolio weights are normalized to ensure balance and compliance with constraints.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/>
              <a:t>Why It’s Important:</a:t>
            </a:r>
            <a:endParaRPr sz="900" b="1"/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-US" sz="900"/>
              <a:t>The Portfolio Generator ensures that the final portfolio is not only theoretically optimal but also practical and implementable in real-world trading.</a:t>
            </a:r>
            <a:endParaRPr sz="900"/>
          </a:p>
          <a:p>
            <a:pPr marL="3429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7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457200" y="568760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Reinforcement Learning for Portfolio Optimization</a:t>
            </a:r>
            <a:endParaRPr sz="2400" dirty="0"/>
          </a:p>
        </p:txBody>
      </p:sp>
      <p:sp>
        <p:nvSpPr>
          <p:cNvPr id="183" name="Google Shape;183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9</a:t>
            </a:fld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2B748B5-6373-AE15-59CA-92D758FAC1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37545"/>
              </p:ext>
            </p:extLst>
          </p:nvPr>
        </p:nvGraphicFramePr>
        <p:xfrm>
          <a:off x="457200" y="1370050"/>
          <a:ext cx="8229600" cy="350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  <wetp:taskpane dockstate="right" visibility="0" width="350" row="0">
    <wetp:webextensionref xmlns:r="http://schemas.openxmlformats.org/officeDocument/2006/relationships" r:id="rId3"/>
  </wetp:taskpane>
  <wetp:taskpane dockstate="right" visibility="0" width="350" row="0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1A93A41D-A455-AA4C-ABE3-10DCDE47B20E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3967ECF-8BD8-A24D-8F98-23109A572D3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7F117B6-F484-924B-9403-48E87C472819}">
  <we:reference id="wa104380050" version="3.8.0.0" store="en-US" storeType="OMEX"/>
  <we:alternateReferences>
    <we:reference id="wa104380050" version="3.8.0.0" store="wa104380050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EF5E29A1-936B-1644-BDE1-C41740D37D5A}">
  <we:reference id="wa200001396" version="5.1.1.0" store="en-US" storeType="OMEX"/>
  <we:alternateReferences>
    <we:reference id="WA200001396" version="5.1.1.0" store="WA20000139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1288</Words>
  <Application>Microsoft Macintosh PowerPoint</Application>
  <PresentationFormat>On-screen Show (16:9)</PresentationFormat>
  <Paragraphs>169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Bold</vt:lpstr>
      <vt:lpstr>Calibri</vt:lpstr>
      <vt:lpstr>Roboto</vt:lpstr>
      <vt:lpstr>Arial</vt:lpstr>
      <vt:lpstr>TT Rounds Condensed</vt:lpstr>
      <vt:lpstr>NCStateU-horizontal-left-logo</vt:lpstr>
      <vt:lpstr>PowerPoint Presentation</vt:lpstr>
      <vt:lpstr>Contents</vt:lpstr>
      <vt:lpstr>Approach</vt:lpstr>
      <vt:lpstr>Data Management</vt:lpstr>
      <vt:lpstr>PowerPoint Presentation</vt:lpstr>
      <vt:lpstr>Sequence Representation Extraction Module (SREM)</vt:lpstr>
      <vt:lpstr>Cross-Asset Attention Network (CAAN)</vt:lpstr>
      <vt:lpstr>Portfolio Generator</vt:lpstr>
      <vt:lpstr>Reinforcement Learning for Portfolio Optimization</vt:lpstr>
      <vt:lpstr>Implementation Timeline</vt:lpstr>
      <vt:lpstr>Results Expectations</vt:lpstr>
      <vt:lpstr>Validating Economic Interpretability</vt:lpstr>
      <vt:lpstr>WHY THIS PROJECT?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 Kewlani</cp:lastModifiedBy>
  <cp:revision>5</cp:revision>
  <dcterms:modified xsi:type="dcterms:W3CDTF">2025-01-07T23:01:39Z</dcterms:modified>
</cp:coreProperties>
</file>