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6" r:id="rId3"/>
    <p:sldId id="300" r:id="rId4"/>
    <p:sldId id="301" r:id="rId5"/>
    <p:sldId id="295" r:id="rId6"/>
    <p:sldId id="296" r:id="rId7"/>
    <p:sldId id="297" r:id="rId8"/>
    <p:sldId id="304" r:id="rId9"/>
    <p:sldId id="302" r:id="rId10"/>
    <p:sldId id="305" r:id="rId11"/>
    <p:sldId id="298" r:id="rId12"/>
    <p:sldId id="303" r:id="rId13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454545"/>
    <a:srgbClr val="9BAAB7"/>
    <a:srgbClr val="B8D082"/>
    <a:srgbClr val="E8A565"/>
    <a:srgbClr val="FFFF00"/>
    <a:srgbClr val="353535"/>
    <a:srgbClr val="EAEAEA"/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6E87B-34EE-4753-BDF8-46A4E1285E29}" v="169" dt="2025-02-17T10:07:01.981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8" autoAdjust="0"/>
    <p:restoredTop sz="94660"/>
  </p:normalViewPr>
  <p:slideViewPr>
    <p:cSldViewPr showGuides="1">
      <p:cViewPr varScale="1">
        <p:scale>
          <a:sx n="147" d="100"/>
          <a:sy n="147" d="100"/>
        </p:scale>
        <p:origin x="100" y="400"/>
      </p:cViewPr>
      <p:guideLst>
        <p:guide orient="horz" pos="2160"/>
        <p:guide pos="3839"/>
        <p:guide pos="10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axime" userId="801aa860-690f-426a-9433-937f1d407ce0" providerId="ADAL" clId="{92AAF7DE-E8D5-45A1-B6B7-1FE45A5788D9}"/>
    <pc:docChg chg="undo custSel addSld modSld modMainMaster">
      <pc:chgData name="Jan Maxime" userId="801aa860-690f-426a-9433-937f1d407ce0" providerId="ADAL" clId="{92AAF7DE-E8D5-45A1-B6B7-1FE45A5788D9}" dt="2023-06-07T09:37:07.037" v="247"/>
      <pc:docMkLst>
        <pc:docMk/>
      </pc:docMkLst>
      <pc:sldChg chg="addSp delSp modSp mod modTransition modAnim">
        <pc:chgData name="Jan Maxime" userId="801aa860-690f-426a-9433-937f1d407ce0" providerId="ADAL" clId="{92AAF7DE-E8D5-45A1-B6B7-1FE45A5788D9}" dt="2023-06-07T09:03:43.728" v="193"/>
        <pc:sldMkLst>
          <pc:docMk/>
          <pc:sldMk cId="506761459" sldId="256"/>
        </pc:sldMkLst>
      </pc:sldChg>
      <pc:sldChg chg="addSp delSp modSp mod modTransition modAnim">
        <pc:chgData name="Jan Maxime" userId="801aa860-690f-426a-9433-937f1d407ce0" providerId="ADAL" clId="{92AAF7DE-E8D5-45A1-B6B7-1FE45A5788D9}" dt="2023-06-07T09:03:43.728" v="193"/>
        <pc:sldMkLst>
          <pc:docMk/>
          <pc:sldMk cId="1137154812" sldId="295"/>
        </pc:sldMkLst>
      </pc:sldChg>
      <pc:sldChg chg="addSp delSp modSp mod modTransition modAnim">
        <pc:chgData name="Jan Maxime" userId="801aa860-690f-426a-9433-937f1d407ce0" providerId="ADAL" clId="{92AAF7DE-E8D5-45A1-B6B7-1FE45A5788D9}" dt="2023-06-07T09:12:33.394" v="207"/>
        <pc:sldMkLst>
          <pc:docMk/>
          <pc:sldMk cId="1503649610" sldId="296"/>
        </pc:sldMkLst>
      </pc:sldChg>
      <pc:sldChg chg="addSp delSp modSp mod modTransition modAnim">
        <pc:chgData name="Jan Maxime" userId="801aa860-690f-426a-9433-937f1d407ce0" providerId="ADAL" clId="{92AAF7DE-E8D5-45A1-B6B7-1FE45A5788D9}" dt="2023-06-07T09:20:26.671" v="220"/>
        <pc:sldMkLst>
          <pc:docMk/>
          <pc:sldMk cId="1756626173" sldId="297"/>
        </pc:sldMkLst>
      </pc:sldChg>
      <pc:sldChg chg="addSp delSp modSp mod modTransition modAnim">
        <pc:chgData name="Jan Maxime" userId="801aa860-690f-426a-9433-937f1d407ce0" providerId="ADAL" clId="{92AAF7DE-E8D5-45A1-B6B7-1FE45A5788D9}" dt="2023-06-07T09:32:45.493" v="241"/>
        <pc:sldMkLst>
          <pc:docMk/>
          <pc:sldMk cId="575578581" sldId="298"/>
        </pc:sldMkLst>
      </pc:sldChg>
      <pc:sldChg chg="addSp delSp modSp mod modTransition modAnim">
        <pc:chgData name="Jan Maxime" userId="801aa860-690f-426a-9433-937f1d407ce0" providerId="ADAL" clId="{92AAF7DE-E8D5-45A1-B6B7-1FE45A5788D9}" dt="2023-06-07T09:03:43.728" v="193"/>
        <pc:sldMkLst>
          <pc:docMk/>
          <pc:sldMk cId="2066755140" sldId="299"/>
        </pc:sldMkLst>
      </pc:sldChg>
      <pc:sldChg chg="addSp delSp modSp mod modTransition modAnim">
        <pc:chgData name="Jan Maxime" userId="801aa860-690f-426a-9433-937f1d407ce0" providerId="ADAL" clId="{92AAF7DE-E8D5-45A1-B6B7-1FE45A5788D9}" dt="2023-06-07T09:03:43.728" v="193"/>
        <pc:sldMkLst>
          <pc:docMk/>
          <pc:sldMk cId="2936951161" sldId="300"/>
        </pc:sldMkLst>
      </pc:sldChg>
      <pc:sldChg chg="addSp delSp modSp mod modTransition modAnim">
        <pc:chgData name="Jan Maxime" userId="801aa860-690f-426a-9433-937f1d407ce0" providerId="ADAL" clId="{92AAF7DE-E8D5-45A1-B6B7-1FE45A5788D9}" dt="2023-06-07T09:03:43.728" v="193"/>
        <pc:sldMkLst>
          <pc:docMk/>
          <pc:sldMk cId="2717821650" sldId="301"/>
        </pc:sldMkLst>
      </pc:sldChg>
      <pc:sldChg chg="addSp delSp modSp mod modTransition modAnim">
        <pc:chgData name="Jan Maxime" userId="801aa860-690f-426a-9433-937f1d407ce0" providerId="ADAL" clId="{92AAF7DE-E8D5-45A1-B6B7-1FE45A5788D9}" dt="2023-06-07T09:29:11.651" v="236"/>
        <pc:sldMkLst>
          <pc:docMk/>
          <pc:sldMk cId="4037559277" sldId="302"/>
        </pc:sldMkLst>
      </pc:sldChg>
      <pc:sldChg chg="addSp delSp modSp mod modTransition modAnim">
        <pc:chgData name="Jan Maxime" userId="801aa860-690f-426a-9433-937f1d407ce0" providerId="ADAL" clId="{92AAF7DE-E8D5-45A1-B6B7-1FE45A5788D9}" dt="2023-06-07T09:37:07.037" v="247"/>
        <pc:sldMkLst>
          <pc:docMk/>
          <pc:sldMk cId="1359978466" sldId="303"/>
        </pc:sldMkLst>
      </pc:sldChg>
      <pc:sldChg chg="addSp delSp modSp add mod modTransition modAnim">
        <pc:chgData name="Jan Maxime" userId="801aa860-690f-426a-9433-937f1d407ce0" providerId="ADAL" clId="{92AAF7DE-E8D5-45A1-B6B7-1FE45A5788D9}" dt="2023-06-07T09:29:11.651" v="236"/>
        <pc:sldMkLst>
          <pc:docMk/>
          <pc:sldMk cId="1151049792" sldId="304"/>
        </pc:sldMkLst>
      </pc:sldChg>
      <pc:sldChg chg="addSp delSp modSp add mod modTransition modAnim">
        <pc:chgData name="Jan Maxime" userId="801aa860-690f-426a-9433-937f1d407ce0" providerId="ADAL" clId="{92AAF7DE-E8D5-45A1-B6B7-1FE45A5788D9}" dt="2023-06-07T09:29:11.651" v="236"/>
        <pc:sldMkLst>
          <pc:docMk/>
          <pc:sldMk cId="3889999186" sldId="305"/>
        </pc:sldMkLst>
      </pc:sldChg>
      <pc:sldMasterChg chg="modTransition modSldLayout">
        <pc:chgData name="Jan Maxime" userId="801aa860-690f-426a-9433-937f1d407ce0" providerId="ADAL" clId="{92AAF7DE-E8D5-45A1-B6B7-1FE45A5788D9}" dt="2023-06-07T09:00:42.557" v="179"/>
        <pc:sldMasterMkLst>
          <pc:docMk/>
          <pc:sldMasterMk cId="2054322300" sldId="2147483648"/>
        </pc:sldMasterMkLst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3817955988" sldId="2147483649"/>
          </pc:sldLayoutMkLst>
        </pc:sldLayoutChg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2185532848" sldId="2147483650"/>
          </pc:sldLayoutMkLst>
        </pc:sldLayoutChg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3234467543" sldId="2147483651"/>
          </pc:sldLayoutMkLst>
        </pc:sldLayoutChg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1239113715" sldId="2147483652"/>
          </pc:sldLayoutMkLst>
        </pc:sldLayoutChg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2138358032" sldId="2147483653"/>
          </pc:sldLayoutMkLst>
        </pc:sldLayoutChg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3163578801" sldId="2147483654"/>
          </pc:sldLayoutMkLst>
        </pc:sldLayoutChg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178381615" sldId="2147483655"/>
          </pc:sldLayoutMkLst>
        </pc:sldLayoutChg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3518043182" sldId="2147483656"/>
          </pc:sldLayoutMkLst>
        </pc:sldLayoutChg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3973900260" sldId="2147483657"/>
          </pc:sldLayoutMkLst>
        </pc:sldLayoutChg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2040880889" sldId="2147483658"/>
          </pc:sldLayoutMkLst>
        </pc:sldLayoutChg>
        <pc:sldLayoutChg chg="modTransition">
          <pc:chgData name="Jan Maxime" userId="801aa860-690f-426a-9433-937f1d407ce0" providerId="ADAL" clId="{92AAF7DE-E8D5-45A1-B6B7-1FE45A5788D9}" dt="2023-06-07T09:00:42.557" v="179"/>
          <pc:sldLayoutMkLst>
            <pc:docMk/>
            <pc:sldMasterMk cId="2054322300" sldId="2147483648"/>
            <pc:sldLayoutMk cId="612817689" sldId="2147483659"/>
          </pc:sldLayoutMkLst>
        </pc:sldLayoutChg>
      </pc:sldMasterChg>
    </pc:docChg>
  </pc:docChgLst>
  <pc:docChgLst>
    <pc:chgData name="Jan Maxime" userId="801aa860-690f-426a-9433-937f1d407ce0" providerId="ADAL" clId="{EF76E87B-34EE-4753-BDF8-46A4E1285E29}"/>
    <pc:docChg chg="undo custSel addSld delSld modSld">
      <pc:chgData name="Jan Maxime" userId="801aa860-690f-426a-9433-937f1d407ce0" providerId="ADAL" clId="{EF76E87B-34EE-4753-BDF8-46A4E1285E29}" dt="2025-02-17T10:07:07.423" v="357" actId="1076"/>
      <pc:docMkLst>
        <pc:docMk/>
      </pc:docMkLst>
      <pc:sldChg chg="addSp delSp modSp mod modTransition modAnim">
        <pc:chgData name="Jan Maxime" userId="801aa860-690f-426a-9433-937f1d407ce0" providerId="ADAL" clId="{EF76E87B-34EE-4753-BDF8-46A4E1285E29}" dt="2025-02-17T09:46:33.864" v="6" actId="1076"/>
        <pc:sldMkLst>
          <pc:docMk/>
          <pc:sldMk cId="506761459" sldId="256"/>
        </pc:sldMkLst>
        <pc:picChg chg="add mod">
          <ac:chgData name="Jan Maxime" userId="801aa860-690f-426a-9433-937f1d407ce0" providerId="ADAL" clId="{EF76E87B-34EE-4753-BDF8-46A4E1285E29}" dt="2025-02-17T09:46:33.864" v="6" actId="1076"/>
          <ac:picMkLst>
            <pc:docMk/>
            <pc:sldMk cId="506761459" sldId="256"/>
            <ac:picMk id="5" creationId="{B2E550AD-A59C-9B26-06CB-D93A1C6CD462}"/>
          </ac:picMkLst>
        </pc:picChg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506761459" sldId="256"/>
            <ac:picMk id="53" creationId="{C3B5ED58-51CA-DD34-6827-62771A37B6FD}"/>
          </ac:picMkLst>
        </pc:picChg>
        <pc:picChg chg="del">
          <ac:chgData name="Jan Maxime" userId="801aa860-690f-426a-9433-937f1d407ce0" providerId="ADAL" clId="{EF76E87B-34EE-4753-BDF8-46A4E1285E29}" dt="2025-02-17T09:42:50.309" v="0" actId="478"/>
          <ac:picMkLst>
            <pc:docMk/>
            <pc:sldMk cId="506761459" sldId="256"/>
            <ac:picMk id="1026" creationId="{ABBDB3C8-1FB9-C7D7-0DA5-1990FB0EA2C3}"/>
          </ac:picMkLst>
        </pc:picChg>
      </pc:sldChg>
      <pc:sldChg chg="addSp delSp modSp mod modTransition modAnim">
        <pc:chgData name="Jan Maxime" userId="801aa860-690f-426a-9433-937f1d407ce0" providerId="ADAL" clId="{EF76E87B-34EE-4753-BDF8-46A4E1285E29}" dt="2025-02-17T10:07:07.423" v="357" actId="1076"/>
        <pc:sldMkLst>
          <pc:docMk/>
          <pc:sldMk cId="1137154812" sldId="295"/>
        </pc:sldMkLst>
        <pc:spChg chg="add mod">
          <ac:chgData name="Jan Maxime" userId="801aa860-690f-426a-9433-937f1d407ce0" providerId="ADAL" clId="{EF76E87B-34EE-4753-BDF8-46A4E1285E29}" dt="2025-02-17T10:07:07.423" v="357" actId="1076"/>
          <ac:spMkLst>
            <pc:docMk/>
            <pc:sldMk cId="1137154812" sldId="295"/>
            <ac:spMk id="2" creationId="{8C15B87B-69CC-1680-7383-F2177EB5EAEA}"/>
          </ac:spMkLst>
        </pc:spChg>
        <pc:spChg chg="mod">
          <ac:chgData name="Jan Maxime" userId="801aa860-690f-426a-9433-937f1d407ce0" providerId="ADAL" clId="{EF76E87B-34EE-4753-BDF8-46A4E1285E29}" dt="2025-02-17T10:06:29.246" v="260" actId="1076"/>
          <ac:spMkLst>
            <pc:docMk/>
            <pc:sldMk cId="1137154812" sldId="295"/>
            <ac:spMk id="10" creationId="{53CA3736-8610-467C-4703-44DF458C6706}"/>
          </ac:spMkLst>
        </pc:spChg>
        <pc:picChg chg="mod">
          <ac:chgData name="Jan Maxime" userId="801aa860-690f-426a-9433-937f1d407ce0" providerId="ADAL" clId="{EF76E87B-34EE-4753-BDF8-46A4E1285E29}" dt="2025-02-17T10:06:29.246" v="260" actId="1076"/>
          <ac:picMkLst>
            <pc:docMk/>
            <pc:sldMk cId="1137154812" sldId="295"/>
            <ac:picMk id="7" creationId="{EA130EC0-828C-BC4C-C5D9-9AEB9DF9D74A}"/>
          </ac:picMkLst>
        </pc:picChg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1137154812" sldId="295"/>
            <ac:picMk id="15" creationId="{896FDCDB-B229-5CEF-02C2-F6EFB559E143}"/>
          </ac:picMkLst>
        </pc:picChg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1137154812" sldId="295"/>
            <ac:picMk id="16" creationId="{9E4B64B9-2487-C67D-B028-9EEF640B69CD}"/>
          </ac:picMkLst>
        </pc:picChg>
      </pc:sldChg>
      <pc:sldChg chg="delSp modTransition modAnim">
        <pc:chgData name="Jan Maxime" userId="801aa860-690f-426a-9433-937f1d407ce0" providerId="ADAL" clId="{EF76E87B-34EE-4753-BDF8-46A4E1285E29}" dt="2025-02-17T09:45:31.634" v="1"/>
        <pc:sldMkLst>
          <pc:docMk/>
          <pc:sldMk cId="1503649610" sldId="296"/>
        </pc:sldMkLst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1503649610" sldId="296"/>
            <ac:picMk id="82" creationId="{9B9562B0-7314-0C19-3810-4729F2FE646A}"/>
          </ac:picMkLst>
        </pc:picChg>
      </pc:sldChg>
      <pc:sldChg chg="delSp modTransition modAnim">
        <pc:chgData name="Jan Maxime" userId="801aa860-690f-426a-9433-937f1d407ce0" providerId="ADAL" clId="{EF76E87B-34EE-4753-BDF8-46A4E1285E29}" dt="2025-02-17T09:45:31.634" v="1"/>
        <pc:sldMkLst>
          <pc:docMk/>
          <pc:sldMk cId="1756626173" sldId="297"/>
        </pc:sldMkLst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1756626173" sldId="297"/>
            <ac:picMk id="58" creationId="{24AD226F-DF25-60E2-5731-260592F4DED0}"/>
          </ac:picMkLst>
        </pc:picChg>
      </pc:sldChg>
      <pc:sldChg chg="delSp modTransition modAnim">
        <pc:chgData name="Jan Maxime" userId="801aa860-690f-426a-9433-937f1d407ce0" providerId="ADAL" clId="{EF76E87B-34EE-4753-BDF8-46A4E1285E29}" dt="2025-02-17T09:45:31.634" v="1"/>
        <pc:sldMkLst>
          <pc:docMk/>
          <pc:sldMk cId="575578581" sldId="298"/>
        </pc:sldMkLst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575578581" sldId="298"/>
            <ac:picMk id="19" creationId="{1D7A6DE4-E379-5B99-3E47-791169433E4E}"/>
          </ac:picMkLst>
        </pc:picChg>
      </pc:sldChg>
      <pc:sldChg chg="delSp modSp del mod modTransition modAnim">
        <pc:chgData name="Jan Maxime" userId="801aa860-690f-426a-9433-937f1d407ce0" providerId="ADAL" clId="{EF76E87B-34EE-4753-BDF8-46A4E1285E29}" dt="2025-02-17T09:47:03.099" v="24" actId="47"/>
        <pc:sldMkLst>
          <pc:docMk/>
          <pc:sldMk cId="2066755140" sldId="299"/>
        </pc:sldMkLst>
        <pc:spChg chg="mod">
          <ac:chgData name="Jan Maxime" userId="801aa860-690f-426a-9433-937f1d407ce0" providerId="ADAL" clId="{EF76E87B-34EE-4753-BDF8-46A4E1285E29}" dt="2025-02-17T09:46:44.129" v="8" actId="1076"/>
          <ac:spMkLst>
            <pc:docMk/>
            <pc:sldMk cId="2066755140" sldId="299"/>
            <ac:spMk id="8" creationId="{DCDFBF48-ACF0-C4BE-1A8B-960BA5D3E90F}"/>
          </ac:spMkLst>
        </pc:spChg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2066755140" sldId="299"/>
            <ac:picMk id="36" creationId="{F27A690C-BA87-0CB2-435F-86C17EFCAFB6}"/>
          </ac:picMkLst>
        </pc:picChg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2066755140" sldId="299"/>
            <ac:picMk id="37" creationId="{CED28145-2691-D57E-CAF1-A218366D65E8}"/>
          </ac:picMkLst>
        </pc:picChg>
        <pc:picChg chg="del">
          <ac:chgData name="Jan Maxime" userId="801aa860-690f-426a-9433-937f1d407ce0" providerId="ADAL" clId="{EF76E87B-34EE-4753-BDF8-46A4E1285E29}" dt="2025-02-17T09:46:39.664" v="7" actId="478"/>
          <ac:picMkLst>
            <pc:docMk/>
            <pc:sldMk cId="2066755140" sldId="299"/>
            <ac:picMk id="1026" creationId="{56490EED-F2C4-C46B-D9AF-F20322D91037}"/>
          </ac:picMkLst>
        </pc:picChg>
      </pc:sldChg>
      <pc:sldChg chg="delSp modTransition modAnim">
        <pc:chgData name="Jan Maxime" userId="801aa860-690f-426a-9433-937f1d407ce0" providerId="ADAL" clId="{EF76E87B-34EE-4753-BDF8-46A4E1285E29}" dt="2025-02-17T09:51:47.578" v="126"/>
        <pc:sldMkLst>
          <pc:docMk/>
          <pc:sldMk cId="2936951161" sldId="300"/>
        </pc:sldMkLst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2936951161" sldId="300"/>
            <ac:picMk id="13" creationId="{8A3FC579-B89A-6F6A-E024-A9811B125794}"/>
          </ac:picMkLst>
        </pc:picChg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2936951161" sldId="300"/>
            <ac:picMk id="14" creationId="{336D43BF-9C13-95C2-DDF7-1E05853F71AD}"/>
          </ac:picMkLst>
        </pc:picChg>
      </pc:sldChg>
      <pc:sldChg chg="delSp modTransition modAnim">
        <pc:chgData name="Jan Maxime" userId="801aa860-690f-426a-9433-937f1d407ce0" providerId="ADAL" clId="{EF76E87B-34EE-4753-BDF8-46A4E1285E29}" dt="2025-02-17T09:51:53.317" v="127"/>
        <pc:sldMkLst>
          <pc:docMk/>
          <pc:sldMk cId="2717821650" sldId="301"/>
        </pc:sldMkLst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2717821650" sldId="301"/>
            <ac:picMk id="17" creationId="{C71D819F-8E26-549E-EFEC-9D16848C7D6D}"/>
          </ac:picMkLst>
        </pc:picChg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2717821650" sldId="301"/>
            <ac:picMk id="18" creationId="{ACE1345F-4086-A911-ACEB-2984DC45B948}"/>
          </ac:picMkLst>
        </pc:picChg>
      </pc:sldChg>
      <pc:sldChg chg="delSp modTransition modAnim">
        <pc:chgData name="Jan Maxime" userId="801aa860-690f-426a-9433-937f1d407ce0" providerId="ADAL" clId="{EF76E87B-34EE-4753-BDF8-46A4E1285E29}" dt="2025-02-17T09:45:31.634" v="1"/>
        <pc:sldMkLst>
          <pc:docMk/>
          <pc:sldMk cId="4037559277" sldId="302"/>
        </pc:sldMkLst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4037559277" sldId="302"/>
            <ac:picMk id="19" creationId="{3774DBC5-7043-FAE9-0879-1D539C855893}"/>
          </ac:picMkLst>
        </pc:picChg>
      </pc:sldChg>
      <pc:sldChg chg="delSp modTransition modAnim">
        <pc:chgData name="Jan Maxime" userId="801aa860-690f-426a-9433-937f1d407ce0" providerId="ADAL" clId="{EF76E87B-34EE-4753-BDF8-46A4E1285E29}" dt="2025-02-17T09:45:31.634" v="1"/>
        <pc:sldMkLst>
          <pc:docMk/>
          <pc:sldMk cId="1359978466" sldId="303"/>
        </pc:sldMkLst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1359978466" sldId="303"/>
            <ac:picMk id="25" creationId="{8C5B3CF9-80FD-D4DE-A389-5CA6A4B89EF1}"/>
          </ac:picMkLst>
        </pc:picChg>
      </pc:sldChg>
      <pc:sldChg chg="delSp modTransition modAnim">
        <pc:chgData name="Jan Maxime" userId="801aa860-690f-426a-9433-937f1d407ce0" providerId="ADAL" clId="{EF76E87B-34EE-4753-BDF8-46A4E1285E29}" dt="2025-02-17T09:45:31.634" v="1"/>
        <pc:sldMkLst>
          <pc:docMk/>
          <pc:sldMk cId="1151049792" sldId="304"/>
        </pc:sldMkLst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1151049792" sldId="304"/>
            <ac:picMk id="55" creationId="{7BE41A48-52DD-95AA-10BF-848C40298BF0}"/>
          </ac:picMkLst>
        </pc:picChg>
      </pc:sldChg>
      <pc:sldChg chg="addSp delSp modSp mod modTransition delAnim modAnim">
        <pc:chgData name="Jan Maxime" userId="801aa860-690f-426a-9433-937f1d407ce0" providerId="ADAL" clId="{EF76E87B-34EE-4753-BDF8-46A4E1285E29}" dt="2025-02-17T10:05:44.846" v="259" actId="1076"/>
        <pc:sldMkLst>
          <pc:docMk/>
          <pc:sldMk cId="3889999186" sldId="305"/>
        </pc:sldMkLst>
        <pc:spChg chg="add del mod">
          <ac:chgData name="Jan Maxime" userId="801aa860-690f-426a-9433-937f1d407ce0" providerId="ADAL" clId="{EF76E87B-34EE-4753-BDF8-46A4E1285E29}" dt="2025-02-17T10:00:01.322" v="198" actId="478"/>
          <ac:spMkLst>
            <pc:docMk/>
            <pc:sldMk cId="3889999186" sldId="305"/>
            <ac:spMk id="2" creationId="{4ABA5762-24DF-8091-6DC5-5912E048BC38}"/>
          </ac:spMkLst>
        </pc:spChg>
        <pc:spChg chg="add del mod">
          <ac:chgData name="Jan Maxime" userId="801aa860-690f-426a-9433-937f1d407ce0" providerId="ADAL" clId="{EF76E87B-34EE-4753-BDF8-46A4E1285E29}" dt="2025-02-17T10:00:01.322" v="198" actId="478"/>
          <ac:spMkLst>
            <pc:docMk/>
            <pc:sldMk cId="3889999186" sldId="305"/>
            <ac:spMk id="3" creationId="{B3CB4FCB-18FA-1D55-CFEA-87F3CF7ACC67}"/>
          </ac:spMkLst>
        </pc:spChg>
        <pc:spChg chg="add del mod">
          <ac:chgData name="Jan Maxime" userId="801aa860-690f-426a-9433-937f1d407ce0" providerId="ADAL" clId="{EF76E87B-34EE-4753-BDF8-46A4E1285E29}" dt="2025-02-17T10:00:01.322" v="198" actId="478"/>
          <ac:spMkLst>
            <pc:docMk/>
            <pc:sldMk cId="3889999186" sldId="305"/>
            <ac:spMk id="4" creationId="{77C02E59-B21E-6540-1F29-FE366978F027}"/>
          </ac:spMkLst>
        </pc:spChg>
        <pc:spChg chg="add del mod">
          <ac:chgData name="Jan Maxime" userId="801aa860-690f-426a-9433-937f1d407ce0" providerId="ADAL" clId="{EF76E87B-34EE-4753-BDF8-46A4E1285E29}" dt="2025-02-17T10:00:01.322" v="198" actId="478"/>
          <ac:spMkLst>
            <pc:docMk/>
            <pc:sldMk cId="3889999186" sldId="305"/>
            <ac:spMk id="6" creationId="{54F71A00-C509-6475-AFC4-A23AB2A6AC04}"/>
          </ac:spMkLst>
        </pc:spChg>
        <pc:spChg chg="add mod">
          <ac:chgData name="Jan Maxime" userId="801aa860-690f-426a-9433-937f1d407ce0" providerId="ADAL" clId="{EF76E87B-34EE-4753-BDF8-46A4E1285E29}" dt="2025-02-17T09:55:00.448" v="186" actId="1076"/>
          <ac:spMkLst>
            <pc:docMk/>
            <pc:sldMk cId="3889999186" sldId="305"/>
            <ac:spMk id="7" creationId="{6D3205F6-856F-421C-3A20-C4989CDE5C6B}"/>
          </ac:spMkLst>
        </pc:spChg>
        <pc:spChg chg="add mod">
          <ac:chgData name="Jan Maxime" userId="801aa860-690f-426a-9433-937f1d407ce0" providerId="ADAL" clId="{EF76E87B-34EE-4753-BDF8-46A4E1285E29}" dt="2025-02-17T09:54:58.888" v="185" actId="1076"/>
          <ac:spMkLst>
            <pc:docMk/>
            <pc:sldMk cId="3889999186" sldId="305"/>
            <ac:spMk id="8" creationId="{F145E49E-791C-1C8E-CE54-010CF548313B}"/>
          </ac:spMkLst>
        </pc:spChg>
        <pc:spChg chg="mod">
          <ac:chgData name="Jan Maxime" userId="801aa860-690f-426a-9433-937f1d407ce0" providerId="ADAL" clId="{EF76E87B-34EE-4753-BDF8-46A4E1285E29}" dt="2025-02-17T10:03:06.095" v="221" actId="14100"/>
          <ac:spMkLst>
            <pc:docMk/>
            <pc:sldMk cId="3889999186" sldId="305"/>
            <ac:spMk id="10" creationId="{75BFFB13-8274-ACC7-14A6-90AA652B77B1}"/>
          </ac:spMkLst>
        </pc:spChg>
        <pc:spChg chg="mod">
          <ac:chgData name="Jan Maxime" userId="801aa860-690f-426a-9433-937f1d407ce0" providerId="ADAL" clId="{EF76E87B-34EE-4753-BDF8-46A4E1285E29}" dt="2025-02-17T10:03:13.415" v="223" actId="14100"/>
          <ac:spMkLst>
            <pc:docMk/>
            <pc:sldMk cId="3889999186" sldId="305"/>
            <ac:spMk id="12" creationId="{2C5263B0-3E30-D314-BB5B-035EBA8CAA12}"/>
          </ac:spMkLst>
        </pc:spChg>
        <pc:spChg chg="add mod">
          <ac:chgData name="Jan Maxime" userId="801aa860-690f-426a-9433-937f1d407ce0" providerId="ADAL" clId="{EF76E87B-34EE-4753-BDF8-46A4E1285E29}" dt="2025-02-17T10:05:44.846" v="259" actId="1076"/>
          <ac:spMkLst>
            <pc:docMk/>
            <pc:sldMk cId="3889999186" sldId="305"/>
            <ac:spMk id="20" creationId="{07720BCD-396D-2A8B-853C-3E0F76E0B0D9}"/>
          </ac:spMkLst>
        </pc:spChg>
        <pc:spChg chg="add mod">
          <ac:chgData name="Jan Maxime" userId="801aa860-690f-426a-9433-937f1d407ce0" providerId="ADAL" clId="{EF76E87B-34EE-4753-BDF8-46A4E1285E29}" dt="2025-02-17T10:05:41.470" v="258" actId="14100"/>
          <ac:spMkLst>
            <pc:docMk/>
            <pc:sldMk cId="3889999186" sldId="305"/>
            <ac:spMk id="22" creationId="{F5E1168A-4162-4AC1-A173-D1263BAEFC3F}"/>
          </ac:spMkLst>
        </pc:spChg>
        <pc:spChg chg="add mod">
          <ac:chgData name="Jan Maxime" userId="801aa860-690f-426a-9433-937f1d407ce0" providerId="ADAL" clId="{EF76E87B-34EE-4753-BDF8-46A4E1285E29}" dt="2025-02-17T10:05:30.302" v="256" actId="14100"/>
          <ac:spMkLst>
            <pc:docMk/>
            <pc:sldMk cId="3889999186" sldId="305"/>
            <ac:spMk id="23" creationId="{8503AAA1-33D7-5DA1-3971-8B723BF2BD66}"/>
          </ac:spMkLst>
        </pc:spChg>
        <pc:spChg chg="add mod">
          <ac:chgData name="Jan Maxime" userId="801aa860-690f-426a-9433-937f1d407ce0" providerId="ADAL" clId="{EF76E87B-34EE-4753-BDF8-46A4E1285E29}" dt="2025-02-17T10:05:12.230" v="250" actId="1076"/>
          <ac:spMkLst>
            <pc:docMk/>
            <pc:sldMk cId="3889999186" sldId="305"/>
            <ac:spMk id="24" creationId="{9522EF08-E077-4B93-CE1E-F703F384518F}"/>
          </ac:spMkLst>
        </pc:spChg>
        <pc:picChg chg="del mod">
          <ac:chgData name="Jan Maxime" userId="801aa860-690f-426a-9433-937f1d407ce0" providerId="ADAL" clId="{EF76E87B-34EE-4753-BDF8-46A4E1285E29}" dt="2025-02-17T09:59:52.473" v="196" actId="478"/>
          <ac:picMkLst>
            <pc:docMk/>
            <pc:sldMk cId="3889999186" sldId="305"/>
            <ac:picMk id="5" creationId="{B1D32B53-273C-C2C1-F469-A9EF9D9A4C7A}"/>
          </ac:picMkLst>
        </pc:picChg>
        <pc:picChg chg="del">
          <ac:chgData name="Jan Maxime" userId="801aa860-690f-426a-9433-937f1d407ce0" providerId="ADAL" clId="{EF76E87B-34EE-4753-BDF8-46A4E1285E29}" dt="2025-02-17T10:02:06.861" v="209" actId="478"/>
          <ac:picMkLst>
            <pc:docMk/>
            <pc:sldMk cId="3889999186" sldId="305"/>
            <ac:picMk id="9" creationId="{1377B53F-3608-D555-EA7A-5AFAB3A443D2}"/>
          </ac:picMkLst>
        </pc:picChg>
        <pc:picChg chg="add del mod">
          <ac:chgData name="Jan Maxime" userId="801aa860-690f-426a-9433-937f1d407ce0" providerId="ADAL" clId="{EF76E87B-34EE-4753-BDF8-46A4E1285E29}" dt="2025-02-17T10:01:02.318" v="204" actId="478"/>
          <ac:picMkLst>
            <pc:docMk/>
            <pc:sldMk cId="3889999186" sldId="305"/>
            <ac:picMk id="15" creationId="{3808BF6B-077C-B32F-F0A4-48708A89BEE8}"/>
          </ac:picMkLst>
        </pc:picChg>
        <pc:picChg chg="add mod modCrop">
          <ac:chgData name="Jan Maxime" userId="801aa860-690f-426a-9433-937f1d407ce0" providerId="ADAL" clId="{EF76E87B-34EE-4753-BDF8-46A4E1285E29}" dt="2025-02-17T10:03:48.063" v="230" actId="1076"/>
          <ac:picMkLst>
            <pc:docMk/>
            <pc:sldMk cId="3889999186" sldId="305"/>
            <ac:picMk id="17" creationId="{123D91A5-3484-8933-F267-71A164622E9C}"/>
          </ac:picMkLst>
        </pc:picChg>
        <pc:picChg chg="add mod ord modCrop">
          <ac:chgData name="Jan Maxime" userId="801aa860-690f-426a-9433-937f1d407ce0" providerId="ADAL" clId="{EF76E87B-34EE-4753-BDF8-46A4E1285E29}" dt="2025-02-17T10:02:55.174" v="219" actId="732"/>
          <ac:picMkLst>
            <pc:docMk/>
            <pc:sldMk cId="3889999186" sldId="305"/>
            <ac:picMk id="19" creationId="{C2041A4B-FE42-5153-1D2D-5F5865B15C72}"/>
          </ac:picMkLst>
        </pc:picChg>
        <pc:picChg chg="del">
          <ac:chgData name="Jan Maxime" userId="801aa860-690f-426a-9433-937f1d407ce0" providerId="ADAL" clId="{EF76E87B-34EE-4753-BDF8-46A4E1285E29}" dt="2025-02-17T09:45:31.634" v="1"/>
          <ac:picMkLst>
            <pc:docMk/>
            <pc:sldMk cId="3889999186" sldId="305"/>
            <ac:picMk id="21" creationId="{8CE3D2BB-10D9-E40C-2BFE-410F488ABCE2}"/>
          </ac:picMkLst>
        </pc:picChg>
      </pc:sldChg>
      <pc:sldChg chg="addSp delSp modSp new mod modAnim">
        <pc:chgData name="Jan Maxime" userId="801aa860-690f-426a-9433-937f1d407ce0" providerId="ADAL" clId="{EF76E87B-34EE-4753-BDF8-46A4E1285E29}" dt="2025-02-17T09:51:23.387" v="125" actId="5793"/>
        <pc:sldMkLst>
          <pc:docMk/>
          <pc:sldMk cId="2411242772" sldId="306"/>
        </pc:sldMkLst>
        <pc:spChg chg="mod">
          <ac:chgData name="Jan Maxime" userId="801aa860-690f-426a-9433-937f1d407ce0" providerId="ADAL" clId="{EF76E87B-34EE-4753-BDF8-46A4E1285E29}" dt="2025-02-17T09:46:49.952" v="19" actId="20577"/>
          <ac:spMkLst>
            <pc:docMk/>
            <pc:sldMk cId="2411242772" sldId="306"/>
            <ac:spMk id="2" creationId="{7B33DE89-E045-F0E5-0EDD-E2BCEF9E3F1B}"/>
          </ac:spMkLst>
        </pc:spChg>
        <pc:spChg chg="del">
          <ac:chgData name="Jan Maxime" userId="801aa860-690f-426a-9433-937f1d407ce0" providerId="ADAL" clId="{EF76E87B-34EE-4753-BDF8-46A4E1285E29}" dt="2025-02-17T09:46:55.460" v="20" actId="478"/>
          <ac:spMkLst>
            <pc:docMk/>
            <pc:sldMk cId="2411242772" sldId="306"/>
            <ac:spMk id="3" creationId="{9DEAB620-A609-6A6C-E0DA-3E258B15B856}"/>
          </ac:spMkLst>
        </pc:spChg>
        <pc:spChg chg="add mod">
          <ac:chgData name="Jan Maxime" userId="801aa860-690f-426a-9433-937f1d407ce0" providerId="ADAL" clId="{EF76E87B-34EE-4753-BDF8-46A4E1285E29}" dt="2025-02-17T09:51:23.387" v="125" actId="5793"/>
          <ac:spMkLst>
            <pc:docMk/>
            <pc:sldMk cId="2411242772" sldId="306"/>
            <ac:spMk id="6" creationId="{81FEED3F-91AD-630D-9F47-EEE7C345D7A4}"/>
          </ac:spMkLst>
        </pc:spChg>
        <pc:picChg chg="add mod">
          <ac:chgData name="Jan Maxime" userId="801aa860-690f-426a-9433-937f1d407ce0" providerId="ADAL" clId="{EF76E87B-34EE-4753-BDF8-46A4E1285E29}" dt="2025-02-17T09:46:55.738" v="21"/>
          <ac:picMkLst>
            <pc:docMk/>
            <pc:sldMk cId="2411242772" sldId="306"/>
            <ac:picMk id="4" creationId="{9FF6A7DF-2EC0-F4D8-AE7C-696516D2213F}"/>
          </ac:picMkLst>
        </pc:picChg>
        <pc:picChg chg="add mod">
          <ac:chgData name="Jan Maxime" userId="801aa860-690f-426a-9433-937f1d407ce0" providerId="ADAL" clId="{EF76E87B-34EE-4753-BDF8-46A4E1285E29}" dt="2025-02-17T09:47:01.601" v="23" actId="1076"/>
          <ac:picMkLst>
            <pc:docMk/>
            <pc:sldMk cId="2411242772" sldId="306"/>
            <ac:picMk id="5" creationId="{511CB1D9-1BA5-849A-0D82-CC7268EE7AF4}"/>
          </ac:picMkLst>
        </pc:picChg>
        <pc:picChg chg="add mod">
          <ac:chgData name="Jan Maxime" userId="801aa860-690f-426a-9433-937f1d407ce0" providerId="ADAL" clId="{EF76E87B-34EE-4753-BDF8-46A4E1285E29}" dt="2025-02-17T09:49:04.223" v="29" actId="1076"/>
          <ac:picMkLst>
            <pc:docMk/>
            <pc:sldMk cId="2411242772" sldId="306"/>
            <ac:picMk id="1026" creationId="{96D6DDF8-83C7-B9B4-CAB2-4FC6081FADA4}"/>
          </ac:picMkLst>
        </pc:picChg>
      </pc:sldChg>
    </pc:docChg>
  </pc:docChgLst>
  <pc:docChgLst>
    <pc:chgData name="Jan Maxime" userId="801aa860-690f-426a-9433-937f1d407ce0" providerId="ADAL" clId="{D5AACDD5-5BC5-4B5A-B60A-3E2B16FE88C6}"/>
    <pc:docChg chg="custSel delSld modSld">
      <pc:chgData name="Jan Maxime" userId="801aa860-690f-426a-9433-937f1d407ce0" providerId="ADAL" clId="{D5AACDD5-5BC5-4B5A-B60A-3E2B16FE88C6}" dt="2023-03-07T00:13:25.851" v="15" actId="20577"/>
      <pc:docMkLst>
        <pc:docMk/>
      </pc:docMkLst>
      <pc:sldChg chg="delSp del mod delAnim">
        <pc:chgData name="Jan Maxime" userId="801aa860-690f-426a-9433-937f1d407ce0" providerId="ADAL" clId="{D5AACDD5-5BC5-4B5A-B60A-3E2B16FE88C6}" dt="2023-03-07T00:11:51.334" v="2" actId="2696"/>
        <pc:sldMkLst>
          <pc:docMk/>
          <pc:sldMk cId="3331883741" sldId="284"/>
        </pc:sldMkLst>
      </pc:sldChg>
      <pc:sldChg chg="modSp">
        <pc:chgData name="Jan Maxime" userId="801aa860-690f-426a-9433-937f1d407ce0" providerId="ADAL" clId="{D5AACDD5-5BC5-4B5A-B60A-3E2B16FE88C6}" dt="2023-03-07T00:12:16.340" v="11" actId="20577"/>
        <pc:sldMkLst>
          <pc:docMk/>
          <pc:sldMk cId="3652956760" sldId="285"/>
        </pc:sldMkLst>
      </pc:sldChg>
      <pc:sldChg chg="modSp">
        <pc:chgData name="Jan Maxime" userId="801aa860-690f-426a-9433-937f1d407ce0" providerId="ADAL" clId="{D5AACDD5-5BC5-4B5A-B60A-3E2B16FE88C6}" dt="2023-03-07T00:13:25.851" v="15" actId="20577"/>
        <pc:sldMkLst>
          <pc:docMk/>
          <pc:sldMk cId="2602483892" sldId="294"/>
        </pc:sldMkLst>
      </pc:sldChg>
    </pc:docChg>
  </pc:docChgLst>
  <pc:docChgLst>
    <pc:chgData name="Jan Maxime" userId="801aa860-690f-426a-9433-937f1d407ce0" providerId="ADAL" clId="{FC919C6E-F9E0-467E-ADB7-2D6FF334104E}"/>
    <pc:docChg chg="undo custSel addSld delSld modSld sldOrd">
      <pc:chgData name="Jan Maxime" userId="801aa860-690f-426a-9433-937f1d407ce0" providerId="ADAL" clId="{FC919C6E-F9E0-467E-ADB7-2D6FF334104E}" dt="2023-04-28T08:51:21.840" v="427" actId="1076"/>
      <pc:docMkLst>
        <pc:docMk/>
      </pc:docMkLst>
      <pc:sldChg chg="addSp delSp modSp mod ord modAnim">
        <pc:chgData name="Jan Maxime" userId="801aa860-690f-426a-9433-937f1d407ce0" providerId="ADAL" clId="{FC919C6E-F9E0-467E-ADB7-2D6FF334104E}" dt="2023-04-28T05:22:28.937" v="121"/>
        <pc:sldMkLst>
          <pc:docMk/>
          <pc:sldMk cId="1137154812" sldId="295"/>
        </pc:sldMkLst>
      </pc:sldChg>
      <pc:sldChg chg="addSp delSp modSp add mod modAnim">
        <pc:chgData name="Jan Maxime" userId="801aa860-690f-426a-9433-937f1d407ce0" providerId="ADAL" clId="{FC919C6E-F9E0-467E-ADB7-2D6FF334104E}" dt="2023-04-28T08:51:21.840" v="427" actId="1076"/>
        <pc:sldMkLst>
          <pc:docMk/>
          <pc:sldMk cId="2066755140" sldId="299"/>
        </pc:sldMkLst>
      </pc:sldChg>
      <pc:sldChg chg="addSp delSp modSp add mod ord modAnim">
        <pc:chgData name="Jan Maxime" userId="801aa860-690f-426a-9433-937f1d407ce0" providerId="ADAL" clId="{FC919C6E-F9E0-467E-ADB7-2D6FF334104E}" dt="2023-04-28T05:17:05.681" v="56"/>
        <pc:sldMkLst>
          <pc:docMk/>
          <pc:sldMk cId="2936951161" sldId="300"/>
        </pc:sldMkLst>
      </pc:sldChg>
      <pc:sldChg chg="addSp delSp modSp add mod ord modAnim">
        <pc:chgData name="Jan Maxime" userId="801aa860-690f-426a-9433-937f1d407ce0" providerId="ADAL" clId="{FC919C6E-F9E0-467E-ADB7-2D6FF334104E}" dt="2023-04-28T05:19:25.903" v="83"/>
        <pc:sldMkLst>
          <pc:docMk/>
          <pc:sldMk cId="2717821650" sldId="301"/>
        </pc:sldMkLst>
      </pc:sldChg>
      <pc:sldChg chg="addSp delSp modSp add mod modAnim">
        <pc:chgData name="Jan Maxime" userId="801aa860-690f-426a-9433-937f1d407ce0" providerId="ADAL" clId="{FC919C6E-F9E0-467E-ADB7-2D6FF334104E}" dt="2023-04-28T05:50:10.880" v="299" actId="20577"/>
        <pc:sldMkLst>
          <pc:docMk/>
          <pc:sldMk cId="4037559277" sldId="302"/>
        </pc:sldMkLst>
      </pc:sldChg>
      <pc:sldChg chg="addSp modSp add mod modAnim">
        <pc:chgData name="Jan Maxime" userId="801aa860-690f-426a-9433-937f1d407ce0" providerId="ADAL" clId="{FC919C6E-F9E0-467E-ADB7-2D6FF334104E}" dt="2023-04-28T05:58:44.174" v="424" actId="1076"/>
        <pc:sldMkLst>
          <pc:docMk/>
          <pc:sldMk cId="1359978466" sldId="303"/>
        </pc:sldMkLst>
      </pc:sldChg>
      <pc:sldChg chg="delSp add del">
        <pc:chgData name="Jan Maxime" userId="801aa860-690f-426a-9433-937f1d407ce0" providerId="ADAL" clId="{FC919C6E-F9E0-467E-ADB7-2D6FF334104E}" dt="2023-04-28T05:51:17.361" v="302" actId="47"/>
        <pc:sldMkLst>
          <pc:docMk/>
          <pc:sldMk cId="3202447107" sldId="303"/>
        </pc:sldMkLst>
      </pc:sldChg>
      <pc:sldChg chg="add del">
        <pc:chgData name="Jan Maxime" userId="801aa860-690f-426a-9433-937f1d407ce0" providerId="ADAL" clId="{FC919C6E-F9E0-467E-ADB7-2D6FF334104E}" dt="2023-04-28T05:46:28.346" v="124" actId="47"/>
        <pc:sldMkLst>
          <pc:docMk/>
          <pc:sldMk cId="4034506782" sldId="303"/>
        </pc:sldMkLst>
      </pc:sldChg>
    </pc:docChg>
  </pc:docChgLst>
  <pc:docChgLst>
    <pc:chgData name="Jan Maxime" userId="801aa860-690f-426a-9433-937f1d407ce0" providerId="ADAL" clId="{EB7D6486-76FA-4E63-B0FD-5E5CC8CE0785}"/>
    <pc:docChg chg="undo custSel addSld delSld modSld sldOrd">
      <pc:chgData name="Jan Maxime" userId="801aa860-690f-426a-9433-937f1d407ce0" providerId="ADAL" clId="{EB7D6486-76FA-4E63-B0FD-5E5CC8CE0785}" dt="2023-02-24T02:29:28.294" v="1898" actId="20577"/>
      <pc:docMkLst>
        <pc:docMk/>
      </pc:docMkLst>
      <pc:sldChg chg="modSp mod">
        <pc:chgData name="Jan Maxime" userId="801aa860-690f-426a-9433-937f1d407ce0" providerId="ADAL" clId="{EB7D6486-76FA-4E63-B0FD-5E5CC8CE0785}" dt="2023-02-23T20:17:12.556" v="26" actId="20577"/>
        <pc:sldMkLst>
          <pc:docMk/>
          <pc:sldMk cId="506761459" sldId="256"/>
        </pc:sldMkLst>
      </pc:sldChg>
      <pc:sldChg chg="del">
        <pc:chgData name="Jan Maxime" userId="801aa860-690f-426a-9433-937f1d407ce0" providerId="ADAL" clId="{EB7D6486-76FA-4E63-B0FD-5E5CC8CE0785}" dt="2023-02-23T20:40:53.531" v="27" actId="47"/>
        <pc:sldMkLst>
          <pc:docMk/>
          <pc:sldMk cId="1720426387" sldId="267"/>
        </pc:sldMkLst>
      </pc:sldChg>
      <pc:sldChg chg="del">
        <pc:chgData name="Jan Maxime" userId="801aa860-690f-426a-9433-937f1d407ce0" providerId="ADAL" clId="{EB7D6486-76FA-4E63-B0FD-5E5CC8CE0785}" dt="2023-02-23T20:40:54.654" v="30" actId="47"/>
        <pc:sldMkLst>
          <pc:docMk/>
          <pc:sldMk cId="3682284215" sldId="273"/>
        </pc:sldMkLst>
      </pc:sldChg>
      <pc:sldChg chg="del">
        <pc:chgData name="Jan Maxime" userId="801aa860-690f-426a-9433-937f1d407ce0" providerId="ADAL" clId="{EB7D6486-76FA-4E63-B0FD-5E5CC8CE0785}" dt="2023-02-23T20:40:53.913" v="28" actId="47"/>
        <pc:sldMkLst>
          <pc:docMk/>
          <pc:sldMk cId="3074426169" sldId="276"/>
        </pc:sldMkLst>
      </pc:sldChg>
      <pc:sldChg chg="del">
        <pc:chgData name="Jan Maxime" userId="801aa860-690f-426a-9433-937f1d407ce0" providerId="ADAL" clId="{EB7D6486-76FA-4E63-B0FD-5E5CC8CE0785}" dt="2023-02-23T20:40:54.256" v="29" actId="47"/>
        <pc:sldMkLst>
          <pc:docMk/>
          <pc:sldMk cId="1230878071" sldId="277"/>
        </pc:sldMkLst>
      </pc:sldChg>
      <pc:sldChg chg="del">
        <pc:chgData name="Jan Maxime" userId="801aa860-690f-426a-9433-937f1d407ce0" providerId="ADAL" clId="{EB7D6486-76FA-4E63-B0FD-5E5CC8CE0785}" dt="2023-02-23T20:40:55.026" v="31" actId="47"/>
        <pc:sldMkLst>
          <pc:docMk/>
          <pc:sldMk cId="2348686750" sldId="279"/>
        </pc:sldMkLst>
      </pc:sldChg>
      <pc:sldChg chg="del">
        <pc:chgData name="Jan Maxime" userId="801aa860-690f-426a-9433-937f1d407ce0" providerId="ADAL" clId="{EB7D6486-76FA-4E63-B0FD-5E5CC8CE0785}" dt="2023-02-23T20:40:55.461" v="32" actId="47"/>
        <pc:sldMkLst>
          <pc:docMk/>
          <pc:sldMk cId="1411803041" sldId="280"/>
        </pc:sldMkLst>
      </pc:sldChg>
      <pc:sldChg chg="del">
        <pc:chgData name="Jan Maxime" userId="801aa860-690f-426a-9433-937f1d407ce0" providerId="ADAL" clId="{EB7D6486-76FA-4E63-B0FD-5E5CC8CE0785}" dt="2023-02-23T20:40:55.891" v="33" actId="47"/>
        <pc:sldMkLst>
          <pc:docMk/>
          <pc:sldMk cId="3553416535" sldId="281"/>
        </pc:sldMkLst>
      </pc:sldChg>
      <pc:sldChg chg="addSp delSp modSp mod delAnim modAnim">
        <pc:chgData name="Jan Maxime" userId="801aa860-690f-426a-9433-937f1d407ce0" providerId="ADAL" clId="{EB7D6486-76FA-4E63-B0FD-5E5CC8CE0785}" dt="2023-02-24T02:24:37.017" v="1864"/>
        <pc:sldMkLst>
          <pc:docMk/>
          <pc:sldMk cId="3176874054" sldId="283"/>
        </pc:sldMkLst>
      </pc:sldChg>
      <pc:sldChg chg="addSp delSp modSp new mod modAnim">
        <pc:chgData name="Jan Maxime" userId="801aa860-690f-426a-9433-937f1d407ce0" providerId="ADAL" clId="{EB7D6486-76FA-4E63-B0FD-5E5CC8CE0785}" dt="2023-02-24T00:02:35.948" v="1851" actId="403"/>
        <pc:sldMkLst>
          <pc:docMk/>
          <pc:sldMk cId="3589180744" sldId="284"/>
        </pc:sldMkLst>
      </pc:sldChg>
      <pc:sldChg chg="addSp delSp modSp add mod ord delAnim modAnim">
        <pc:chgData name="Jan Maxime" userId="801aa860-690f-426a-9433-937f1d407ce0" providerId="ADAL" clId="{EB7D6486-76FA-4E63-B0FD-5E5CC8CE0785}" dt="2023-02-23T23:23:58.461" v="611" actId="20577"/>
        <pc:sldMkLst>
          <pc:docMk/>
          <pc:sldMk cId="3592404337" sldId="285"/>
        </pc:sldMkLst>
      </pc:sldChg>
      <pc:sldChg chg="addSp delSp modSp add mod delAnim modAnim">
        <pc:chgData name="Jan Maxime" userId="801aa860-690f-426a-9433-937f1d407ce0" providerId="ADAL" clId="{EB7D6486-76FA-4E63-B0FD-5E5CC8CE0785}" dt="2023-02-24T02:28:56.147" v="1888" actId="20577"/>
        <pc:sldMkLst>
          <pc:docMk/>
          <pc:sldMk cId="324192500" sldId="286"/>
        </pc:sldMkLst>
      </pc:sldChg>
      <pc:sldChg chg="addSp delSp modSp add mod addAnim delAnim modAnim">
        <pc:chgData name="Jan Maxime" userId="801aa860-690f-426a-9433-937f1d407ce0" providerId="ADAL" clId="{EB7D6486-76FA-4E63-B0FD-5E5CC8CE0785}" dt="2023-02-24T02:29:28.294" v="1898" actId="20577"/>
        <pc:sldMkLst>
          <pc:docMk/>
          <pc:sldMk cId="740218397" sldId="287"/>
        </pc:sldMkLst>
      </pc:sldChg>
    </pc:docChg>
  </pc:docChgLst>
  <pc:docChgLst>
    <pc:chgData name="Jan Maxime" userId="801aa860-690f-426a-9433-937f1d407ce0" providerId="ADAL" clId="{B58CC5A9-DCBD-4017-898B-F8A5BD5B8A04}"/>
    <pc:docChg chg="modSld">
      <pc:chgData name="Jan Maxime" userId="801aa860-690f-426a-9433-937f1d407ce0" providerId="ADAL" clId="{B58CC5A9-DCBD-4017-898B-F8A5BD5B8A04}" dt="2023-01-03T21:59:07.614" v="3"/>
      <pc:docMkLst>
        <pc:docMk/>
      </pc:docMkLst>
      <pc:sldChg chg="modAnim">
        <pc:chgData name="Jan Maxime" userId="801aa860-690f-426a-9433-937f1d407ce0" providerId="ADAL" clId="{B58CC5A9-DCBD-4017-898B-F8A5BD5B8A04}" dt="2023-01-03T21:59:07.614" v="3"/>
        <pc:sldMkLst>
          <pc:docMk/>
          <pc:sldMk cId="1061194279" sldId="260"/>
        </pc:sldMkLst>
      </pc:sldChg>
    </pc:docChg>
  </pc:docChgLst>
  <pc:docChgLst>
    <pc:chgData name="Jan Maxime" userId="801aa860-690f-426a-9433-937f1d407ce0" providerId="ADAL" clId="{C25C197F-3163-4B96-85FF-000B3DFAD5EB}"/>
    <pc:docChg chg="undo custSel addSld delSld modSld">
      <pc:chgData name="Jan Maxime" userId="801aa860-690f-426a-9433-937f1d407ce0" providerId="ADAL" clId="{C25C197F-3163-4B96-85FF-000B3DFAD5EB}" dt="2023-03-03T07:44:32.243" v="2449"/>
      <pc:docMkLst>
        <pc:docMk/>
      </pc:docMkLst>
      <pc:sldChg chg="modSp mod">
        <pc:chgData name="Jan Maxime" userId="801aa860-690f-426a-9433-937f1d407ce0" providerId="ADAL" clId="{C25C197F-3163-4B96-85FF-000B3DFAD5EB}" dt="2023-03-03T04:30:22.160" v="19" actId="20577"/>
        <pc:sldMkLst>
          <pc:docMk/>
          <pc:sldMk cId="506761459" sldId="256"/>
        </pc:sldMkLst>
      </pc:sldChg>
      <pc:sldChg chg="addSp delSp modSp del mod">
        <pc:chgData name="Jan Maxime" userId="801aa860-690f-426a-9433-937f1d407ce0" providerId="ADAL" clId="{C25C197F-3163-4B96-85FF-000B3DFAD5EB}" dt="2023-03-03T04:56:35.819" v="332" actId="47"/>
        <pc:sldMkLst>
          <pc:docMk/>
          <pc:sldMk cId="3176874054" sldId="283"/>
        </pc:sldMkLst>
      </pc:sldChg>
      <pc:sldChg chg="addSp modSp new mod modAnim">
        <pc:chgData name="Jan Maxime" userId="801aa860-690f-426a-9433-937f1d407ce0" providerId="ADAL" clId="{C25C197F-3163-4B96-85FF-000B3DFAD5EB}" dt="2023-03-03T05:04:43.723" v="671"/>
        <pc:sldMkLst>
          <pc:docMk/>
          <pc:sldMk cId="3331883741" sldId="284"/>
        </pc:sldMkLst>
      </pc:sldChg>
      <pc:sldChg chg="del">
        <pc:chgData name="Jan Maxime" userId="801aa860-690f-426a-9433-937f1d407ce0" providerId="ADAL" clId="{C25C197F-3163-4B96-85FF-000B3DFAD5EB}" dt="2023-03-03T04:50:00.878" v="232" actId="47"/>
        <pc:sldMkLst>
          <pc:docMk/>
          <pc:sldMk cId="3589180744" sldId="284"/>
        </pc:sldMkLst>
      </pc:sldChg>
      <pc:sldChg chg="del">
        <pc:chgData name="Jan Maxime" userId="801aa860-690f-426a-9433-937f1d407ce0" providerId="ADAL" clId="{C25C197F-3163-4B96-85FF-000B3DFAD5EB}" dt="2023-03-03T04:50:00.846" v="231" actId="47"/>
        <pc:sldMkLst>
          <pc:docMk/>
          <pc:sldMk cId="3592404337" sldId="285"/>
        </pc:sldMkLst>
      </pc:sldChg>
      <pc:sldChg chg="addSp delSp modSp add mod modAnim">
        <pc:chgData name="Jan Maxime" userId="801aa860-690f-426a-9433-937f1d407ce0" providerId="ADAL" clId="{C25C197F-3163-4B96-85FF-000B3DFAD5EB}" dt="2023-03-03T05:04:32.508" v="668"/>
        <pc:sldMkLst>
          <pc:docMk/>
          <pc:sldMk cId="3652956760" sldId="285"/>
        </pc:sldMkLst>
      </pc:sldChg>
      <pc:sldChg chg="del">
        <pc:chgData name="Jan Maxime" userId="801aa860-690f-426a-9433-937f1d407ce0" providerId="ADAL" clId="{C25C197F-3163-4B96-85FF-000B3DFAD5EB}" dt="2023-03-03T04:50:00.337" v="230" actId="47"/>
        <pc:sldMkLst>
          <pc:docMk/>
          <pc:sldMk cId="324192500" sldId="286"/>
        </pc:sldMkLst>
      </pc:sldChg>
      <pc:sldChg chg="addSp delSp modSp new mod modAnim">
        <pc:chgData name="Jan Maxime" userId="801aa860-690f-426a-9433-937f1d407ce0" providerId="ADAL" clId="{C25C197F-3163-4B96-85FF-000B3DFAD5EB}" dt="2023-03-03T06:28:06.866" v="2317"/>
        <pc:sldMkLst>
          <pc:docMk/>
          <pc:sldMk cId="1955803536" sldId="286"/>
        </pc:sldMkLst>
      </pc:sldChg>
      <pc:sldChg chg="del">
        <pc:chgData name="Jan Maxime" userId="801aa860-690f-426a-9433-937f1d407ce0" providerId="ADAL" clId="{C25C197F-3163-4B96-85FF-000B3DFAD5EB}" dt="2023-03-03T04:49:59.994" v="229" actId="47"/>
        <pc:sldMkLst>
          <pc:docMk/>
          <pc:sldMk cId="740218397" sldId="287"/>
        </pc:sldMkLst>
      </pc:sldChg>
      <pc:sldChg chg="addSp modSp add mod modTransition modAnim">
        <pc:chgData name="Jan Maxime" userId="801aa860-690f-426a-9433-937f1d407ce0" providerId="ADAL" clId="{C25C197F-3163-4B96-85FF-000B3DFAD5EB}" dt="2023-03-03T05:17:38.838" v="1163"/>
        <pc:sldMkLst>
          <pc:docMk/>
          <pc:sldMk cId="2456275005" sldId="287"/>
        </pc:sldMkLst>
      </pc:sldChg>
      <pc:sldChg chg="addSp modSp new del mod modClrScheme modAnim chgLayout">
        <pc:chgData name="Jan Maxime" userId="801aa860-690f-426a-9433-937f1d407ce0" providerId="ADAL" clId="{C25C197F-3163-4B96-85FF-000B3DFAD5EB}" dt="2023-03-03T04:49:59.601" v="228" actId="47"/>
        <pc:sldMkLst>
          <pc:docMk/>
          <pc:sldMk cId="948559805" sldId="288"/>
        </pc:sldMkLst>
      </pc:sldChg>
      <pc:sldChg chg="addSp delSp modSp add mod modTransition">
        <pc:chgData name="Jan Maxime" userId="801aa860-690f-426a-9433-937f1d407ce0" providerId="ADAL" clId="{C25C197F-3163-4B96-85FF-000B3DFAD5EB}" dt="2023-03-03T05:17:44.932" v="1165"/>
        <pc:sldMkLst>
          <pc:docMk/>
          <pc:sldMk cId="3316080202" sldId="288"/>
        </pc:sldMkLst>
      </pc:sldChg>
      <pc:sldChg chg="addSp modSp add mod modTransition modAnim">
        <pc:chgData name="Jan Maxime" userId="801aa860-690f-426a-9433-937f1d407ce0" providerId="ADAL" clId="{C25C197F-3163-4B96-85FF-000B3DFAD5EB}" dt="2023-03-03T06:16:46.426" v="2026" actId="207"/>
        <pc:sldMkLst>
          <pc:docMk/>
          <pc:sldMk cId="3436484601" sldId="289"/>
        </pc:sldMkLst>
      </pc:sldChg>
      <pc:sldChg chg="addSp delSp modSp add mod delAnim modAnim">
        <pc:chgData name="Jan Maxime" userId="801aa860-690f-426a-9433-937f1d407ce0" providerId="ADAL" clId="{C25C197F-3163-4B96-85FF-000B3DFAD5EB}" dt="2023-03-03T06:56:23.403" v="2399" actId="20577"/>
        <pc:sldMkLst>
          <pc:docMk/>
          <pc:sldMk cId="1646964183" sldId="290"/>
        </pc:sldMkLst>
      </pc:sldChg>
      <pc:sldChg chg="addSp delSp modSp add mod delAnim modAnim">
        <pc:chgData name="Jan Maxime" userId="801aa860-690f-426a-9433-937f1d407ce0" providerId="ADAL" clId="{C25C197F-3163-4B96-85FF-000B3DFAD5EB}" dt="2023-03-03T07:44:32.243" v="2449"/>
        <pc:sldMkLst>
          <pc:docMk/>
          <pc:sldMk cId="2495643790" sldId="291"/>
        </pc:sldMkLst>
      </pc:sldChg>
      <pc:sldChg chg="addSp delSp modSp add mod addAnim delAnim modAnim">
        <pc:chgData name="Jan Maxime" userId="801aa860-690f-426a-9433-937f1d407ce0" providerId="ADAL" clId="{C25C197F-3163-4B96-85FF-000B3DFAD5EB}" dt="2023-03-03T06:56:54.330" v="2404"/>
        <pc:sldMkLst>
          <pc:docMk/>
          <pc:sldMk cId="1318315067" sldId="292"/>
        </pc:sldMkLst>
      </pc:sldChg>
      <pc:sldChg chg="addSp modSp add del mod modAnim">
        <pc:chgData name="Jan Maxime" userId="801aa860-690f-426a-9433-937f1d407ce0" providerId="ADAL" clId="{C25C197F-3163-4B96-85FF-000B3DFAD5EB}" dt="2023-03-03T06:18:14.952" v="2079" actId="47"/>
        <pc:sldMkLst>
          <pc:docMk/>
          <pc:sldMk cId="163859351" sldId="293"/>
        </pc:sldMkLst>
      </pc:sldChg>
      <pc:sldChg chg="addSp delSp modSp add mod delAnim modAnim">
        <pc:chgData name="Jan Maxime" userId="801aa860-690f-426a-9433-937f1d407ce0" providerId="ADAL" clId="{C25C197F-3163-4B96-85FF-000B3DFAD5EB}" dt="2023-03-03T06:26:04.177" v="2268"/>
        <pc:sldMkLst>
          <pc:docMk/>
          <pc:sldMk cId="2602483892" sldId="294"/>
        </pc:sldMkLst>
      </pc:sldChg>
      <pc:sldChg chg="addSp delSp modSp add del mod delAnim">
        <pc:chgData name="Jan Maxime" userId="801aa860-690f-426a-9433-937f1d407ce0" providerId="ADAL" clId="{C25C197F-3163-4B96-85FF-000B3DFAD5EB}" dt="2023-03-03T07:40:41.768" v="2405" actId="47"/>
        <pc:sldMkLst>
          <pc:docMk/>
          <pc:sldMk cId="190049533" sldId="295"/>
        </pc:sldMkLst>
      </pc:sldChg>
      <pc:sldChg chg="addSp delSp modSp new mod">
        <pc:chgData name="Jan Maxime" userId="801aa860-690f-426a-9433-937f1d407ce0" providerId="ADAL" clId="{C25C197F-3163-4B96-85FF-000B3DFAD5EB}" dt="2023-03-03T07:41:06.412" v="2448" actId="1076"/>
        <pc:sldMkLst>
          <pc:docMk/>
          <pc:sldMk cId="1137154812" sldId="295"/>
        </pc:sldMkLst>
      </pc:sldChg>
    </pc:docChg>
  </pc:docChgLst>
  <pc:docChgLst>
    <pc:chgData name="Jan Maxime" userId="801aa860-690f-426a-9433-937f1d407ce0" providerId="ADAL" clId="{E8E70F07-A1EA-4E77-8C9E-594BA4D206E7}"/>
    <pc:docChg chg="undo custSel addSld delSld modSld">
      <pc:chgData name="Jan Maxime" userId="801aa860-690f-426a-9433-937f1d407ce0" providerId="ADAL" clId="{E8E70F07-A1EA-4E77-8C9E-594BA4D206E7}" dt="2023-01-05T01:26:28.166" v="2542"/>
      <pc:docMkLst>
        <pc:docMk/>
      </pc:docMkLst>
      <pc:sldChg chg="modSp mod">
        <pc:chgData name="Jan Maxime" userId="801aa860-690f-426a-9433-937f1d407ce0" providerId="ADAL" clId="{E8E70F07-A1EA-4E77-8C9E-594BA4D206E7}" dt="2023-01-04T23:12:11.163" v="2517" actId="20577"/>
        <pc:sldMkLst>
          <pc:docMk/>
          <pc:sldMk cId="506761459" sldId="256"/>
        </pc:sldMkLst>
      </pc:sldChg>
      <pc:sldChg chg="del">
        <pc:chgData name="Jan Maxime" userId="801aa860-690f-426a-9433-937f1d407ce0" providerId="ADAL" clId="{E8E70F07-A1EA-4E77-8C9E-594BA4D206E7}" dt="2023-01-04T22:41:26.886" v="1253" actId="47"/>
        <pc:sldMkLst>
          <pc:docMk/>
          <pc:sldMk cId="1061194279" sldId="260"/>
        </pc:sldMkLst>
      </pc:sldChg>
      <pc:sldChg chg="addSp delSp modSp mod delAnim modAnim">
        <pc:chgData name="Jan Maxime" userId="801aa860-690f-426a-9433-937f1d407ce0" providerId="ADAL" clId="{E8E70F07-A1EA-4E77-8C9E-594BA4D206E7}" dt="2023-01-04T18:30:21.382" v="321"/>
        <pc:sldMkLst>
          <pc:docMk/>
          <pc:sldMk cId="1720426387" sldId="267"/>
        </pc:sldMkLst>
      </pc:sldChg>
      <pc:sldChg chg="addSp delSp modSp mod modAnim">
        <pc:chgData name="Jan Maxime" userId="801aa860-690f-426a-9433-937f1d407ce0" providerId="ADAL" clId="{E8E70F07-A1EA-4E77-8C9E-594BA4D206E7}" dt="2023-01-04T22:30:47.404" v="1218"/>
        <pc:sldMkLst>
          <pc:docMk/>
          <pc:sldMk cId="3682284215" sldId="273"/>
        </pc:sldMkLst>
      </pc:sldChg>
      <pc:sldChg chg="del">
        <pc:chgData name="Jan Maxime" userId="801aa860-690f-426a-9433-937f1d407ce0" providerId="ADAL" clId="{E8E70F07-A1EA-4E77-8C9E-594BA4D206E7}" dt="2023-01-04T22:41:27.713" v="1254" actId="47"/>
        <pc:sldMkLst>
          <pc:docMk/>
          <pc:sldMk cId="928992977" sldId="274"/>
        </pc:sldMkLst>
      </pc:sldChg>
      <pc:sldChg chg="del">
        <pc:chgData name="Jan Maxime" userId="801aa860-690f-426a-9433-937f1d407ce0" providerId="ADAL" clId="{E8E70F07-A1EA-4E77-8C9E-594BA4D206E7}" dt="2023-01-04T22:41:28.345" v="1255" actId="47"/>
        <pc:sldMkLst>
          <pc:docMk/>
          <pc:sldMk cId="1625984640" sldId="275"/>
        </pc:sldMkLst>
      </pc:sldChg>
      <pc:sldChg chg="delSp modSp new mod modAnim">
        <pc:chgData name="Jan Maxime" userId="801aa860-690f-426a-9433-937f1d407ce0" providerId="ADAL" clId="{E8E70F07-A1EA-4E77-8C9E-594BA4D206E7}" dt="2023-01-04T23:12:45.418" v="2518"/>
        <pc:sldMkLst>
          <pc:docMk/>
          <pc:sldMk cId="3074426169" sldId="276"/>
        </pc:sldMkLst>
      </pc:sldChg>
      <pc:sldChg chg="addSp modSp add mod modAnim">
        <pc:chgData name="Jan Maxime" userId="801aa860-690f-426a-9433-937f1d407ce0" providerId="ADAL" clId="{E8E70F07-A1EA-4E77-8C9E-594BA4D206E7}" dt="2023-01-05T01:25:33.204" v="2540" actId="20577"/>
        <pc:sldMkLst>
          <pc:docMk/>
          <pc:sldMk cId="1230878071" sldId="277"/>
        </pc:sldMkLst>
      </pc:sldChg>
      <pc:sldChg chg="addSp delSp modSp add mod">
        <pc:chgData name="Jan Maxime" userId="801aa860-690f-426a-9433-937f1d407ce0" providerId="ADAL" clId="{E8E70F07-A1EA-4E77-8C9E-594BA4D206E7}" dt="2023-01-04T22:41:11.184" v="1252" actId="1076"/>
        <pc:sldMkLst>
          <pc:docMk/>
          <pc:sldMk cId="4175955016" sldId="278"/>
        </pc:sldMkLst>
      </pc:sldChg>
      <pc:sldChg chg="modSp new mod modAnim">
        <pc:chgData name="Jan Maxime" userId="801aa860-690f-426a-9433-937f1d407ce0" providerId="ADAL" clId="{E8E70F07-A1EA-4E77-8C9E-594BA4D206E7}" dt="2023-01-04T23:18:51.809" v="2522"/>
        <pc:sldMkLst>
          <pc:docMk/>
          <pc:sldMk cId="2348686750" sldId="279"/>
        </pc:sldMkLst>
      </pc:sldChg>
      <pc:sldChg chg="modSp add mod modAnim">
        <pc:chgData name="Jan Maxime" userId="801aa860-690f-426a-9433-937f1d407ce0" providerId="ADAL" clId="{E8E70F07-A1EA-4E77-8C9E-594BA4D206E7}" dt="2023-01-04T23:19:25.752" v="2526"/>
        <pc:sldMkLst>
          <pc:docMk/>
          <pc:sldMk cId="1411803041" sldId="280"/>
        </pc:sldMkLst>
      </pc:sldChg>
      <pc:sldChg chg="addSp delSp modSp add mod delAnim modAnim">
        <pc:chgData name="Jan Maxime" userId="801aa860-690f-426a-9433-937f1d407ce0" providerId="ADAL" clId="{E8E70F07-A1EA-4E77-8C9E-594BA4D206E7}" dt="2023-01-05T01:26:28.166" v="2542"/>
        <pc:sldMkLst>
          <pc:docMk/>
          <pc:sldMk cId="3553416535" sldId="281"/>
        </pc:sldMkLst>
      </pc:sldChg>
    </pc:docChg>
  </pc:docChgLst>
  <pc:docChgLst>
    <pc:chgData name="Jan Maxime" userId="801aa860-690f-426a-9433-937f1d407ce0" providerId="ADAL" clId="{92A02A0C-6120-4C3E-A1C1-12157B34D03A}"/>
    <pc:docChg chg="undo custSel addSld delSld modSld">
      <pc:chgData name="Jan Maxime" userId="801aa860-690f-426a-9433-937f1d407ce0" providerId="ADAL" clId="{92A02A0C-6120-4C3E-A1C1-12157B34D03A}" dt="2023-04-26T23:08:43.148" v="412" actId="478"/>
      <pc:docMkLst>
        <pc:docMk/>
      </pc:docMkLst>
      <pc:sldChg chg="modSp mod">
        <pc:chgData name="Jan Maxime" userId="801aa860-690f-426a-9433-937f1d407ce0" providerId="ADAL" clId="{92A02A0C-6120-4C3E-A1C1-12157B34D03A}" dt="2023-04-26T22:36:33.067" v="9" actId="20577"/>
        <pc:sldMkLst>
          <pc:docMk/>
          <pc:sldMk cId="506761459" sldId="256"/>
        </pc:sldMkLst>
      </pc:sldChg>
      <pc:sldChg chg="del">
        <pc:chgData name="Jan Maxime" userId="801aa860-690f-426a-9433-937f1d407ce0" providerId="ADAL" clId="{92A02A0C-6120-4C3E-A1C1-12157B34D03A}" dt="2023-04-26T22:36:35.965" v="10" actId="47"/>
        <pc:sldMkLst>
          <pc:docMk/>
          <pc:sldMk cId="3652956760" sldId="285"/>
        </pc:sldMkLst>
      </pc:sldChg>
      <pc:sldChg chg="del">
        <pc:chgData name="Jan Maxime" userId="801aa860-690f-426a-9433-937f1d407ce0" providerId="ADAL" clId="{92A02A0C-6120-4C3E-A1C1-12157B34D03A}" dt="2023-04-26T22:36:36.258" v="11" actId="47"/>
        <pc:sldMkLst>
          <pc:docMk/>
          <pc:sldMk cId="1955803536" sldId="286"/>
        </pc:sldMkLst>
      </pc:sldChg>
      <pc:sldChg chg="del">
        <pc:chgData name="Jan Maxime" userId="801aa860-690f-426a-9433-937f1d407ce0" providerId="ADAL" clId="{92A02A0C-6120-4C3E-A1C1-12157B34D03A}" dt="2023-04-26T22:36:36.445" v="12" actId="47"/>
        <pc:sldMkLst>
          <pc:docMk/>
          <pc:sldMk cId="2456275005" sldId="287"/>
        </pc:sldMkLst>
      </pc:sldChg>
      <pc:sldChg chg="del">
        <pc:chgData name="Jan Maxime" userId="801aa860-690f-426a-9433-937f1d407ce0" providerId="ADAL" clId="{92A02A0C-6120-4C3E-A1C1-12157B34D03A}" dt="2023-04-26T22:36:36.619" v="13" actId="47"/>
        <pc:sldMkLst>
          <pc:docMk/>
          <pc:sldMk cId="3316080202" sldId="288"/>
        </pc:sldMkLst>
      </pc:sldChg>
      <pc:sldChg chg="del">
        <pc:chgData name="Jan Maxime" userId="801aa860-690f-426a-9433-937f1d407ce0" providerId="ADAL" clId="{92A02A0C-6120-4C3E-A1C1-12157B34D03A}" dt="2023-04-26T22:36:36.774" v="14" actId="47"/>
        <pc:sldMkLst>
          <pc:docMk/>
          <pc:sldMk cId="3436484601" sldId="289"/>
        </pc:sldMkLst>
      </pc:sldChg>
      <pc:sldChg chg="del">
        <pc:chgData name="Jan Maxime" userId="801aa860-690f-426a-9433-937f1d407ce0" providerId="ADAL" clId="{92A02A0C-6120-4C3E-A1C1-12157B34D03A}" dt="2023-04-26T22:36:36.943" v="15" actId="47"/>
        <pc:sldMkLst>
          <pc:docMk/>
          <pc:sldMk cId="1646964183" sldId="290"/>
        </pc:sldMkLst>
      </pc:sldChg>
      <pc:sldChg chg="del">
        <pc:chgData name="Jan Maxime" userId="801aa860-690f-426a-9433-937f1d407ce0" providerId="ADAL" clId="{92A02A0C-6120-4C3E-A1C1-12157B34D03A}" dt="2023-04-26T22:36:37.805" v="17" actId="47"/>
        <pc:sldMkLst>
          <pc:docMk/>
          <pc:sldMk cId="2495643790" sldId="291"/>
        </pc:sldMkLst>
      </pc:sldChg>
      <pc:sldChg chg="del">
        <pc:chgData name="Jan Maxime" userId="801aa860-690f-426a-9433-937f1d407ce0" providerId="ADAL" clId="{92A02A0C-6120-4C3E-A1C1-12157B34D03A}" dt="2023-04-26T22:36:37.545" v="16" actId="47"/>
        <pc:sldMkLst>
          <pc:docMk/>
          <pc:sldMk cId="1318315067" sldId="292"/>
        </pc:sldMkLst>
      </pc:sldChg>
      <pc:sldChg chg="del">
        <pc:chgData name="Jan Maxime" userId="801aa860-690f-426a-9433-937f1d407ce0" providerId="ADAL" clId="{92A02A0C-6120-4C3E-A1C1-12157B34D03A}" dt="2023-04-26T22:36:38.073" v="18" actId="47"/>
        <pc:sldMkLst>
          <pc:docMk/>
          <pc:sldMk cId="163859351" sldId="293"/>
        </pc:sldMkLst>
      </pc:sldChg>
      <pc:sldChg chg="del">
        <pc:chgData name="Jan Maxime" userId="801aa860-690f-426a-9433-937f1d407ce0" providerId="ADAL" clId="{92A02A0C-6120-4C3E-A1C1-12157B34D03A}" dt="2023-04-26T22:36:38.415" v="19" actId="47"/>
        <pc:sldMkLst>
          <pc:docMk/>
          <pc:sldMk cId="2602483892" sldId="294"/>
        </pc:sldMkLst>
      </pc:sldChg>
      <pc:sldChg chg="addSp delSp modSp mod">
        <pc:chgData name="Jan Maxime" userId="801aa860-690f-426a-9433-937f1d407ce0" providerId="ADAL" clId="{92A02A0C-6120-4C3E-A1C1-12157B34D03A}" dt="2023-04-26T22:43:45.277" v="96" actId="1076"/>
        <pc:sldMkLst>
          <pc:docMk/>
          <pc:sldMk cId="1137154812" sldId="295"/>
        </pc:sldMkLst>
      </pc:sldChg>
      <pc:sldChg chg="addSp delSp modSp new mod modAnim">
        <pc:chgData name="Jan Maxime" userId="801aa860-690f-426a-9433-937f1d407ce0" providerId="ADAL" clId="{92A02A0C-6120-4C3E-A1C1-12157B34D03A}" dt="2023-04-26T22:55:09.075" v="296"/>
        <pc:sldMkLst>
          <pc:docMk/>
          <pc:sldMk cId="1503649610" sldId="296"/>
        </pc:sldMkLst>
      </pc:sldChg>
      <pc:sldChg chg="addSp delSp modSp add mod delAnim modAnim">
        <pc:chgData name="Jan Maxime" userId="801aa860-690f-426a-9433-937f1d407ce0" providerId="ADAL" clId="{92A02A0C-6120-4C3E-A1C1-12157B34D03A}" dt="2023-04-26T23:08:43.148" v="412" actId="478"/>
        <pc:sldMkLst>
          <pc:docMk/>
          <pc:sldMk cId="1756626173" sldId="297"/>
        </pc:sldMkLst>
      </pc:sldChg>
      <pc:sldChg chg="addSp delSp modSp new mod">
        <pc:chgData name="Jan Maxime" userId="801aa860-690f-426a-9433-937f1d407ce0" providerId="ADAL" clId="{92A02A0C-6120-4C3E-A1C1-12157B34D03A}" dt="2023-04-26T23:05:28.080" v="410" actId="1076"/>
        <pc:sldMkLst>
          <pc:docMk/>
          <pc:sldMk cId="575578581" sldId="298"/>
        </pc:sldMkLst>
      </pc:sldChg>
    </pc:docChg>
  </pc:docChgLst>
  <pc:docChgLst>
    <pc:chgData name="Jan Maxime" userId="801aa860-690f-426a-9433-937f1d407ce0" providerId="ADAL" clId="{4EEFCD47-839F-4486-92E4-A0E205C67071}"/>
    <pc:docChg chg="modSld">
      <pc:chgData name="Jan Maxime" userId="801aa860-690f-426a-9433-937f1d407ce0" providerId="ADAL" clId="{4EEFCD47-839F-4486-92E4-A0E205C67071}" dt="2023-02-24T08:44:56.594" v="0" actId="207"/>
      <pc:docMkLst>
        <pc:docMk/>
      </pc:docMkLst>
      <pc:sldChg chg="modSp mod">
        <pc:chgData name="Jan Maxime" userId="801aa860-690f-426a-9433-937f1d407ce0" providerId="ADAL" clId="{4EEFCD47-839F-4486-92E4-A0E205C67071}" dt="2023-02-24T08:44:56.594" v="0" actId="207"/>
        <pc:sldMkLst>
          <pc:docMk/>
          <pc:sldMk cId="324192500" sldId="286"/>
        </pc:sldMkLst>
      </pc:sldChg>
    </pc:docChg>
  </pc:docChgLst>
  <pc:docChgLst>
    <pc:chgData name="Jan Maxime" userId="801aa860-690f-426a-9433-937f1d407ce0" providerId="ADAL" clId="{C34CEEAB-6AE6-4D1A-AFFE-5389BCDD0F72}"/>
    <pc:docChg chg="undo custSel addSld delSld modSld">
      <pc:chgData name="Jan Maxime" userId="801aa860-690f-426a-9433-937f1d407ce0" providerId="ADAL" clId="{C34CEEAB-6AE6-4D1A-AFFE-5389BCDD0F72}" dt="2023-01-20T10:06:57.375" v="443" actId="20577"/>
      <pc:docMkLst>
        <pc:docMk/>
      </pc:docMkLst>
      <pc:sldChg chg="modSp mod">
        <pc:chgData name="Jan Maxime" userId="801aa860-690f-426a-9433-937f1d407ce0" providerId="ADAL" clId="{C34CEEAB-6AE6-4D1A-AFFE-5389BCDD0F72}" dt="2023-01-20T09:41:47.489" v="229" actId="20577"/>
        <pc:sldMkLst>
          <pc:docMk/>
          <pc:sldMk cId="1230878071" sldId="277"/>
        </pc:sldMkLst>
      </pc:sldChg>
      <pc:sldChg chg="del">
        <pc:chgData name="Jan Maxime" userId="801aa860-690f-426a-9433-937f1d407ce0" providerId="ADAL" clId="{C34CEEAB-6AE6-4D1A-AFFE-5389BCDD0F72}" dt="2023-01-20T09:42:09.226" v="230" actId="2696"/>
        <pc:sldMkLst>
          <pc:docMk/>
          <pc:sldMk cId="4175955016" sldId="278"/>
        </pc:sldMkLst>
      </pc:sldChg>
      <pc:sldChg chg="addSp modSp mod modAnim">
        <pc:chgData name="Jan Maxime" userId="801aa860-690f-426a-9433-937f1d407ce0" providerId="ADAL" clId="{C34CEEAB-6AE6-4D1A-AFFE-5389BCDD0F72}" dt="2023-01-17T08:39:41.911" v="227" actId="20577"/>
        <pc:sldMkLst>
          <pc:docMk/>
          <pc:sldMk cId="2348686750" sldId="279"/>
        </pc:sldMkLst>
      </pc:sldChg>
      <pc:sldChg chg="modSp">
        <pc:chgData name="Jan Maxime" userId="801aa860-690f-426a-9433-937f1d407ce0" providerId="ADAL" clId="{C34CEEAB-6AE6-4D1A-AFFE-5389BCDD0F72}" dt="2023-01-13T10:53:30.240" v="16" actId="20577"/>
        <pc:sldMkLst>
          <pc:docMk/>
          <pc:sldMk cId="1411803041" sldId="280"/>
        </pc:sldMkLst>
      </pc:sldChg>
      <pc:sldChg chg="addSp modSp add del modAnim">
        <pc:chgData name="Jan Maxime" userId="801aa860-690f-426a-9433-937f1d407ce0" providerId="ADAL" clId="{C34CEEAB-6AE6-4D1A-AFFE-5389BCDD0F72}" dt="2023-01-17T08:57:43.024" v="228" actId="47"/>
        <pc:sldMkLst>
          <pc:docMk/>
          <pc:sldMk cId="387688632" sldId="282"/>
        </pc:sldMkLst>
      </pc:sldChg>
      <pc:sldChg chg="addSp delSp modSp new mod modAnim">
        <pc:chgData name="Jan Maxime" userId="801aa860-690f-426a-9433-937f1d407ce0" providerId="ADAL" clId="{C34CEEAB-6AE6-4D1A-AFFE-5389BCDD0F72}" dt="2023-01-20T10:06:57.375" v="443" actId="20577"/>
        <pc:sldMkLst>
          <pc:docMk/>
          <pc:sldMk cId="3176874054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36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3" name="Connecteur droit 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15" name="Connecteur droit 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 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B63F34-E62A-42EB-8BBE-5D97981BDF99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8D6F8-A827-43B4-8C73-878D7AB60B7E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0" name="Rectangle 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1" name="Connecteur droit 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 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EE86DE-C0F5-4589-B42C-0AB3ABDBEEBE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D930E9-522E-4B98-907D-6FC3AD7E907B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0" name="Rectangle 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4" name="Rectangle 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1" name="Rectangle 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22" name="Connecteur droit 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23" name="Connecteur droit 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7" name="Rectangle 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8" name="Rectangle 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29" name="Rectangle 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30" name="Rectangle 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1" name="Connecteur droit 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cxnSp>
        <p:nvCxnSpPr>
          <p:cNvPr id="33" name="Connecteur droit 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081AF74-AAE7-463E-86C0-EE02064F8F51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495EE-B4EF-444D-88BC-CEAB1749D92D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F29F0-A14F-4F4F-8A89-9D96995D09F4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A8DC8-1EBC-45BD-B5DA-23DB3A320D95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6" name="Rectangle 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7" name="Connecteur droit 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 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9DDFE8-5D0F-4294-BF0D-BCBA491BB07D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 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C5F71-8AAC-4C18-9BBC-93A1054C5EED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 rtl="0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1828A8D0-70DF-4270-BFE1-B980037453FE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0" name="Connecteur droit 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fr-FR" noProof="0"/>
          </a:p>
        </p:txBody>
      </p:sp>
      <p:sp>
        <p:nvSpPr>
          <p:cNvPr id="8" name="Rectangle 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 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4" name="Connecteur droit 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 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cxnSp>
        <p:nvCxnSpPr>
          <p:cNvPr id="16" name="Connecteur droit 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CC995AA8-4435-43C9-8D68-A9F4972684AF}" type="datetime1">
              <a:rPr lang="fr-FR" noProof="0" smtClean="0"/>
              <a:t>17/02/2025</a:t>
            </a:fld>
            <a:endParaRPr lang="fr-FR" noProof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28669" y="1417980"/>
            <a:ext cx="8329031" cy="2680127"/>
          </a:xfrm>
        </p:spPr>
        <p:txBody>
          <a:bodyPr rtlCol="0"/>
          <a:lstStyle/>
          <a:p>
            <a:pPr rtl="0"/>
            <a:r>
              <a:rPr lang="fr-FR" dirty="0"/>
              <a:t>Représentation de l’information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28669" y="4323935"/>
            <a:ext cx="7516442" cy="1116085"/>
          </a:xfrm>
        </p:spPr>
        <p:txBody>
          <a:bodyPr rtlCol="0"/>
          <a:lstStyle/>
          <a:p>
            <a:pPr rtl="0"/>
            <a:r>
              <a:rPr lang="fr-FR" dirty="0"/>
              <a:t>Codes QR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2E550AD-A59C-9B26-06CB-D93A1C6CD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6220" y="332656"/>
            <a:ext cx="7413476" cy="8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C2041A4B-FE42-5153-1D2D-5F5865B1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7" r="1241" b="1170"/>
          <a:stretch/>
        </p:blipFill>
        <p:spPr>
          <a:xfrm>
            <a:off x="2133972" y="2670363"/>
            <a:ext cx="2865324" cy="270285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D5196F8-C958-E5D6-61BB-3B95AB41884C}"/>
              </a:ext>
            </a:extLst>
          </p:cNvPr>
          <p:cNvSpPr txBox="1"/>
          <p:nvPr/>
        </p:nvSpPr>
        <p:spPr>
          <a:xfrm>
            <a:off x="1933788" y="487417"/>
            <a:ext cx="9367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superpose un masque à notre code QR. Puis, les pixels sous la partie « noire » du masque ne changent pas, et les autres sont inversés.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BFFB13-8274-ACC7-14A6-90AA652B77B1}"/>
              </a:ext>
            </a:extLst>
          </p:cNvPr>
          <p:cNvSpPr/>
          <p:nvPr/>
        </p:nvSpPr>
        <p:spPr>
          <a:xfrm>
            <a:off x="2133494" y="2670363"/>
            <a:ext cx="2865323" cy="686629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5263B0-3E30-D314-BB5B-035EBA8CAA12}"/>
              </a:ext>
            </a:extLst>
          </p:cNvPr>
          <p:cNvSpPr/>
          <p:nvPr/>
        </p:nvSpPr>
        <p:spPr>
          <a:xfrm>
            <a:off x="2130727" y="4000505"/>
            <a:ext cx="2865324" cy="705435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1EBCD2-481F-D1D2-CBBC-3B8D0FA9B7CC}"/>
              </a:ext>
            </a:extLst>
          </p:cNvPr>
          <p:cNvSpPr/>
          <p:nvPr/>
        </p:nvSpPr>
        <p:spPr>
          <a:xfrm>
            <a:off x="5878388" y="3717032"/>
            <a:ext cx="1368152" cy="705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205F6-856F-421C-3A20-C4989CDE5C6B}"/>
              </a:ext>
            </a:extLst>
          </p:cNvPr>
          <p:cNvSpPr/>
          <p:nvPr/>
        </p:nvSpPr>
        <p:spPr>
          <a:xfrm>
            <a:off x="2205980" y="5886450"/>
            <a:ext cx="590145" cy="576064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45E49E-791C-1C8E-CE54-010CF548313B}"/>
              </a:ext>
            </a:extLst>
          </p:cNvPr>
          <p:cNvSpPr txBox="1"/>
          <p:nvPr/>
        </p:nvSpPr>
        <p:spPr>
          <a:xfrm>
            <a:off x="3070076" y="5974429"/>
            <a:ext cx="31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Partie «noire» du masque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23D91A5-3484-8933-F267-71A164622E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23" t="2353" r="2223" b="1141"/>
          <a:stretch/>
        </p:blipFill>
        <p:spPr>
          <a:xfrm>
            <a:off x="7894612" y="2545626"/>
            <a:ext cx="3096344" cy="295232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7720BCD-396D-2A8B-853C-3E0F76E0B0D9}"/>
              </a:ext>
            </a:extLst>
          </p:cNvPr>
          <p:cNvSpPr/>
          <p:nvPr/>
        </p:nvSpPr>
        <p:spPr>
          <a:xfrm>
            <a:off x="7685157" y="2391456"/>
            <a:ext cx="367240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E1168A-4162-4AC1-A173-D1263BAEFC3F}"/>
              </a:ext>
            </a:extLst>
          </p:cNvPr>
          <p:cNvSpPr/>
          <p:nvPr/>
        </p:nvSpPr>
        <p:spPr>
          <a:xfrm>
            <a:off x="7678588" y="3236108"/>
            <a:ext cx="3672408" cy="7643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03AAA1-33D7-5DA1-3971-8B723BF2BD66}"/>
              </a:ext>
            </a:extLst>
          </p:cNvPr>
          <p:cNvSpPr/>
          <p:nvPr/>
        </p:nvSpPr>
        <p:spPr>
          <a:xfrm>
            <a:off x="7606580" y="4000505"/>
            <a:ext cx="3672408" cy="7643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2EF08-E077-4B93-CE1E-F703F384518F}"/>
              </a:ext>
            </a:extLst>
          </p:cNvPr>
          <p:cNvSpPr/>
          <p:nvPr/>
        </p:nvSpPr>
        <p:spPr>
          <a:xfrm>
            <a:off x="7606580" y="4764901"/>
            <a:ext cx="367240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99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rdre de lecture (version 1). Le message est codé en utilisant un code Reed Solomon (255,249) (réduit à un code (24,18) par l'utilisation de remplissage (&quot;padding&quot;)) qui peut corriger jusqu'à 3 octets d'erreur.">
            <a:extLst>
              <a:ext uri="{FF2B5EF4-FFF2-40B4-BE49-F238E27FC236}">
                <a16:creationId xmlns:a16="http://schemas.microsoft.com/office/drawing/2014/main" id="{DF6BAEC3-D983-2312-77A7-BA3484E5D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413892" y="29716"/>
            <a:ext cx="67687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4C9198A-23BB-2B19-E2C3-0800D5E4C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94514"/>
              </p:ext>
            </p:extLst>
          </p:nvPr>
        </p:nvGraphicFramePr>
        <p:xfrm>
          <a:off x="9406780" y="3212976"/>
          <a:ext cx="2044700" cy="346633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836900">
                  <a:extLst>
                    <a:ext uri="{9D8B030D-6E8A-4147-A177-3AD203B41FA5}">
                      <a16:colId xmlns:a16="http://schemas.microsoft.com/office/drawing/2014/main" val="999803372"/>
                    </a:ext>
                  </a:extLst>
                </a:gridCol>
                <a:gridCol w="1207800">
                  <a:extLst>
                    <a:ext uri="{9D8B030D-6E8A-4147-A177-3AD203B41FA5}">
                      <a16:colId xmlns:a16="http://schemas.microsoft.com/office/drawing/2014/main" val="3677376502"/>
                    </a:ext>
                  </a:extLst>
                </a:gridCol>
              </a:tblGrid>
              <a:tr h="359752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 dirty="0">
                          <a:effectLst/>
                        </a:rPr>
                        <a:t>Code d'encodage</a:t>
                      </a:r>
                      <a:endParaRPr lang="fr-CH" sz="1100" b="1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 dirty="0">
                          <a:effectLst/>
                        </a:rPr>
                        <a:t>Description</a:t>
                      </a:r>
                      <a:endParaRPr lang="fr-CH" sz="1100" b="1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252163"/>
                  </a:ext>
                </a:extLst>
              </a:tr>
              <a:tr h="337888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1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 dirty="0">
                          <a:effectLst/>
                        </a:rPr>
                        <a:t>Numérique</a:t>
                      </a:r>
                      <a:endParaRPr lang="fr-CH" sz="11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2674005"/>
                  </a:ext>
                </a:extLst>
              </a:tr>
              <a:tr h="337888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2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Alphanumérique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9356146"/>
                  </a:ext>
                </a:extLst>
              </a:tr>
              <a:tr h="337888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4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Encodage ASCII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716706"/>
                  </a:ext>
                </a:extLst>
              </a:tr>
              <a:tr h="337888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8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Encodage Kanji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3317938"/>
                  </a:ext>
                </a:extLst>
              </a:tr>
              <a:tr h="359752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3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Structured append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0057650"/>
                  </a:ext>
                </a:extLst>
              </a:tr>
              <a:tr h="337888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7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ECI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6536306"/>
                  </a:ext>
                </a:extLst>
              </a:tr>
              <a:tr h="359752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5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FNC1 1ère position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0626978"/>
                  </a:ext>
                </a:extLst>
              </a:tr>
              <a:tr h="359752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9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FNC1 2ème position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72985943"/>
                  </a:ext>
                </a:extLst>
              </a:tr>
              <a:tr h="337888"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>
                          <a:effectLst/>
                        </a:rPr>
                        <a:t>0</a:t>
                      </a:r>
                      <a:endParaRPr lang="fr-CH" sz="1100" b="0" i="0" u="none" strike="noStrike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CH" sz="1100" u="none" strike="noStrike" dirty="0">
                          <a:effectLst/>
                        </a:rPr>
                        <a:t>Fin du message</a:t>
                      </a:r>
                      <a:endParaRPr lang="fr-CH" sz="11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3804620"/>
                  </a:ext>
                </a:extLst>
              </a:tr>
            </a:tbl>
          </a:graphicData>
        </a:graphic>
      </p:graphicFrame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1636389-D15D-2098-EDA9-11501E6B4F51}"/>
              </a:ext>
            </a:extLst>
          </p:cNvPr>
          <p:cNvSpPr/>
          <p:nvPr/>
        </p:nvSpPr>
        <p:spPr>
          <a:xfrm rot="20010008">
            <a:off x="8035003" y="5870742"/>
            <a:ext cx="1292257" cy="288032"/>
          </a:xfrm>
          <a:prstGeom prst="rightArrow">
            <a:avLst>
              <a:gd name="adj1" fmla="val 27666"/>
              <a:gd name="adj2" fmla="val 58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0765AF2-1E09-DBCB-B0EB-7AD97812DBFD}"/>
              </a:ext>
            </a:extLst>
          </p:cNvPr>
          <p:cNvSpPr/>
          <p:nvPr/>
        </p:nvSpPr>
        <p:spPr>
          <a:xfrm rot="17474623">
            <a:off x="7170971" y="3952618"/>
            <a:ext cx="3020318" cy="288032"/>
          </a:xfrm>
          <a:prstGeom prst="rightArrow">
            <a:avLst>
              <a:gd name="adj1" fmla="val 27666"/>
              <a:gd name="adj2" fmla="val 58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2AAF2-B789-47A4-CA6F-549E3E003B77}"/>
              </a:ext>
            </a:extLst>
          </p:cNvPr>
          <p:cNvSpPr txBox="1"/>
          <p:nvPr/>
        </p:nvSpPr>
        <p:spPr>
          <a:xfrm>
            <a:off x="8974732" y="224697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Longueur du texte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57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rdre de lecture (version 1). Le message est codé en utilisant un code Reed Solomon (255,249) (réduit à un code (24,18) par l'utilisation de remplissage (&quot;padding&quot;)) qui peut corriger jusqu'à 3 octets d'erreur.">
            <a:extLst>
              <a:ext uri="{FF2B5EF4-FFF2-40B4-BE49-F238E27FC236}">
                <a16:creationId xmlns:a16="http://schemas.microsoft.com/office/drawing/2014/main" id="{DF6BAEC3-D983-2312-77A7-BA3484E5D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24"/>
          <a:stretch/>
        </p:blipFill>
        <p:spPr bwMode="auto">
          <a:xfrm>
            <a:off x="1197868" y="0"/>
            <a:ext cx="67687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D0B73A6-C0E9-0555-783F-D420454AF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604" y="282072"/>
            <a:ext cx="3935211" cy="27145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B016B6E-61BA-924D-6F2D-2BF9FE215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660" y="4149080"/>
            <a:ext cx="692186" cy="1282766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9054D017-10A1-3281-C630-772667045E64}"/>
              </a:ext>
            </a:extLst>
          </p:cNvPr>
          <p:cNvSpPr/>
          <p:nvPr/>
        </p:nvSpPr>
        <p:spPr>
          <a:xfrm rot="19770724">
            <a:off x="7711136" y="4815284"/>
            <a:ext cx="792088" cy="2746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C3E133-DC4B-7B5F-255C-8CE8D095A7A2}"/>
              </a:ext>
            </a:extLst>
          </p:cNvPr>
          <p:cNvSpPr txBox="1"/>
          <p:nvPr/>
        </p:nvSpPr>
        <p:spPr>
          <a:xfrm>
            <a:off x="9478788" y="3924792"/>
            <a:ext cx="20882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nsolas" panose="020B0609020204030204" pitchFamily="49" charset="0"/>
              </a:rPr>
              <a:t>2</a:t>
            </a:r>
            <a:r>
              <a:rPr lang="fr-FR" sz="2800" baseline="30000" dirty="0">
                <a:latin typeface="Consolas" panose="020B0609020204030204" pitchFamily="49" charset="0"/>
              </a:rPr>
              <a:t>0</a:t>
            </a:r>
            <a:r>
              <a:rPr lang="fr-FR" sz="2800" dirty="0">
                <a:latin typeface="Consolas" panose="020B0609020204030204" pitchFamily="49" charset="0"/>
              </a:rPr>
              <a:t> + 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2</a:t>
            </a:r>
            <a:r>
              <a:rPr lang="fr-FR" sz="2800" baseline="30000" dirty="0">
                <a:latin typeface="Consolas" panose="020B0609020204030204" pitchFamily="49" charset="0"/>
              </a:rPr>
              <a:t>2</a:t>
            </a:r>
            <a:r>
              <a:rPr lang="fr-FR" sz="2800" dirty="0">
                <a:latin typeface="Consolas" panose="020B0609020204030204" pitchFamily="49" charset="0"/>
              </a:rPr>
              <a:t> + 2</a:t>
            </a:r>
            <a:r>
              <a:rPr lang="fr-FR" sz="2800" baseline="30000" dirty="0">
                <a:latin typeface="Consolas" panose="020B0609020204030204" pitchFamily="49" charset="0"/>
              </a:rPr>
              <a:t>3</a:t>
            </a:r>
            <a:r>
              <a:rPr lang="fr-FR" sz="2800" dirty="0">
                <a:latin typeface="Consolas" panose="020B0609020204030204" pitchFamily="49" charset="0"/>
              </a:rPr>
              <a:t> + 2</a:t>
            </a:r>
            <a:r>
              <a:rPr lang="fr-FR" sz="2800" baseline="30000" dirty="0">
                <a:latin typeface="Consolas" panose="020B0609020204030204" pitchFamily="49" charset="0"/>
              </a:rPr>
              <a:t>4</a:t>
            </a:r>
            <a:r>
              <a:rPr lang="fr-FR" sz="2800" dirty="0">
                <a:latin typeface="Consolas" panose="020B0609020204030204" pitchFamily="49" charset="0"/>
              </a:rPr>
              <a:t> + 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2</a:t>
            </a:r>
            <a:r>
              <a:rPr lang="fr-FR" sz="2800" baseline="30000" dirty="0">
                <a:latin typeface="Consolas" panose="020B0609020204030204" pitchFamily="49" charset="0"/>
              </a:rPr>
              <a:t>6</a:t>
            </a:r>
            <a:r>
              <a:rPr lang="fr-FR" sz="2800" dirty="0">
                <a:latin typeface="Consolas" panose="020B0609020204030204" pitchFamily="49" charset="0"/>
              </a:rPr>
              <a:t> + 2</a:t>
            </a:r>
            <a:r>
              <a:rPr lang="fr-FR" sz="2800" baseline="30000" dirty="0">
                <a:latin typeface="Consolas" panose="020B0609020204030204" pitchFamily="49" charset="0"/>
              </a:rPr>
              <a:t>7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= 221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997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3DE89-E045-F0E5-0EDD-E2BCEF9E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Code-barre</a:t>
            </a:r>
          </a:p>
        </p:txBody>
      </p:sp>
      <p:pic>
        <p:nvPicPr>
          <p:cNvPr id="4" name="Picture 2" descr="Tablette Kinder Chocolat Chocolat au Lait x12 -150g - 150 g">
            <a:extLst>
              <a:ext uri="{FF2B5EF4-FFF2-40B4-BE49-F238E27FC236}">
                <a16:creationId xmlns:a16="http://schemas.microsoft.com/office/drawing/2014/main" id="{9FF6A7DF-2EC0-F4D8-AE7C-696516D22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1"/>
          <a:stretch/>
        </p:blipFill>
        <p:spPr bwMode="auto">
          <a:xfrm>
            <a:off x="8542684" y="301001"/>
            <a:ext cx="2232248" cy="26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roduit «Danone Danette Chocolat» | The Open Food Repo">
            <a:extLst>
              <a:ext uri="{FF2B5EF4-FFF2-40B4-BE49-F238E27FC236}">
                <a16:creationId xmlns:a16="http://schemas.microsoft.com/office/drawing/2014/main" id="{511CB1D9-1BA5-849A-0D82-CC7268EE7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561"/>
          <a:stretch/>
        </p:blipFill>
        <p:spPr bwMode="auto">
          <a:xfrm>
            <a:off x="7966620" y="3356992"/>
            <a:ext cx="3219450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position de l' EAN 13">
            <a:extLst>
              <a:ext uri="{FF2B5EF4-FFF2-40B4-BE49-F238E27FC236}">
                <a16:creationId xmlns:a16="http://schemas.microsoft.com/office/drawing/2014/main" id="{96D6DDF8-83C7-B9B4-CAB2-4FC6081FA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6" y="1844824"/>
            <a:ext cx="4871615" cy="245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FEED3F-91AD-630D-9F47-EEE7C345D7A4}"/>
              </a:ext>
            </a:extLst>
          </p:cNvPr>
          <p:cNvSpPr txBox="1"/>
          <p:nvPr/>
        </p:nvSpPr>
        <p:spPr>
          <a:xfrm>
            <a:off x="2362641" y="4437112"/>
            <a:ext cx="3384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début : 101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sép</a:t>
            </a:r>
            <a:r>
              <a:rPr lang="fr-FR" sz="2400" dirty="0"/>
              <a:t>. central : 01010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Numéro 6 : 010111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Numéro 1 : 011011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124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Tm="2148">
        <p:fade/>
      </p:transition>
    </mc:Choice>
    <mc:Fallback xmlns="">
      <p:transition advTm="21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7CDA178-E641-6BAD-3F6A-E70E9980D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1211886"/>
            <a:ext cx="331236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91C4D30-095F-326A-7F88-9CCBEB1040D3}"/>
              </a:ext>
            </a:extLst>
          </p:cNvPr>
          <p:cNvSpPr txBox="1"/>
          <p:nvPr/>
        </p:nvSpPr>
        <p:spPr>
          <a:xfrm>
            <a:off x="2782044" y="4524254"/>
            <a:ext cx="2376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Datamatrix</a:t>
            </a:r>
          </a:p>
        </p:txBody>
      </p:sp>
      <p:pic>
        <p:nvPicPr>
          <p:cNvPr id="2050" name="Picture 2" descr="Le Datamatrix sur Gomaro mobile">
            <a:extLst>
              <a:ext uri="{FF2B5EF4-FFF2-40B4-BE49-F238E27FC236}">
                <a16:creationId xmlns:a16="http://schemas.microsoft.com/office/drawing/2014/main" id="{C909C3B2-E8F0-0E23-1CE0-02C867608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760" y="836712"/>
            <a:ext cx="4726860" cy="189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imbre Marianne et la jeunesse - Bleu - Europe - La Poste">
            <a:extLst>
              <a:ext uri="{FF2B5EF4-FFF2-40B4-BE49-F238E27FC236}">
                <a16:creationId xmlns:a16="http://schemas.microsoft.com/office/drawing/2014/main" id="{5FA4FDCC-7FEE-1D35-D31D-166A9AB07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94" y="3284984"/>
            <a:ext cx="42862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3695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DF-417 — Wikipédia">
            <a:extLst>
              <a:ext uri="{FF2B5EF4-FFF2-40B4-BE49-F238E27FC236}">
                <a16:creationId xmlns:a16="http://schemas.microsoft.com/office/drawing/2014/main" id="{C7B9E3A2-4DE1-1443-2F74-BFDE4B9CD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2348880"/>
            <a:ext cx="4752528" cy="206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70FD97F-0907-023A-8511-70455DBC5080}"/>
              </a:ext>
            </a:extLst>
          </p:cNvPr>
          <p:cNvSpPr txBox="1"/>
          <p:nvPr/>
        </p:nvSpPr>
        <p:spPr>
          <a:xfrm>
            <a:off x="3286100" y="4509120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PDF417</a:t>
            </a:r>
            <a:endParaRPr lang="fr-CH" dirty="0"/>
          </a:p>
        </p:txBody>
      </p:sp>
      <p:pic>
        <p:nvPicPr>
          <p:cNvPr id="3076" name="Picture 4" descr="The new easyJet boarding pass really takes the fun out of flying - The Poke">
            <a:extLst>
              <a:ext uri="{FF2B5EF4-FFF2-40B4-BE49-F238E27FC236}">
                <a16:creationId xmlns:a16="http://schemas.microsoft.com/office/drawing/2014/main" id="{A7EF2DC3-638C-439F-7151-DDA61648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995343"/>
            <a:ext cx="4533872" cy="477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782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A130EC0-828C-BC4C-C5D9-9AEB9DF9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21123"/>
            <a:ext cx="4824536" cy="48245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3CA3736-8610-467C-4703-44DF458C6706}"/>
              </a:ext>
            </a:extLst>
          </p:cNvPr>
          <p:cNvSpPr txBox="1"/>
          <p:nvPr/>
        </p:nvSpPr>
        <p:spPr>
          <a:xfrm>
            <a:off x="3214092" y="4485619"/>
            <a:ext cx="2099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dirty="0"/>
              <a:t>QR Code</a:t>
            </a:r>
          </a:p>
        </p:txBody>
      </p:sp>
      <p:pic>
        <p:nvPicPr>
          <p:cNvPr id="4098" name="Picture 2" descr="The Case For Preserving QR Code Menus | The Restaurant Manifesto">
            <a:extLst>
              <a:ext uri="{FF2B5EF4-FFF2-40B4-BE49-F238E27FC236}">
                <a16:creationId xmlns:a16="http://schemas.microsoft.com/office/drawing/2014/main" id="{4116FE4D-F0A9-4DC4-FFBE-BB746C1C4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56"/>
          <a:stretch/>
        </p:blipFill>
        <p:spPr bwMode="auto">
          <a:xfrm>
            <a:off x="7462564" y="364024"/>
            <a:ext cx="2546966" cy="340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▷ 10 façons d'utiliser les codes QR dans votre marketing">
            <a:extLst>
              <a:ext uri="{FF2B5EF4-FFF2-40B4-BE49-F238E27FC236}">
                <a16:creationId xmlns:a16="http://schemas.microsoft.com/office/drawing/2014/main" id="{26463898-BCBC-9E2C-DE27-2F5347BA3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0" t="13547" r="8885" b="21472"/>
          <a:stretch/>
        </p:blipFill>
        <p:spPr bwMode="auto">
          <a:xfrm>
            <a:off x="7018808" y="3284984"/>
            <a:ext cx="4176464" cy="295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C15B87B-69CC-1680-7383-F2177EB5EAEA}"/>
              </a:ext>
            </a:extLst>
          </p:cNvPr>
          <p:cNvSpPr txBox="1"/>
          <p:nvPr/>
        </p:nvSpPr>
        <p:spPr>
          <a:xfrm>
            <a:off x="2103823" y="5517232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/>
              <a:t>Un QR code permet de représenter un texte (souvent l’adresse d’un site Web)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715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F3F4086-B3A0-8F11-AE38-26184DED75E8}"/>
              </a:ext>
            </a:extLst>
          </p:cNvPr>
          <p:cNvSpPr/>
          <p:nvPr/>
        </p:nvSpPr>
        <p:spPr>
          <a:xfrm>
            <a:off x="8470676" y="1403484"/>
            <a:ext cx="648072" cy="637039"/>
          </a:xfrm>
          <a:prstGeom prst="rect">
            <a:avLst/>
          </a:prstGeom>
          <a:solidFill>
            <a:srgbClr val="E8A565">
              <a:alpha val="4196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A3D0DE-CDF2-8EE9-3FE6-D86B5E073F50}"/>
              </a:ext>
            </a:extLst>
          </p:cNvPr>
          <p:cNvSpPr txBox="1"/>
          <p:nvPr/>
        </p:nvSpPr>
        <p:spPr>
          <a:xfrm>
            <a:off x="9280947" y="1537337"/>
            <a:ext cx="245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Motifs de recherche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63D671-EDFC-4E95-6F4D-1B8AFC4F70B2}"/>
              </a:ext>
            </a:extLst>
          </p:cNvPr>
          <p:cNvSpPr/>
          <p:nvPr/>
        </p:nvSpPr>
        <p:spPr>
          <a:xfrm>
            <a:off x="8470676" y="2564904"/>
            <a:ext cx="648072" cy="637039"/>
          </a:xfrm>
          <a:prstGeom prst="rect">
            <a:avLst/>
          </a:prstGeom>
          <a:solidFill>
            <a:schemeClr val="accent3">
              <a:lumMod val="75000"/>
              <a:alpha val="41961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86C63E-0A57-65A2-E26A-7352DEA93FFF}"/>
              </a:ext>
            </a:extLst>
          </p:cNvPr>
          <p:cNvSpPr txBox="1"/>
          <p:nvPr/>
        </p:nvSpPr>
        <p:spPr>
          <a:xfrm>
            <a:off x="9307659" y="2698757"/>
            <a:ext cx="245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Motif d’alignement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E77735-248A-8E38-120A-CE1C24D1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233264"/>
            <a:ext cx="6624736" cy="66247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7152F3-2F65-D5F3-03E9-4B1B6749E5C6}"/>
              </a:ext>
            </a:extLst>
          </p:cNvPr>
          <p:cNvSpPr/>
          <p:nvPr/>
        </p:nvSpPr>
        <p:spPr>
          <a:xfrm>
            <a:off x="1917948" y="953344"/>
            <a:ext cx="1224136" cy="1224136"/>
          </a:xfrm>
          <a:prstGeom prst="rect">
            <a:avLst/>
          </a:prstGeom>
          <a:solidFill>
            <a:srgbClr val="E8A565">
              <a:alpha val="4196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583412-6822-F51C-5080-E7EDA9D80C69}"/>
              </a:ext>
            </a:extLst>
          </p:cNvPr>
          <p:cNvSpPr/>
          <p:nvPr/>
        </p:nvSpPr>
        <p:spPr>
          <a:xfrm>
            <a:off x="1917948" y="4906108"/>
            <a:ext cx="1224136" cy="1224136"/>
          </a:xfrm>
          <a:prstGeom prst="rect">
            <a:avLst/>
          </a:prstGeom>
          <a:solidFill>
            <a:srgbClr val="E8A565">
              <a:alpha val="4196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9C97E-87A2-5C90-EC4B-5AB1C49D7643}"/>
              </a:ext>
            </a:extLst>
          </p:cNvPr>
          <p:cNvSpPr/>
          <p:nvPr/>
        </p:nvSpPr>
        <p:spPr>
          <a:xfrm>
            <a:off x="5878388" y="948081"/>
            <a:ext cx="1224136" cy="1224136"/>
          </a:xfrm>
          <a:prstGeom prst="rect">
            <a:avLst/>
          </a:prstGeom>
          <a:solidFill>
            <a:srgbClr val="E8A565">
              <a:alpha val="4196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CC3700-4794-BA1F-2547-E31D3A574620}"/>
              </a:ext>
            </a:extLst>
          </p:cNvPr>
          <p:cNvSpPr/>
          <p:nvPr/>
        </p:nvSpPr>
        <p:spPr>
          <a:xfrm>
            <a:off x="5662364" y="4697761"/>
            <a:ext cx="576064" cy="576063"/>
          </a:xfrm>
          <a:prstGeom prst="rect">
            <a:avLst/>
          </a:prstGeom>
          <a:solidFill>
            <a:schemeClr val="accent3">
              <a:lumMod val="75000"/>
              <a:alpha val="41961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C9FD1CF-9CAF-9CA8-C709-3371968C7687}"/>
              </a:ext>
            </a:extLst>
          </p:cNvPr>
          <p:cNvGrpSpPr/>
          <p:nvPr/>
        </p:nvGrpSpPr>
        <p:grpSpPr>
          <a:xfrm>
            <a:off x="1917948" y="4697761"/>
            <a:ext cx="1440160" cy="1428672"/>
            <a:chOff x="2277988" y="4653137"/>
            <a:chExt cx="1440160" cy="14286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27869A-27FD-21E0-2185-092B2BDE927D}"/>
                </a:ext>
              </a:extLst>
            </p:cNvPr>
            <p:cNvSpPr/>
            <p:nvPr/>
          </p:nvSpPr>
          <p:spPr>
            <a:xfrm>
              <a:off x="2277988" y="4653137"/>
              <a:ext cx="1440160" cy="208347"/>
            </a:xfrm>
            <a:prstGeom prst="rect">
              <a:avLst/>
            </a:prstGeom>
            <a:solidFill>
              <a:srgbClr val="B8D082">
                <a:alpha val="41961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1ECF9D-C324-3198-2EC4-783D9C9195F9}"/>
                </a:ext>
              </a:extLst>
            </p:cNvPr>
            <p:cNvSpPr/>
            <p:nvPr/>
          </p:nvSpPr>
          <p:spPr>
            <a:xfrm>
              <a:off x="3538128" y="4857673"/>
              <a:ext cx="180020" cy="1224136"/>
            </a:xfrm>
            <a:prstGeom prst="rect">
              <a:avLst/>
            </a:prstGeom>
            <a:solidFill>
              <a:srgbClr val="B8D082">
                <a:alpha val="41961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C5C5187-4DBC-EDDC-5F21-42B205F49507}"/>
              </a:ext>
            </a:extLst>
          </p:cNvPr>
          <p:cNvSpPr/>
          <p:nvPr/>
        </p:nvSpPr>
        <p:spPr>
          <a:xfrm>
            <a:off x="1917948" y="2173669"/>
            <a:ext cx="1440160" cy="208347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6DD31E-2004-61D2-A6BA-8E2B3D81A646}"/>
              </a:ext>
            </a:extLst>
          </p:cNvPr>
          <p:cNvSpPr/>
          <p:nvPr/>
        </p:nvSpPr>
        <p:spPr>
          <a:xfrm>
            <a:off x="5662364" y="2173669"/>
            <a:ext cx="1440160" cy="208347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C59656-0637-451D-4090-80ED33C5FBBF}"/>
              </a:ext>
            </a:extLst>
          </p:cNvPr>
          <p:cNvSpPr/>
          <p:nvPr/>
        </p:nvSpPr>
        <p:spPr>
          <a:xfrm>
            <a:off x="3178088" y="948081"/>
            <a:ext cx="180020" cy="1224136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345C0B-5B49-4E44-F879-054C523DB814}"/>
              </a:ext>
            </a:extLst>
          </p:cNvPr>
          <p:cNvSpPr/>
          <p:nvPr/>
        </p:nvSpPr>
        <p:spPr>
          <a:xfrm>
            <a:off x="5672346" y="948081"/>
            <a:ext cx="180020" cy="1224136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D12AEB-11CA-CD65-46EA-5F2BF16D3270}"/>
              </a:ext>
            </a:extLst>
          </p:cNvPr>
          <p:cNvSpPr/>
          <p:nvPr/>
        </p:nvSpPr>
        <p:spPr>
          <a:xfrm>
            <a:off x="8470676" y="3726324"/>
            <a:ext cx="648072" cy="637039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8531D11-9F15-A607-3233-06321028AD38}"/>
              </a:ext>
            </a:extLst>
          </p:cNvPr>
          <p:cNvSpPr txBox="1"/>
          <p:nvPr/>
        </p:nvSpPr>
        <p:spPr>
          <a:xfrm>
            <a:off x="9313675" y="3789912"/>
            <a:ext cx="245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Séparateurs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9EB6B-83F2-D854-A05F-0493FAD4AF19}"/>
              </a:ext>
            </a:extLst>
          </p:cNvPr>
          <p:cNvSpPr/>
          <p:nvPr/>
        </p:nvSpPr>
        <p:spPr>
          <a:xfrm>
            <a:off x="3358108" y="2034506"/>
            <a:ext cx="2304256" cy="176319"/>
          </a:xfrm>
          <a:prstGeom prst="rect">
            <a:avLst/>
          </a:prstGeom>
          <a:solidFill>
            <a:srgbClr val="9BAAB7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A45CE3-7661-48C6-979C-006DD90FF893}"/>
              </a:ext>
            </a:extLst>
          </p:cNvPr>
          <p:cNvSpPr/>
          <p:nvPr/>
        </p:nvSpPr>
        <p:spPr>
          <a:xfrm>
            <a:off x="2981953" y="2386189"/>
            <a:ext cx="180020" cy="2311571"/>
          </a:xfrm>
          <a:prstGeom prst="rect">
            <a:avLst/>
          </a:prstGeom>
          <a:solidFill>
            <a:srgbClr val="9BAAB7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C269C1-FD63-B9CB-047F-171D1204C3F3}"/>
              </a:ext>
            </a:extLst>
          </p:cNvPr>
          <p:cNvSpPr/>
          <p:nvPr/>
        </p:nvSpPr>
        <p:spPr>
          <a:xfrm>
            <a:off x="8470676" y="4877554"/>
            <a:ext cx="648072" cy="637039"/>
          </a:xfrm>
          <a:prstGeom prst="rect">
            <a:avLst/>
          </a:prstGeom>
          <a:solidFill>
            <a:srgbClr val="9BAAB7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140A6E-6CCA-DDAC-1E6A-7B8898FAFDCF}"/>
              </a:ext>
            </a:extLst>
          </p:cNvPr>
          <p:cNvSpPr txBox="1"/>
          <p:nvPr/>
        </p:nvSpPr>
        <p:spPr>
          <a:xfrm>
            <a:off x="9406780" y="4868034"/>
            <a:ext cx="245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Motif de synchronisation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64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7" grpId="0"/>
      <p:bldP spid="7" grpId="0" animBg="1"/>
      <p:bldP spid="8" grpId="0" animBg="1"/>
      <p:bldP spid="9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E77735-248A-8E38-120A-CE1C24D1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233264"/>
            <a:ext cx="6624736" cy="66247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7152F3-2F65-D5F3-03E9-4B1B6749E5C6}"/>
              </a:ext>
            </a:extLst>
          </p:cNvPr>
          <p:cNvSpPr/>
          <p:nvPr/>
        </p:nvSpPr>
        <p:spPr>
          <a:xfrm>
            <a:off x="1917948" y="953344"/>
            <a:ext cx="1224136" cy="1224136"/>
          </a:xfrm>
          <a:prstGeom prst="rect">
            <a:avLst/>
          </a:prstGeom>
          <a:solidFill>
            <a:srgbClr val="E8A565">
              <a:alpha val="4196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583412-6822-F51C-5080-E7EDA9D80C69}"/>
              </a:ext>
            </a:extLst>
          </p:cNvPr>
          <p:cNvSpPr/>
          <p:nvPr/>
        </p:nvSpPr>
        <p:spPr>
          <a:xfrm>
            <a:off x="1917948" y="4906108"/>
            <a:ext cx="1224136" cy="1224136"/>
          </a:xfrm>
          <a:prstGeom prst="rect">
            <a:avLst/>
          </a:prstGeom>
          <a:solidFill>
            <a:srgbClr val="E8A565">
              <a:alpha val="4196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9C97E-87A2-5C90-EC4B-5AB1C49D7643}"/>
              </a:ext>
            </a:extLst>
          </p:cNvPr>
          <p:cNvSpPr/>
          <p:nvPr/>
        </p:nvSpPr>
        <p:spPr>
          <a:xfrm>
            <a:off x="5878388" y="948081"/>
            <a:ext cx="1224136" cy="1224136"/>
          </a:xfrm>
          <a:prstGeom prst="rect">
            <a:avLst/>
          </a:prstGeom>
          <a:solidFill>
            <a:srgbClr val="E8A565">
              <a:alpha val="4196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CC3700-4794-BA1F-2547-E31D3A574620}"/>
              </a:ext>
            </a:extLst>
          </p:cNvPr>
          <p:cNvSpPr/>
          <p:nvPr/>
        </p:nvSpPr>
        <p:spPr>
          <a:xfrm>
            <a:off x="5662364" y="4697761"/>
            <a:ext cx="576064" cy="576063"/>
          </a:xfrm>
          <a:prstGeom prst="rect">
            <a:avLst/>
          </a:prstGeom>
          <a:solidFill>
            <a:schemeClr val="accent3">
              <a:lumMod val="75000"/>
              <a:alpha val="41961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C9FD1CF-9CAF-9CA8-C709-3371968C7687}"/>
              </a:ext>
            </a:extLst>
          </p:cNvPr>
          <p:cNvGrpSpPr/>
          <p:nvPr/>
        </p:nvGrpSpPr>
        <p:grpSpPr>
          <a:xfrm>
            <a:off x="1917948" y="4697761"/>
            <a:ext cx="1440160" cy="1428672"/>
            <a:chOff x="2277988" y="4653137"/>
            <a:chExt cx="1440160" cy="14286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27869A-27FD-21E0-2185-092B2BDE927D}"/>
                </a:ext>
              </a:extLst>
            </p:cNvPr>
            <p:cNvSpPr/>
            <p:nvPr/>
          </p:nvSpPr>
          <p:spPr>
            <a:xfrm>
              <a:off x="2277988" y="4653137"/>
              <a:ext cx="1440160" cy="208347"/>
            </a:xfrm>
            <a:prstGeom prst="rect">
              <a:avLst/>
            </a:prstGeom>
            <a:solidFill>
              <a:srgbClr val="B8D082">
                <a:alpha val="41961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1ECF9D-C324-3198-2EC4-783D9C9195F9}"/>
                </a:ext>
              </a:extLst>
            </p:cNvPr>
            <p:cNvSpPr/>
            <p:nvPr/>
          </p:nvSpPr>
          <p:spPr>
            <a:xfrm>
              <a:off x="3538128" y="4857673"/>
              <a:ext cx="180020" cy="1224136"/>
            </a:xfrm>
            <a:prstGeom prst="rect">
              <a:avLst/>
            </a:prstGeom>
            <a:solidFill>
              <a:srgbClr val="B8D082">
                <a:alpha val="41961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C5C5187-4DBC-EDDC-5F21-42B205F49507}"/>
              </a:ext>
            </a:extLst>
          </p:cNvPr>
          <p:cNvSpPr/>
          <p:nvPr/>
        </p:nvSpPr>
        <p:spPr>
          <a:xfrm>
            <a:off x="1917948" y="2173669"/>
            <a:ext cx="1440160" cy="208347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6DD31E-2004-61D2-A6BA-8E2B3D81A646}"/>
              </a:ext>
            </a:extLst>
          </p:cNvPr>
          <p:cNvSpPr/>
          <p:nvPr/>
        </p:nvSpPr>
        <p:spPr>
          <a:xfrm>
            <a:off x="5662364" y="2173669"/>
            <a:ext cx="1440160" cy="208347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C59656-0637-451D-4090-80ED33C5FBBF}"/>
              </a:ext>
            </a:extLst>
          </p:cNvPr>
          <p:cNvSpPr/>
          <p:nvPr/>
        </p:nvSpPr>
        <p:spPr>
          <a:xfrm>
            <a:off x="3178088" y="948081"/>
            <a:ext cx="180020" cy="1224136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345C0B-5B49-4E44-F879-054C523DB814}"/>
              </a:ext>
            </a:extLst>
          </p:cNvPr>
          <p:cNvSpPr/>
          <p:nvPr/>
        </p:nvSpPr>
        <p:spPr>
          <a:xfrm>
            <a:off x="5672346" y="948081"/>
            <a:ext cx="180020" cy="1224136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9EB6B-83F2-D854-A05F-0493FAD4AF19}"/>
              </a:ext>
            </a:extLst>
          </p:cNvPr>
          <p:cNvSpPr/>
          <p:nvPr/>
        </p:nvSpPr>
        <p:spPr>
          <a:xfrm>
            <a:off x="3358108" y="2034506"/>
            <a:ext cx="2304256" cy="176319"/>
          </a:xfrm>
          <a:prstGeom prst="rect">
            <a:avLst/>
          </a:prstGeom>
          <a:solidFill>
            <a:srgbClr val="9BAAB7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A45CE3-7661-48C6-979C-006DD90FF893}"/>
              </a:ext>
            </a:extLst>
          </p:cNvPr>
          <p:cNvSpPr/>
          <p:nvPr/>
        </p:nvSpPr>
        <p:spPr>
          <a:xfrm>
            <a:off x="2981953" y="2386189"/>
            <a:ext cx="180020" cy="2311571"/>
          </a:xfrm>
          <a:prstGeom prst="rect">
            <a:avLst/>
          </a:prstGeom>
          <a:solidFill>
            <a:srgbClr val="9BAAB7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E7DD9-24E6-C7B6-73C9-A8D8BB831D58}"/>
              </a:ext>
            </a:extLst>
          </p:cNvPr>
          <p:cNvSpPr/>
          <p:nvPr/>
        </p:nvSpPr>
        <p:spPr>
          <a:xfrm>
            <a:off x="1909891" y="2386190"/>
            <a:ext cx="1072062" cy="178714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D311-4D9A-B4FC-1A5C-3DFF26C7F9B1}"/>
              </a:ext>
            </a:extLst>
          </p:cNvPr>
          <p:cNvSpPr/>
          <p:nvPr/>
        </p:nvSpPr>
        <p:spPr>
          <a:xfrm>
            <a:off x="3178088" y="2386190"/>
            <a:ext cx="324036" cy="178714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1C762-04E7-4657-1A95-5F69153F18E4}"/>
              </a:ext>
            </a:extLst>
          </p:cNvPr>
          <p:cNvSpPr/>
          <p:nvPr/>
        </p:nvSpPr>
        <p:spPr>
          <a:xfrm>
            <a:off x="3348826" y="2212911"/>
            <a:ext cx="163088" cy="171191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F4288-B36C-4260-18A7-B57BA3E4306F}"/>
              </a:ext>
            </a:extLst>
          </p:cNvPr>
          <p:cNvSpPr/>
          <p:nvPr/>
        </p:nvSpPr>
        <p:spPr>
          <a:xfrm>
            <a:off x="3348126" y="933935"/>
            <a:ext cx="163088" cy="1088100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23337-4FC0-76D6-3B2E-B75153EA93BE}"/>
              </a:ext>
            </a:extLst>
          </p:cNvPr>
          <p:cNvSpPr/>
          <p:nvPr/>
        </p:nvSpPr>
        <p:spPr>
          <a:xfrm>
            <a:off x="3348126" y="4697760"/>
            <a:ext cx="163088" cy="1429073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2A893-94B3-F694-6836-2B7A893CA311}"/>
              </a:ext>
            </a:extLst>
          </p:cNvPr>
          <p:cNvSpPr/>
          <p:nvPr/>
        </p:nvSpPr>
        <p:spPr>
          <a:xfrm>
            <a:off x="5662364" y="2382016"/>
            <a:ext cx="1440160" cy="162818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5EACF9-A6DB-52F7-3EBC-2C3CF642F90E}"/>
              </a:ext>
            </a:extLst>
          </p:cNvPr>
          <p:cNvSpPr/>
          <p:nvPr/>
        </p:nvSpPr>
        <p:spPr>
          <a:xfrm>
            <a:off x="7952539" y="1189953"/>
            <a:ext cx="590145" cy="576064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39B2165-9C96-5316-C819-0510A57CBAF6}"/>
              </a:ext>
            </a:extLst>
          </p:cNvPr>
          <p:cNvSpPr txBox="1"/>
          <p:nvPr/>
        </p:nvSpPr>
        <p:spPr>
          <a:xfrm>
            <a:off x="8716230" y="1268760"/>
            <a:ext cx="31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Informations/métadonnées</a:t>
            </a:r>
          </a:p>
        </p:txBody>
      </p:sp>
      <p:pic>
        <p:nvPicPr>
          <p:cNvPr id="2050" name="Picture 2" descr="Information de format (version 1): Dans la figure ci-dessus, l’information de format est protégée par un code BCH (15,5), qui peut corriger jusqu'à 3 bits d'erreur. La longueur totale du code est de 15 bits, dont 5 sont des bits de données (2 pour le niveau de correction d'erreur et 3 pour le motif de masquage) et 10 sont des bits supplémentaires pour correction d'erreur. Le masque de format pour ces 15 bits est 101010000010010.">
            <a:extLst>
              <a:ext uri="{FF2B5EF4-FFF2-40B4-BE49-F238E27FC236}">
                <a16:creationId xmlns:a16="http://schemas.microsoft.com/office/drawing/2014/main" id="{4BFE05C0-0006-4097-4D7A-CF48AB9097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" t="-1050" r="48851" b="1050"/>
          <a:stretch/>
        </p:blipFill>
        <p:spPr bwMode="auto">
          <a:xfrm>
            <a:off x="8114281" y="2277842"/>
            <a:ext cx="2977268" cy="38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662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10" grpId="0" animBg="1"/>
      <p:bldP spid="18" grpId="0" animBg="1"/>
      <p:bldP spid="2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E77735-248A-8E38-120A-CE1C24D1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33264"/>
            <a:ext cx="6624736" cy="66247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7152F3-2F65-D5F3-03E9-4B1B6749E5C6}"/>
              </a:ext>
            </a:extLst>
          </p:cNvPr>
          <p:cNvSpPr/>
          <p:nvPr/>
        </p:nvSpPr>
        <p:spPr>
          <a:xfrm>
            <a:off x="1917948" y="953344"/>
            <a:ext cx="1224136" cy="1224136"/>
          </a:xfrm>
          <a:prstGeom prst="rect">
            <a:avLst/>
          </a:prstGeom>
          <a:solidFill>
            <a:srgbClr val="E8A565">
              <a:alpha val="4196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583412-6822-F51C-5080-E7EDA9D80C69}"/>
              </a:ext>
            </a:extLst>
          </p:cNvPr>
          <p:cNvSpPr/>
          <p:nvPr/>
        </p:nvSpPr>
        <p:spPr>
          <a:xfrm>
            <a:off x="1917948" y="4906108"/>
            <a:ext cx="1224136" cy="1224136"/>
          </a:xfrm>
          <a:prstGeom prst="rect">
            <a:avLst/>
          </a:prstGeom>
          <a:solidFill>
            <a:srgbClr val="E8A565">
              <a:alpha val="4196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9C97E-87A2-5C90-EC4B-5AB1C49D7643}"/>
              </a:ext>
            </a:extLst>
          </p:cNvPr>
          <p:cNvSpPr/>
          <p:nvPr/>
        </p:nvSpPr>
        <p:spPr>
          <a:xfrm>
            <a:off x="5878388" y="948081"/>
            <a:ext cx="1224136" cy="1224136"/>
          </a:xfrm>
          <a:prstGeom prst="rect">
            <a:avLst/>
          </a:prstGeom>
          <a:solidFill>
            <a:srgbClr val="E8A565">
              <a:alpha val="41961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CC3700-4794-BA1F-2547-E31D3A574620}"/>
              </a:ext>
            </a:extLst>
          </p:cNvPr>
          <p:cNvSpPr/>
          <p:nvPr/>
        </p:nvSpPr>
        <p:spPr>
          <a:xfrm>
            <a:off x="5662364" y="4697761"/>
            <a:ext cx="576064" cy="576063"/>
          </a:xfrm>
          <a:prstGeom prst="rect">
            <a:avLst/>
          </a:prstGeom>
          <a:solidFill>
            <a:schemeClr val="accent3">
              <a:lumMod val="75000"/>
              <a:alpha val="41961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9C9FD1CF-9CAF-9CA8-C709-3371968C7687}"/>
              </a:ext>
            </a:extLst>
          </p:cNvPr>
          <p:cNvGrpSpPr/>
          <p:nvPr/>
        </p:nvGrpSpPr>
        <p:grpSpPr>
          <a:xfrm>
            <a:off x="1917948" y="4697761"/>
            <a:ext cx="1440160" cy="1428672"/>
            <a:chOff x="2277988" y="4653137"/>
            <a:chExt cx="1440160" cy="14286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F27869A-27FD-21E0-2185-092B2BDE927D}"/>
                </a:ext>
              </a:extLst>
            </p:cNvPr>
            <p:cNvSpPr/>
            <p:nvPr/>
          </p:nvSpPr>
          <p:spPr>
            <a:xfrm>
              <a:off x="2277988" y="4653137"/>
              <a:ext cx="1440160" cy="208347"/>
            </a:xfrm>
            <a:prstGeom prst="rect">
              <a:avLst/>
            </a:prstGeom>
            <a:solidFill>
              <a:srgbClr val="B8D082">
                <a:alpha val="41961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1ECF9D-C324-3198-2EC4-783D9C9195F9}"/>
                </a:ext>
              </a:extLst>
            </p:cNvPr>
            <p:cNvSpPr/>
            <p:nvPr/>
          </p:nvSpPr>
          <p:spPr>
            <a:xfrm>
              <a:off x="3538128" y="4857673"/>
              <a:ext cx="180020" cy="1224136"/>
            </a:xfrm>
            <a:prstGeom prst="rect">
              <a:avLst/>
            </a:prstGeom>
            <a:solidFill>
              <a:srgbClr val="B8D082">
                <a:alpha val="41961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C5C5187-4DBC-EDDC-5F21-42B205F49507}"/>
              </a:ext>
            </a:extLst>
          </p:cNvPr>
          <p:cNvSpPr/>
          <p:nvPr/>
        </p:nvSpPr>
        <p:spPr>
          <a:xfrm>
            <a:off x="1917948" y="2173669"/>
            <a:ext cx="1440160" cy="208347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6DD31E-2004-61D2-A6BA-8E2B3D81A646}"/>
              </a:ext>
            </a:extLst>
          </p:cNvPr>
          <p:cNvSpPr/>
          <p:nvPr/>
        </p:nvSpPr>
        <p:spPr>
          <a:xfrm>
            <a:off x="5662364" y="2173669"/>
            <a:ext cx="1440160" cy="208347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C59656-0637-451D-4090-80ED33C5FBBF}"/>
              </a:ext>
            </a:extLst>
          </p:cNvPr>
          <p:cNvSpPr/>
          <p:nvPr/>
        </p:nvSpPr>
        <p:spPr>
          <a:xfrm>
            <a:off x="3178088" y="948081"/>
            <a:ext cx="180020" cy="1224136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345C0B-5B49-4E44-F879-054C523DB814}"/>
              </a:ext>
            </a:extLst>
          </p:cNvPr>
          <p:cNvSpPr/>
          <p:nvPr/>
        </p:nvSpPr>
        <p:spPr>
          <a:xfrm>
            <a:off x="5672346" y="948081"/>
            <a:ext cx="180020" cy="1224136"/>
          </a:xfrm>
          <a:prstGeom prst="rect">
            <a:avLst/>
          </a:prstGeom>
          <a:solidFill>
            <a:srgbClr val="B8D082">
              <a:alpha val="41961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89EB6B-83F2-D854-A05F-0493FAD4AF19}"/>
              </a:ext>
            </a:extLst>
          </p:cNvPr>
          <p:cNvSpPr/>
          <p:nvPr/>
        </p:nvSpPr>
        <p:spPr>
          <a:xfrm>
            <a:off x="3358108" y="2034506"/>
            <a:ext cx="2304256" cy="176319"/>
          </a:xfrm>
          <a:prstGeom prst="rect">
            <a:avLst/>
          </a:prstGeom>
          <a:solidFill>
            <a:srgbClr val="9BAAB7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A45CE3-7661-48C6-979C-006DD90FF893}"/>
              </a:ext>
            </a:extLst>
          </p:cNvPr>
          <p:cNvSpPr/>
          <p:nvPr/>
        </p:nvSpPr>
        <p:spPr>
          <a:xfrm>
            <a:off x="2981953" y="2386189"/>
            <a:ext cx="180020" cy="2311571"/>
          </a:xfrm>
          <a:prstGeom prst="rect">
            <a:avLst/>
          </a:prstGeom>
          <a:solidFill>
            <a:srgbClr val="9BAAB7">
              <a:alpha val="4196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E7DD9-24E6-C7B6-73C9-A8D8BB831D58}"/>
              </a:ext>
            </a:extLst>
          </p:cNvPr>
          <p:cNvSpPr/>
          <p:nvPr/>
        </p:nvSpPr>
        <p:spPr>
          <a:xfrm>
            <a:off x="1909891" y="2386190"/>
            <a:ext cx="1072062" cy="178714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69D311-4D9A-B4FC-1A5C-3DFF26C7F9B1}"/>
              </a:ext>
            </a:extLst>
          </p:cNvPr>
          <p:cNvSpPr/>
          <p:nvPr/>
        </p:nvSpPr>
        <p:spPr>
          <a:xfrm>
            <a:off x="3178088" y="2386190"/>
            <a:ext cx="324036" cy="178714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1C762-04E7-4657-1A95-5F69153F18E4}"/>
              </a:ext>
            </a:extLst>
          </p:cNvPr>
          <p:cNvSpPr/>
          <p:nvPr/>
        </p:nvSpPr>
        <p:spPr>
          <a:xfrm>
            <a:off x="3348826" y="2212911"/>
            <a:ext cx="163088" cy="171191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5F4288-B36C-4260-18A7-B57BA3E4306F}"/>
              </a:ext>
            </a:extLst>
          </p:cNvPr>
          <p:cNvSpPr/>
          <p:nvPr/>
        </p:nvSpPr>
        <p:spPr>
          <a:xfrm>
            <a:off x="3348126" y="933935"/>
            <a:ext cx="163088" cy="1088100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23337-4FC0-76D6-3B2E-B75153EA93BE}"/>
              </a:ext>
            </a:extLst>
          </p:cNvPr>
          <p:cNvSpPr/>
          <p:nvPr/>
        </p:nvSpPr>
        <p:spPr>
          <a:xfrm>
            <a:off x="3348126" y="4697760"/>
            <a:ext cx="163088" cy="1429073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2A893-94B3-F694-6836-2B7A893CA311}"/>
              </a:ext>
            </a:extLst>
          </p:cNvPr>
          <p:cNvSpPr/>
          <p:nvPr/>
        </p:nvSpPr>
        <p:spPr>
          <a:xfrm>
            <a:off x="5662364" y="2382016"/>
            <a:ext cx="1440160" cy="162818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5EACF9-A6DB-52F7-3EBC-2C3CF642F90E}"/>
              </a:ext>
            </a:extLst>
          </p:cNvPr>
          <p:cNvSpPr/>
          <p:nvPr/>
        </p:nvSpPr>
        <p:spPr>
          <a:xfrm>
            <a:off x="7952539" y="1189953"/>
            <a:ext cx="590145" cy="576064"/>
          </a:xfrm>
          <a:prstGeom prst="rect">
            <a:avLst/>
          </a:prstGeom>
          <a:solidFill>
            <a:srgbClr val="7030A0">
              <a:alpha val="41961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39B2165-9C96-5316-C819-0510A57CBAF6}"/>
              </a:ext>
            </a:extLst>
          </p:cNvPr>
          <p:cNvSpPr txBox="1"/>
          <p:nvPr/>
        </p:nvSpPr>
        <p:spPr>
          <a:xfrm>
            <a:off x="8716230" y="1268760"/>
            <a:ext cx="310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Informations/métadonnées</a:t>
            </a:r>
          </a:p>
        </p:txBody>
      </p:sp>
      <p:pic>
        <p:nvPicPr>
          <p:cNvPr id="11" name="Image 10" descr="Information de format (version 1): Dans la figure ci-dessus, l’information de format est protégée par un code BCH (15,5), qui peut corriger jusqu'à 3 bits d'erreur. La longueur totale du code est de 15 bits, dont 5 sont des bits de données (2 pour le niveau de correction d'erreur et 3 pour le motif de masquage) et 10 sont des bits supplémentaires pour correction d'erreur. Le masque de format pour ces 15 bits est 101010000010010.">
            <a:extLst>
              <a:ext uri="{FF2B5EF4-FFF2-40B4-BE49-F238E27FC236}">
                <a16:creationId xmlns:a16="http://schemas.microsoft.com/office/drawing/2014/main" id="{924DE183-9092-7932-D951-4351D9FCDD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5"/>
          <a:stretch/>
        </p:blipFill>
        <p:spPr bwMode="auto">
          <a:xfrm>
            <a:off x="7861983" y="1916832"/>
            <a:ext cx="3564396" cy="473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04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nf-schule | Barcodes und QR-Codes » Anwendung von Masken auf einen QR-Code">
            <a:extLst>
              <a:ext uri="{FF2B5EF4-FFF2-40B4-BE49-F238E27FC236}">
                <a16:creationId xmlns:a16="http://schemas.microsoft.com/office/drawing/2014/main" id="{7F7C29C5-6305-AB49-8E25-341AE5EF4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72" y="1700808"/>
            <a:ext cx="9511423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D5196F8-C958-E5D6-61BB-3B95AB41884C}"/>
              </a:ext>
            </a:extLst>
          </p:cNvPr>
          <p:cNvSpPr txBox="1"/>
          <p:nvPr/>
        </p:nvSpPr>
        <p:spPr>
          <a:xfrm>
            <a:off x="1933788" y="487417"/>
            <a:ext cx="9367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On superpose un masque à notre code QR. Puis, les pixels sous la partie « noire » du masque ne changent pas, et les autres sont inversés.</a:t>
            </a:r>
          </a:p>
        </p:txBody>
      </p:sp>
    </p:spTree>
    <p:extLst>
      <p:ext uri="{BB962C8B-B14F-4D97-AF65-F5344CB8AC3E}">
        <p14:creationId xmlns:p14="http://schemas.microsoft.com/office/powerpoint/2010/main" val="403755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4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4.9|17.6|2.6|16.4|4.8|11.3|1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4.7|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2|36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|34.5"/>
</p:tagLst>
</file>

<file path=ppt/theme/theme1.xml><?xml version="1.0" encoding="utf-8"?>
<a:theme xmlns:a="http://schemas.openxmlformats.org/drawingml/2006/main" name="Mathématiques 16 x 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7_TF02787947.potx" id="{0FDA475E-9A45-48CF-9C1D-C27318078FA3}" vid="{DF07EB73-A761-4761-AC95-CBCEE74D05CF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pédagogique Mathématiques avec Pi (grand écran)</Template>
  <TotalTime>1791</TotalTime>
  <Words>172</Words>
  <Application>Microsoft Office PowerPoint</Application>
  <PresentationFormat>Personnalisé</PresentationFormat>
  <Paragraphs>47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Euphemia</vt:lpstr>
      <vt:lpstr>Mathématiques 16 x 9</vt:lpstr>
      <vt:lpstr>Représentation de l’information</vt:lpstr>
      <vt:lpstr>Code-barre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Représentation de l’information</dc:title>
  <dc:creator>Jan Maxime</dc:creator>
  <cp:lastModifiedBy>Jan Maxime</cp:lastModifiedBy>
  <cp:revision>1</cp:revision>
  <dcterms:created xsi:type="dcterms:W3CDTF">2023-01-03T17:16:40Z</dcterms:created>
  <dcterms:modified xsi:type="dcterms:W3CDTF">2025-02-17T10:07:18Z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