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907-51AB-1344-A092-139BB761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7AE54-77B1-F54A-9E7D-13085653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FAA3-F651-044C-9C5A-46E0C09D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A4E7-428D-2F4A-AC52-9B261E04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1FC8-EB50-5D4F-85CC-346F5EF3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3F0-0088-4448-BB31-438EAC3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40D39-A6E8-584E-9267-281572A0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C293-57C3-7E4A-8ADC-F3ACCB4B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63C-A72A-A545-A2C3-697F95E6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23B1-37CF-9640-9168-249FD61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6132B-9F5F-9445-9C2D-3B6E9140D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22211-6E79-EC4E-ABCB-90132508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56D1-FD31-FB46-9210-13B3B0A3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956D-AD6A-5347-B1B9-3DE29BBF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3248-23B1-C84D-ACEE-4C60B1CA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9D26-66CA-4B45-8762-2D023B3C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B34D-AE16-AC4F-AFF3-1EE831E6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4312-D78A-7445-B3D9-697D0707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2415-B6B4-C642-A42D-95F3641B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8365-78EA-3E40-8FB2-39E261F4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7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A1E1-3EEF-3D4B-ADBA-F0EAE0DB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04A5-09E0-A74D-B410-50E57C07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7513-F171-4C47-87D4-B5C89100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265A-7C45-F945-BD0D-8463A53F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5C82-1037-F544-BFEC-6B54A9E7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C278-DD70-D14D-8BAF-243589D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436C-E3D8-F04E-925C-41DBDEE4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ABD2-86BD-EE4D-8502-53FC872D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29F27-099B-BA46-9A3C-D80CC0D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37A3-8692-7E45-9F65-D140C2E8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4ACD-3C4E-CF4D-A4DB-039F427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602C-9F38-3441-8036-BBF8B741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9E007-3D64-EE45-80A9-BF1799C4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E61F-CFE6-3F49-B19C-BF9A3880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DCDC5-25FB-D749-9E8E-73D71D798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C6AEA-A60A-2941-8379-1F06AEC80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2916-4678-FB42-938E-424B3BDB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E1C6-3EE0-5B4A-AB53-FB714877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C71F2-2F99-C547-803B-9A392C9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76F1-7317-1F49-A23B-12AA50A4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0BA6-522C-9B4D-ADF4-BCBE397E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EFDE4-7A8A-E049-BFBB-5FBA5848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9C5F5-C10A-9548-A5EF-62934A7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40ABC-05D4-F246-8043-1EBB6C9F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A841D-9327-8C42-8614-61B34182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5478-9618-A245-9FEE-7277A523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FD23-C3EB-8345-B0F4-0955B2DC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6906-69B0-1148-A763-9C00E0A4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DF754-ACFA-EE42-9872-A9AE2978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7905-5C98-DF46-B471-C6A575BB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B87F-7D48-7E44-A1C4-6282530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3A8FB-0E92-C046-8097-1F648F15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3BD2-8CEF-D04C-B39C-72639601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7251C-B45F-6A44-A21A-A7CF45D2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7320-74AC-014E-91FD-32BBBB73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0879-4DC9-C64B-8BDC-F076E38B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00308-DC5C-CC47-9084-EC40F8A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6C7A-816E-8F41-B03C-BB30F10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0B7A-579E-A34E-8DC3-C957E5BF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D67E-0A1C-2940-9B46-158D5BBE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A844-8AB5-D34A-8F93-369A89AF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5CE8-2587-BF43-97EA-95082A21A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416A-839B-B243-B657-8FCE7D17F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8AEA5-B511-2E48-97BD-9242AEC4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1358900"/>
            <a:ext cx="4483100" cy="414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8AAEAF0-0F5C-3F46-B127-B28E2941F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2443" r="-12443"/>
          <a:stretch/>
        </p:blipFill>
        <p:spPr>
          <a:xfrm>
            <a:off x="772203" y="1286981"/>
            <a:ext cx="4483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EB43-C861-7747-840F-53954E04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A05B3-C03C-204F-86C6-B7EB2D438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477294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8875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C5266-4533-0847-A03D-5C3C2485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1358900"/>
            <a:ext cx="4483100" cy="414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6D4EA3-3481-C749-8A54-381287993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85"/>
          <a:stretch/>
        </p:blipFill>
        <p:spPr>
          <a:xfrm>
            <a:off x="3854450" y="1364364"/>
            <a:ext cx="4483100" cy="41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Downing</dc:creator>
  <cp:lastModifiedBy>Tristan Downing</cp:lastModifiedBy>
  <cp:revision>5</cp:revision>
  <dcterms:created xsi:type="dcterms:W3CDTF">2021-08-18T21:43:25Z</dcterms:created>
  <dcterms:modified xsi:type="dcterms:W3CDTF">2021-08-19T14:39:32Z</dcterms:modified>
</cp:coreProperties>
</file>