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_rels/presentation.xml.rels" ContentType="application/vnd.openxmlformats-package.relationships+xml"/>
  <Override PartName="/ppt/media/image1.wmf" ContentType="image/x-wmf"/>
  <Override PartName="/ppt/media/image2.wmf" ContentType="image/x-wmf"/>
  <Override PartName="/ppt/media/image3.wmf" ContentType="image/x-wmf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6687720"/>
            <a:ext cx="744120" cy="12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</a:rPr>
              <a:t>INTERNAL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Titelmasterformat durch Klicken 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C4680CE-1F60-426E-A4F1-AA8A49A10FBC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31.03.23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67AA10A-60FE-4506-9742-3BB31F1F8DDA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666320" y="610560"/>
            <a:ext cx="3014640" cy="2751120"/>
          </a:xfrm>
          <a:prstGeom prst="bentConnector3">
            <a:avLst>
              <a:gd name="adj1" fmla="val 97146"/>
            </a:avLst>
          </a:prstGeom>
          <a:noFill/>
          <a:ln>
            <a:solidFill>
              <a:schemeClr val="accent6">
                <a:lumMod val="50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 flipH="1">
            <a:off x="4077720" y="610560"/>
            <a:ext cx="588240" cy="2850480"/>
          </a:xfrm>
          <a:prstGeom prst="bentConnector3">
            <a:avLst>
              <a:gd name="adj1" fmla="val -38840"/>
            </a:avLst>
          </a:prstGeom>
          <a:noFill/>
          <a:ln>
            <a:solidFill>
              <a:schemeClr val="accent6">
                <a:lumMod val="50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4666320" y="610560"/>
            <a:ext cx="4529520" cy="2751120"/>
          </a:xfrm>
          <a:prstGeom prst="bentConnector3">
            <a:avLst>
              <a:gd name="adj1" fmla="val 91106"/>
            </a:avLst>
          </a:prstGeom>
          <a:noFill/>
          <a:ln>
            <a:solidFill>
              <a:schemeClr val="accent6">
                <a:lumMod val="50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3738960" y="3188880"/>
            <a:ext cx="45360" cy="745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3526560" y="2620800"/>
            <a:ext cx="52560" cy="82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3871080" y="3660120"/>
            <a:ext cx="52560" cy="82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7"/>
          <p:cNvSpPr/>
          <p:nvPr/>
        </p:nvSpPr>
        <p:spPr>
          <a:xfrm>
            <a:off x="3852000" y="3178800"/>
            <a:ext cx="52560" cy="82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8"/>
          <p:cNvSpPr/>
          <p:nvPr/>
        </p:nvSpPr>
        <p:spPr>
          <a:xfrm>
            <a:off x="5349240" y="2606400"/>
            <a:ext cx="52560" cy="82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9"/>
          <p:cNvSpPr/>
          <p:nvPr/>
        </p:nvSpPr>
        <p:spPr>
          <a:xfrm>
            <a:off x="3942000" y="3189600"/>
            <a:ext cx="52560" cy="82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0"/>
          <p:cNvSpPr/>
          <p:nvPr/>
        </p:nvSpPr>
        <p:spPr>
          <a:xfrm>
            <a:off x="6131520" y="2608920"/>
            <a:ext cx="52560" cy="82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1"/>
          <p:cNvSpPr/>
          <p:nvPr/>
        </p:nvSpPr>
        <p:spPr>
          <a:xfrm>
            <a:off x="7012440" y="2627640"/>
            <a:ext cx="52560" cy="82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2"/>
          <p:cNvSpPr/>
          <p:nvPr/>
        </p:nvSpPr>
        <p:spPr>
          <a:xfrm>
            <a:off x="7219080" y="2631240"/>
            <a:ext cx="52560" cy="82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3"/>
          <p:cNvSpPr/>
          <p:nvPr/>
        </p:nvSpPr>
        <p:spPr>
          <a:xfrm>
            <a:off x="8054280" y="3077280"/>
            <a:ext cx="52560" cy="82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4"/>
          <p:cNvSpPr/>
          <p:nvPr/>
        </p:nvSpPr>
        <p:spPr>
          <a:xfrm>
            <a:off x="6431760" y="2602800"/>
            <a:ext cx="52560" cy="82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5"/>
          <p:cNvSpPr/>
          <p:nvPr/>
        </p:nvSpPr>
        <p:spPr>
          <a:xfrm>
            <a:off x="7909560" y="3086280"/>
            <a:ext cx="52560" cy="82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6"/>
          <p:cNvSpPr/>
          <p:nvPr/>
        </p:nvSpPr>
        <p:spPr>
          <a:xfrm>
            <a:off x="8201160" y="3073680"/>
            <a:ext cx="52560" cy="82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7"/>
          <p:cNvSpPr/>
          <p:nvPr/>
        </p:nvSpPr>
        <p:spPr>
          <a:xfrm>
            <a:off x="8247600" y="2625480"/>
            <a:ext cx="52560" cy="82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18"/>
          <p:cNvSpPr/>
          <p:nvPr/>
        </p:nvSpPr>
        <p:spPr>
          <a:xfrm>
            <a:off x="10828080" y="3073680"/>
            <a:ext cx="52560" cy="82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19"/>
          <p:cNvSpPr/>
          <p:nvPr/>
        </p:nvSpPr>
        <p:spPr>
          <a:xfrm>
            <a:off x="9681840" y="2627640"/>
            <a:ext cx="52560" cy="82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0"/>
          <p:cNvSpPr/>
          <p:nvPr/>
        </p:nvSpPr>
        <p:spPr>
          <a:xfrm>
            <a:off x="10991160" y="3073680"/>
            <a:ext cx="52560" cy="82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1"/>
          <p:cNvSpPr/>
          <p:nvPr/>
        </p:nvSpPr>
        <p:spPr>
          <a:xfrm>
            <a:off x="2807640" y="2156760"/>
            <a:ext cx="52560" cy="82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2"/>
          <p:cNvSpPr/>
          <p:nvPr/>
        </p:nvSpPr>
        <p:spPr>
          <a:xfrm>
            <a:off x="11151000" y="3081600"/>
            <a:ext cx="52560" cy="82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3"/>
          <p:cNvSpPr/>
          <p:nvPr/>
        </p:nvSpPr>
        <p:spPr>
          <a:xfrm>
            <a:off x="3326040" y="3174120"/>
            <a:ext cx="750960" cy="57456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3b3838"/>
                </a:solidFill>
                <a:latin typeface="Calibri"/>
              </a:rPr>
              <a:t>Azure Form Recognizer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67" name="Line 24"/>
          <p:cNvSpPr/>
          <p:nvPr/>
        </p:nvSpPr>
        <p:spPr>
          <a:xfrm>
            <a:off x="392040" y="5048640"/>
            <a:ext cx="1107252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Line 25"/>
          <p:cNvSpPr/>
          <p:nvPr/>
        </p:nvSpPr>
        <p:spPr>
          <a:xfrm flipH="1" flipV="1">
            <a:off x="1834560" y="247320"/>
            <a:ext cx="6120" cy="584856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6"/>
          <p:cNvSpPr/>
          <p:nvPr/>
        </p:nvSpPr>
        <p:spPr>
          <a:xfrm>
            <a:off x="467640" y="519120"/>
            <a:ext cx="978120" cy="484200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</a:rPr>
              <a:t>Storage layer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70" name="CustomShape 27"/>
          <p:cNvSpPr/>
          <p:nvPr/>
        </p:nvSpPr>
        <p:spPr>
          <a:xfrm>
            <a:off x="392400" y="3202920"/>
            <a:ext cx="978120" cy="484200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</a:rPr>
              <a:t>Processing layer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71" name="CustomShape 28"/>
          <p:cNvSpPr/>
          <p:nvPr/>
        </p:nvSpPr>
        <p:spPr>
          <a:xfrm>
            <a:off x="439200" y="4176000"/>
            <a:ext cx="978120" cy="484200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</a:rPr>
              <a:t>Input layer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72" name="CustomShape 29"/>
          <p:cNvSpPr/>
          <p:nvPr/>
        </p:nvSpPr>
        <p:spPr>
          <a:xfrm>
            <a:off x="3914640" y="323280"/>
            <a:ext cx="750960" cy="57456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3b3838"/>
                </a:solidFill>
                <a:latin typeface="Calibri"/>
              </a:rPr>
              <a:t>Blob storage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73" name="CustomShape 30"/>
          <p:cNvSpPr/>
          <p:nvPr/>
        </p:nvSpPr>
        <p:spPr>
          <a:xfrm>
            <a:off x="9195840" y="3074400"/>
            <a:ext cx="750960" cy="57456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3b3838"/>
                </a:solidFill>
                <a:latin typeface="Calibri"/>
              </a:rPr>
              <a:t>Azure Custom Vision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74" name="CustomShape 31"/>
          <p:cNvSpPr/>
          <p:nvPr/>
        </p:nvSpPr>
        <p:spPr>
          <a:xfrm>
            <a:off x="6666840" y="3076560"/>
            <a:ext cx="750960" cy="57456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3b3838"/>
                </a:solidFill>
                <a:latin typeface="Calibri"/>
              </a:rPr>
              <a:t>Azure Video Analyzer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75" name="CustomShape 32"/>
          <p:cNvSpPr/>
          <p:nvPr/>
        </p:nvSpPr>
        <p:spPr>
          <a:xfrm>
            <a:off x="7680960" y="3074400"/>
            <a:ext cx="750960" cy="57456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3b3838"/>
                </a:solidFill>
                <a:latin typeface="Calibri"/>
              </a:rPr>
              <a:t>Azure Face Recognition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76" name="CustomShape 33"/>
          <p:cNvSpPr/>
          <p:nvPr/>
        </p:nvSpPr>
        <p:spPr>
          <a:xfrm>
            <a:off x="2889360" y="5284800"/>
            <a:ext cx="750960" cy="57456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3b3838"/>
                </a:solidFill>
                <a:latin typeface="Calibri"/>
              </a:rPr>
              <a:t>Validate Flight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77" name="CustomShape 34"/>
          <p:cNvSpPr/>
          <p:nvPr/>
        </p:nvSpPr>
        <p:spPr>
          <a:xfrm>
            <a:off x="7184520" y="5276160"/>
            <a:ext cx="750960" cy="57456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3b3838"/>
                </a:solidFill>
                <a:latin typeface="Calibri"/>
              </a:rPr>
              <a:t>Validate Passenger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78" name="CustomShape 35"/>
          <p:cNvSpPr/>
          <p:nvPr/>
        </p:nvSpPr>
        <p:spPr>
          <a:xfrm>
            <a:off x="9320760" y="5276160"/>
            <a:ext cx="750960" cy="57456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3b3838"/>
                </a:solidFill>
                <a:latin typeface="Calibri"/>
              </a:rPr>
              <a:t>Validate Baggage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79" name="CustomShape 36"/>
          <p:cNvSpPr/>
          <p:nvPr/>
        </p:nvSpPr>
        <p:spPr>
          <a:xfrm>
            <a:off x="10656000" y="5284800"/>
            <a:ext cx="750960" cy="57456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3b3838"/>
                </a:solidFill>
                <a:latin typeface="Calibri"/>
              </a:rPr>
              <a:t>Authorize Passenger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80" name="CustomShape 37"/>
          <p:cNvSpPr/>
          <p:nvPr/>
        </p:nvSpPr>
        <p:spPr>
          <a:xfrm>
            <a:off x="2453760" y="4075920"/>
            <a:ext cx="750960" cy="57456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3b3838"/>
                </a:solidFill>
                <a:latin typeface="Calibri"/>
              </a:rPr>
              <a:t>Flight manifest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81" name="CustomShape 38"/>
          <p:cNvSpPr/>
          <p:nvPr/>
        </p:nvSpPr>
        <p:spPr>
          <a:xfrm>
            <a:off x="3329280" y="4085640"/>
            <a:ext cx="750960" cy="57456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3b3838"/>
                </a:solidFill>
                <a:latin typeface="Calibri"/>
              </a:rPr>
              <a:t>Passenger boarding pass scan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82" name="CustomShape 39"/>
          <p:cNvSpPr/>
          <p:nvPr/>
        </p:nvSpPr>
        <p:spPr>
          <a:xfrm>
            <a:off x="6636240" y="4067280"/>
            <a:ext cx="750960" cy="57456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3b3838"/>
                </a:solidFill>
                <a:latin typeface="Calibri"/>
              </a:rPr>
              <a:t>Passenger ID card scan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83" name="CustomShape 40"/>
          <p:cNvSpPr/>
          <p:nvPr/>
        </p:nvSpPr>
        <p:spPr>
          <a:xfrm>
            <a:off x="7705080" y="4067280"/>
            <a:ext cx="750960" cy="57456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3b3838"/>
                </a:solidFill>
                <a:latin typeface="Calibri"/>
              </a:rPr>
              <a:t>Passenger video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84" name="CustomShape 41"/>
          <p:cNvSpPr/>
          <p:nvPr/>
        </p:nvSpPr>
        <p:spPr>
          <a:xfrm flipV="1" rot="16200000">
            <a:off x="3535200" y="3915720"/>
            <a:ext cx="336240" cy="252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2"/>
          <p:cNvSpPr/>
          <p:nvPr/>
        </p:nvSpPr>
        <p:spPr>
          <a:xfrm>
            <a:off x="393840" y="2143800"/>
            <a:ext cx="978120" cy="484200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</a:rPr>
              <a:t>Output layer</a:t>
            </a:r>
            <a:endParaRPr b="0" lang="de-DE" sz="1100" spc="-1" strike="noStrike">
              <a:latin typeface="Arial"/>
            </a:endParaRPr>
          </a:p>
        </p:txBody>
      </p:sp>
      <p:sp>
        <p:nvSpPr>
          <p:cNvPr id="86" name="CustomShape 43"/>
          <p:cNvSpPr/>
          <p:nvPr/>
        </p:nvSpPr>
        <p:spPr>
          <a:xfrm>
            <a:off x="3326400" y="2124360"/>
            <a:ext cx="750960" cy="57456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3b3838"/>
                </a:solidFill>
                <a:latin typeface="Calibri"/>
              </a:rPr>
              <a:t>Boarding pass flight info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87" name="CustomShape 44"/>
          <p:cNvSpPr/>
          <p:nvPr/>
        </p:nvSpPr>
        <p:spPr>
          <a:xfrm>
            <a:off x="2452320" y="3180600"/>
            <a:ext cx="750960" cy="57456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3b3838"/>
                </a:solidFill>
                <a:latin typeface="Calibri"/>
              </a:rPr>
              <a:t>Flight check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88" name="CustomShape 45"/>
          <p:cNvSpPr/>
          <p:nvPr/>
        </p:nvSpPr>
        <p:spPr>
          <a:xfrm flipH="1" flipV="1" rot="5400000">
            <a:off x="3463920" y="2935800"/>
            <a:ext cx="474480" cy="36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6"/>
          <p:cNvSpPr/>
          <p:nvPr/>
        </p:nvSpPr>
        <p:spPr>
          <a:xfrm rot="5400000">
            <a:off x="2952360" y="2579400"/>
            <a:ext cx="475920" cy="72468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47"/>
          <p:cNvSpPr/>
          <p:nvPr/>
        </p:nvSpPr>
        <p:spPr>
          <a:xfrm flipV="1" rot="16200000">
            <a:off x="2668680" y="3913560"/>
            <a:ext cx="320040" cy="144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8"/>
          <p:cNvSpPr/>
          <p:nvPr/>
        </p:nvSpPr>
        <p:spPr>
          <a:xfrm>
            <a:off x="2458440" y="2141280"/>
            <a:ext cx="750960" cy="57456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3b3838"/>
                </a:solidFill>
                <a:latin typeface="Calibri"/>
              </a:rPr>
              <a:t>Flight validated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92" name="CustomShape 49"/>
          <p:cNvSpPr/>
          <p:nvPr/>
        </p:nvSpPr>
        <p:spPr>
          <a:xfrm flipH="1" flipV="1" rot="5400000">
            <a:off x="2528640" y="2952720"/>
            <a:ext cx="464040" cy="612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50"/>
          <p:cNvSpPr/>
          <p:nvPr/>
        </p:nvSpPr>
        <p:spPr>
          <a:xfrm>
            <a:off x="4194360" y="2127600"/>
            <a:ext cx="750960" cy="57456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3b3838"/>
                </a:solidFill>
                <a:latin typeface="Calibri"/>
              </a:rPr>
              <a:t>Boarding pass passenger info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94" name="CustomShape 51"/>
          <p:cNvSpPr/>
          <p:nvPr/>
        </p:nvSpPr>
        <p:spPr>
          <a:xfrm flipH="1" flipV="1" rot="5400000">
            <a:off x="3923280" y="2541600"/>
            <a:ext cx="486000" cy="807840"/>
          </a:xfrm>
          <a:prstGeom prst="bentConnector3">
            <a:avLst>
              <a:gd name="adj1" fmla="val 77922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2"/>
          <p:cNvSpPr/>
          <p:nvPr/>
        </p:nvSpPr>
        <p:spPr>
          <a:xfrm flipV="1" rot="16200000">
            <a:off x="5293080" y="2347200"/>
            <a:ext cx="323640" cy="311400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53"/>
          <p:cNvSpPr/>
          <p:nvPr/>
        </p:nvSpPr>
        <p:spPr>
          <a:xfrm>
            <a:off x="5099040" y="2126160"/>
            <a:ext cx="750960" cy="57456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3b3838"/>
                </a:solidFill>
                <a:latin typeface="Calibri"/>
              </a:rPr>
              <a:t>ID card passenger info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97" name="CustomShape 54"/>
          <p:cNvSpPr/>
          <p:nvPr/>
        </p:nvSpPr>
        <p:spPr>
          <a:xfrm>
            <a:off x="5945760" y="2117160"/>
            <a:ext cx="750960" cy="57456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3b3838"/>
                </a:solidFill>
                <a:latin typeface="Calibri"/>
              </a:rPr>
              <a:t>ID card passenger picture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98" name="CustomShape 55"/>
          <p:cNvSpPr/>
          <p:nvPr/>
        </p:nvSpPr>
        <p:spPr>
          <a:xfrm flipH="1" flipV="1" rot="5400000">
            <a:off x="4382640" y="2184480"/>
            <a:ext cx="488520" cy="149688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6"/>
          <p:cNvSpPr/>
          <p:nvPr/>
        </p:nvSpPr>
        <p:spPr>
          <a:xfrm flipH="1" flipV="1" rot="5400000">
            <a:off x="4813560" y="1846080"/>
            <a:ext cx="497520" cy="2189160"/>
          </a:xfrm>
          <a:prstGeom prst="bentConnector3">
            <a:avLst>
              <a:gd name="adj1" fmla="val 39695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57"/>
          <p:cNvSpPr/>
          <p:nvPr/>
        </p:nvSpPr>
        <p:spPr>
          <a:xfrm flipV="1" rot="16200000">
            <a:off x="7354080" y="3340440"/>
            <a:ext cx="415440" cy="103752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58"/>
          <p:cNvSpPr/>
          <p:nvPr/>
        </p:nvSpPr>
        <p:spPr>
          <a:xfrm>
            <a:off x="6803280" y="2141280"/>
            <a:ext cx="750960" cy="57456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3b3838"/>
                </a:solidFill>
                <a:latin typeface="Calibri"/>
              </a:rPr>
              <a:t>Video face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02" name="CustomShape 59"/>
          <p:cNvSpPr/>
          <p:nvPr/>
        </p:nvSpPr>
        <p:spPr>
          <a:xfrm flipV="1" rot="16200000">
            <a:off x="6858000" y="2890800"/>
            <a:ext cx="365400" cy="360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60"/>
          <p:cNvSpPr/>
          <p:nvPr/>
        </p:nvSpPr>
        <p:spPr>
          <a:xfrm flipH="1" rot="16200000">
            <a:off x="7480800" y="2478240"/>
            <a:ext cx="362880" cy="83484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61"/>
          <p:cNvSpPr/>
          <p:nvPr/>
        </p:nvSpPr>
        <p:spPr>
          <a:xfrm flipH="1" rot="16200000">
            <a:off x="6996960" y="2147040"/>
            <a:ext cx="399960" cy="1477440"/>
          </a:xfrm>
          <a:prstGeom prst="bentConnector3">
            <a:avLst>
              <a:gd name="adj1" fmla="val 68841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62"/>
          <p:cNvSpPr/>
          <p:nvPr/>
        </p:nvSpPr>
        <p:spPr>
          <a:xfrm>
            <a:off x="7690320" y="2146680"/>
            <a:ext cx="750960" cy="57456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3b3838"/>
                </a:solidFill>
                <a:latin typeface="Calibri"/>
              </a:rPr>
              <a:t>Passenger validated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06" name="CustomShape 63"/>
          <p:cNvSpPr/>
          <p:nvPr/>
        </p:nvSpPr>
        <p:spPr>
          <a:xfrm flipV="1" rot="16200000">
            <a:off x="7970760" y="2817000"/>
            <a:ext cx="352080" cy="161280"/>
          </a:xfrm>
          <a:prstGeom prst="bentConnector3">
            <a:avLst>
              <a:gd name="adj1" fmla="val 63703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64"/>
          <p:cNvSpPr/>
          <p:nvPr/>
        </p:nvSpPr>
        <p:spPr>
          <a:xfrm>
            <a:off x="9191880" y="4067280"/>
            <a:ext cx="750960" cy="57456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3b3838"/>
                </a:solidFill>
                <a:latin typeface="Calibri"/>
              </a:rPr>
              <a:t>Baggage scan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08" name="CustomShape 65"/>
          <p:cNvSpPr/>
          <p:nvPr/>
        </p:nvSpPr>
        <p:spPr>
          <a:xfrm flipH="1" flipV="1" rot="5400000">
            <a:off x="9360360" y="3855240"/>
            <a:ext cx="417240" cy="396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66"/>
          <p:cNvSpPr/>
          <p:nvPr/>
        </p:nvSpPr>
        <p:spPr>
          <a:xfrm>
            <a:off x="9191880" y="2149200"/>
            <a:ext cx="750960" cy="57456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3b3838"/>
                </a:solidFill>
                <a:latin typeface="Calibri"/>
              </a:rPr>
              <a:t>Baggage validated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10" name="CustomShape 67"/>
          <p:cNvSpPr/>
          <p:nvPr/>
        </p:nvSpPr>
        <p:spPr>
          <a:xfrm flipV="1" rot="16200000">
            <a:off x="9394560" y="2896920"/>
            <a:ext cx="349920" cy="396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68"/>
          <p:cNvSpPr/>
          <p:nvPr/>
        </p:nvSpPr>
        <p:spPr>
          <a:xfrm>
            <a:off x="10656000" y="3081600"/>
            <a:ext cx="750960" cy="57456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3b3838"/>
                </a:solidFill>
                <a:latin typeface="Calibri"/>
              </a:rPr>
              <a:t>Passenger authorizer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12" name="CustomShape 69"/>
          <p:cNvSpPr/>
          <p:nvPr/>
        </p:nvSpPr>
        <p:spPr>
          <a:xfrm flipH="1" rot="16200000">
            <a:off x="9381960" y="1600920"/>
            <a:ext cx="364680" cy="257976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70"/>
          <p:cNvSpPr/>
          <p:nvPr/>
        </p:nvSpPr>
        <p:spPr>
          <a:xfrm flipH="1" rot="16200000">
            <a:off x="10181520" y="2237760"/>
            <a:ext cx="362880" cy="1308960"/>
          </a:xfrm>
          <a:prstGeom prst="bentConnector3">
            <a:avLst>
              <a:gd name="adj1" fmla="val 34207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71"/>
          <p:cNvSpPr/>
          <p:nvPr/>
        </p:nvSpPr>
        <p:spPr>
          <a:xfrm flipH="1" rot="16200000">
            <a:off x="6543360" y="-1551960"/>
            <a:ext cx="924840" cy="8342640"/>
          </a:xfrm>
          <a:prstGeom prst="bentConnector3">
            <a:avLst>
              <a:gd name="adj1" fmla="val -24711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72"/>
          <p:cNvSpPr/>
          <p:nvPr/>
        </p:nvSpPr>
        <p:spPr>
          <a:xfrm flipH="1" rot="10800000">
            <a:off x="2453040" y="610920"/>
            <a:ext cx="1460520" cy="3752280"/>
          </a:xfrm>
          <a:prstGeom prst="bentConnector3">
            <a:avLst>
              <a:gd name="adj1" fmla="val -15649"/>
            </a:avLst>
          </a:prstGeom>
          <a:noFill/>
          <a:ln>
            <a:solidFill>
              <a:schemeClr val="accent6">
                <a:lumMod val="50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LibreOffice/6.4.2.2$MacOSX_X86_64 LibreOffice_project/4e471d8c02c9c90f512f7f9ead8875b57fcb1ec3</Application>
  <Words>109</Words>
  <Paragraphs>45</Paragraphs>
  <Company>Volkswagen AG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2023-03-31T12:32:08Z</dcterms:created>
  <dc:creator>Drogge, Thorsten (G3-11)</dc:creator>
  <dc:description/>
  <dc:language>de-DE</dc:language>
  <cp:lastModifiedBy/>
  <dcterms:modified xsi:type="dcterms:W3CDTF">2023-03-31T15:46:36Z</dcterms:modified>
  <cp:revision>9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Volkswagen AG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SIP_Label_b1c9b508-7c6e-42bd-bedf-808292653d6c_ActionId">
    <vt:lpwstr>06d54376-5220-4f19-923c-a4a55ab761a9</vt:lpwstr>
  </property>
  <property fmtid="{D5CDD505-2E9C-101B-9397-08002B2CF9AE}" pid="9" name="MSIP_Label_b1c9b508-7c6e-42bd-bedf-808292653d6c_ContentBits">
    <vt:lpwstr>3</vt:lpwstr>
  </property>
  <property fmtid="{D5CDD505-2E9C-101B-9397-08002B2CF9AE}" pid="10" name="MSIP_Label_b1c9b508-7c6e-42bd-bedf-808292653d6c_Enabled">
    <vt:lpwstr>true</vt:lpwstr>
  </property>
  <property fmtid="{D5CDD505-2E9C-101B-9397-08002B2CF9AE}" pid="11" name="MSIP_Label_b1c9b508-7c6e-42bd-bedf-808292653d6c_Method">
    <vt:lpwstr>Standard</vt:lpwstr>
  </property>
  <property fmtid="{D5CDD505-2E9C-101B-9397-08002B2CF9AE}" pid="12" name="MSIP_Label_b1c9b508-7c6e-42bd-bedf-808292653d6c_Name">
    <vt:lpwstr>b1c9b508-7c6e-42bd-bedf-808292653d6c</vt:lpwstr>
  </property>
  <property fmtid="{D5CDD505-2E9C-101B-9397-08002B2CF9AE}" pid="13" name="MSIP_Label_b1c9b508-7c6e-42bd-bedf-808292653d6c_SetDate">
    <vt:lpwstr>2023-03-31T13:35:20Z</vt:lpwstr>
  </property>
  <property fmtid="{D5CDD505-2E9C-101B-9397-08002B2CF9AE}" pid="14" name="MSIP_Label_b1c9b508-7c6e-42bd-bedf-808292653d6c_SiteId">
    <vt:lpwstr>2882be50-2012-4d88-ac86-544124e120c8</vt:lpwstr>
  </property>
  <property fmtid="{D5CDD505-2E9C-101B-9397-08002B2CF9AE}" pid="15" name="Notes">
    <vt:i4>0</vt:i4>
  </property>
  <property fmtid="{D5CDD505-2E9C-101B-9397-08002B2CF9AE}" pid="16" name="PresentationFormat">
    <vt:lpwstr>Breitbild</vt:lpwstr>
  </property>
  <property fmtid="{D5CDD505-2E9C-101B-9397-08002B2CF9AE}" pid="17" name="ScaleCrop">
    <vt:bool>0</vt:bool>
  </property>
  <property fmtid="{D5CDD505-2E9C-101B-9397-08002B2CF9AE}" pid="18" name="ShareDoc">
    <vt:bool>0</vt:bool>
  </property>
  <property fmtid="{D5CDD505-2E9C-101B-9397-08002B2CF9AE}" pid="19" name="Slides">
    <vt:i4>2</vt:i4>
  </property>
</Properties>
</file>