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F0EF-9824-6349-9D16-66ED83A26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2820F-96CA-5744-B71E-773943E2A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2960F-EB83-404C-86D9-9A94F12B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C8E2-8250-044E-B5F7-6B81A95CF121}" type="datetimeFigureOut">
              <a:rPr lang="de-DE" smtClean="0"/>
              <a:t>26.11.18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D5E01-474E-4844-B4DB-146185DF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796F9-7BE9-0F46-8BFD-FD4121F8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21D4-A4ED-424E-9F96-CA700B44C7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73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8F74-DF27-1548-A9FC-06736955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147EE-B15D-2F41-B474-9B6CF4F58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422E8-E4ED-5344-ACD6-B9C7782F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C8E2-8250-044E-B5F7-6B81A95CF121}" type="datetimeFigureOut">
              <a:rPr lang="de-DE" smtClean="0"/>
              <a:t>26.11.18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2AC1F-6372-054B-8B5A-7AB56A4A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C6A76-C781-1445-BB5F-A9522304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21D4-A4ED-424E-9F96-CA700B44C7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41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D40D8-4F08-A64E-8454-C59F385D0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66766-2338-3B42-A044-A00B022F0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791C0-B41B-3A4F-8F57-F7266B61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C8E2-8250-044E-B5F7-6B81A95CF121}" type="datetimeFigureOut">
              <a:rPr lang="de-DE" smtClean="0"/>
              <a:t>26.11.18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320F6-825B-E244-8E30-9ACEEE59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A4B6D-9602-9846-819D-AFCDD992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21D4-A4ED-424E-9F96-CA700B44C7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93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85D1-8327-B04F-A87A-79BE1041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A42C4-029A-3F43-9E91-5C355705A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096B0-3740-9C49-9A62-E21429AE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C8E2-8250-044E-B5F7-6B81A95CF121}" type="datetimeFigureOut">
              <a:rPr lang="de-DE" smtClean="0"/>
              <a:t>26.11.18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62BCD-159E-A14C-8AEA-41DC55F9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91885-09FA-0740-88D6-A6F91ABF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21D4-A4ED-424E-9F96-CA700B44C7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26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2C43-4615-074E-B517-148D8ABC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6311D-85D0-E649-8573-CF7EE4CFB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7EE4A-FC9F-6542-AFC3-A4CBAFAD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C8E2-8250-044E-B5F7-6B81A95CF121}" type="datetimeFigureOut">
              <a:rPr lang="de-DE" smtClean="0"/>
              <a:t>26.11.18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CFF7-CB34-694C-862E-B0640834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94E15-9CBD-1741-B58B-619A3019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21D4-A4ED-424E-9F96-CA700B44C7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47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DF6B-93B1-1148-8F30-2460DE96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6A32D-01EC-EE4C-A9CF-1C6A7CACE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D208F-B080-2F48-89B1-4177211E7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FC003-31C7-9A40-A470-6A658D61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C8E2-8250-044E-B5F7-6B81A95CF121}" type="datetimeFigureOut">
              <a:rPr lang="de-DE" smtClean="0"/>
              <a:t>26.11.18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D5745-B1A0-3A4D-A4B6-D8CD6556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B6DA7-24CE-3444-B0FB-67BE01E5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21D4-A4ED-424E-9F96-CA700B44C7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74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221A-179A-2B42-80FE-F0425F4C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2FB-CCDC-BE44-AFDC-ED5F36D47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A8E9D-81CA-2341-A20D-39BB1E43C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92BAB-4AD9-F443-9518-BF3062EE2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702FF-5FC7-E241-B1D1-735AF2B13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D83D9-E161-5342-9F6C-86D6F3C9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C8E2-8250-044E-B5F7-6B81A95CF121}" type="datetimeFigureOut">
              <a:rPr lang="de-DE" smtClean="0"/>
              <a:t>26.11.18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DEBEF-19CB-7647-85E9-5DC672C4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8712F-D8B2-FE42-95F2-3777E2C3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21D4-A4ED-424E-9F96-CA700B44C7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66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0B41-E923-8C46-BDB3-E7BBB85E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471ED-94AC-2E4C-8E53-651CA94F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C8E2-8250-044E-B5F7-6B81A95CF121}" type="datetimeFigureOut">
              <a:rPr lang="de-DE" smtClean="0"/>
              <a:t>26.11.18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EFC27-81E4-2E44-957F-8E9301D6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DA3AE-2D02-6744-8F81-A48D6181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21D4-A4ED-424E-9F96-CA700B44C7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91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B26CA-F990-6149-8C04-E65D0B1D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C8E2-8250-044E-B5F7-6B81A95CF121}" type="datetimeFigureOut">
              <a:rPr lang="de-DE" smtClean="0"/>
              <a:t>26.11.18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1E0AC-B6E7-D940-A5A0-61B925D8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EA60E-DC0C-E842-904B-8925F7C6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21D4-A4ED-424E-9F96-CA700B44C7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73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8CAA-3BC3-A54D-A293-4BCDA714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42D2-CA47-4347-9EC1-42BDEA93B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64796-0959-174A-BEC4-889FF323E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DD496-D74F-F845-A379-B8BCCD53C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C8E2-8250-044E-B5F7-6B81A95CF121}" type="datetimeFigureOut">
              <a:rPr lang="de-DE" smtClean="0"/>
              <a:t>26.11.18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E060D-1775-084A-B3E8-D1F72DF9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D2F05-EDF9-C044-9BC6-DE69009C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21D4-A4ED-424E-9F96-CA700B44C7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863B-7A8E-2E4B-A50E-551B2CFB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9F52C-C834-8840-A9A9-55B03639E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DCEB8-6E61-A448-A983-263BBE5F3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3FC62-2186-1F4B-B3FE-77A90A47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C8E2-8250-044E-B5F7-6B81A95CF121}" type="datetimeFigureOut">
              <a:rPr lang="de-DE" smtClean="0"/>
              <a:t>26.11.18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AF48C-F86D-1F4F-A846-A30FABFD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146B0-37B0-FF48-B6B8-16C81EF5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B21D4-A4ED-424E-9F96-CA700B44C7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28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3AFFA-C086-F949-B586-1C108C1B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95E8-B376-DF46-97AC-D83602D5B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3520F-D9BE-7A41-BD40-F9D3E8DBB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1C8E2-8250-044E-B5F7-6B81A95CF121}" type="datetimeFigureOut">
              <a:rPr lang="de-DE" smtClean="0"/>
              <a:t>26.11.18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3265D-F7C4-AD48-BE80-53B41F703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4492E-9A4D-D94D-A261-7616209DA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B21D4-A4ED-424E-9F96-CA700B44C7E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45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77504E-7D90-7A4A-8736-32BB931A5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228600"/>
            <a:ext cx="4838700" cy="320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42DB61-8469-4C43-9584-D3796325A5C7}"/>
              </a:ext>
            </a:extLst>
          </p:cNvPr>
          <p:cNvSpPr txBox="1"/>
          <p:nvPr/>
        </p:nvSpPr>
        <p:spPr>
          <a:xfrm>
            <a:off x="4709160" y="91440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AF68A2-44DC-D849-9207-EC186D731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30" y="3380740"/>
            <a:ext cx="4724400" cy="328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2CC39D-A765-A14F-A3FE-C15268743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460" y="152400"/>
            <a:ext cx="5041900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52D830-1116-FD48-9D7A-E601185E2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460" y="3317240"/>
            <a:ext cx="4953000" cy="3352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6AD243-9375-664F-A86E-9D81978C51BE}"/>
              </a:ext>
            </a:extLst>
          </p:cNvPr>
          <p:cNvSpPr txBox="1"/>
          <p:nvPr/>
        </p:nvSpPr>
        <p:spPr>
          <a:xfrm>
            <a:off x="0" y="0"/>
            <a:ext cx="267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TEST 3 </a:t>
            </a:r>
            <a:r>
              <a:rPr lang="de-DE" dirty="0" err="1"/>
              <a:t>Wa</a:t>
            </a:r>
            <a:r>
              <a:rPr lang="de-DE" dirty="0"/>
              <a:t>=</a:t>
            </a:r>
            <a:r>
              <a:rPr lang="de-DE" dirty="0" err="1"/>
              <a:t>Ws</a:t>
            </a:r>
            <a:r>
              <a:rPr lang="de-DE" dirty="0"/>
              <a:t>=﻿3.7e-4 P=0</a:t>
            </a:r>
          </a:p>
        </p:txBody>
      </p:sp>
    </p:spTree>
    <p:extLst>
      <p:ext uri="{BB962C8B-B14F-4D97-AF65-F5344CB8AC3E}">
        <p14:creationId xmlns:p14="http://schemas.microsoft.com/office/powerpoint/2010/main" val="259412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FF5BC2-5671-C840-A54F-38BFD2958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" y="137160"/>
            <a:ext cx="4838700" cy="320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D362EF-E762-FA4A-A19B-4214E0CE1C79}"/>
              </a:ext>
            </a:extLst>
          </p:cNvPr>
          <p:cNvSpPr txBox="1"/>
          <p:nvPr/>
        </p:nvSpPr>
        <p:spPr>
          <a:xfrm>
            <a:off x="3909060" y="73152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C3F1E6-F762-D848-AF3D-EDDEBA232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0" y="60960"/>
            <a:ext cx="5118100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99C5D5-9C3D-AB42-8871-416CFD961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90" y="3413760"/>
            <a:ext cx="5041900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337ABA-90FD-7C4B-8979-3CB05E58D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500" y="3566160"/>
            <a:ext cx="4965700" cy="320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802297-961C-7D42-A7D6-FFB16F66E516}"/>
              </a:ext>
            </a:extLst>
          </p:cNvPr>
          <p:cNvSpPr txBox="1"/>
          <p:nvPr/>
        </p:nvSpPr>
        <p:spPr>
          <a:xfrm>
            <a:off x="9441180" y="4011930"/>
            <a:ext cx="137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S-profile 200</a:t>
            </a:r>
          </a:p>
        </p:txBody>
      </p:sp>
    </p:spTree>
    <p:extLst>
      <p:ext uri="{BB962C8B-B14F-4D97-AF65-F5344CB8AC3E}">
        <p14:creationId xmlns:p14="http://schemas.microsoft.com/office/powerpoint/2010/main" val="410099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2018-11-26T08:17:53Z</dcterms:created>
  <dcterms:modified xsi:type="dcterms:W3CDTF">2018-11-26T08:27:24Z</dcterms:modified>
</cp:coreProperties>
</file>