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5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06E1-EA26-0041-A4E8-F1A5F6852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408FBB-C842-8644-8D61-9EB887E48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47747-D46A-894E-A29E-6560ACB15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1F49-FE81-104A-B437-EB1670D23D43}" type="datetimeFigureOut">
              <a:rPr lang="de-DE" smtClean="0"/>
              <a:t>24.11.18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C4F86-91C8-064F-B634-3B77E8B8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EC457-A30C-BC4C-9970-1931FB44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6C2F-5BB0-9649-9D48-9CF02A506A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21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D2018-3004-E648-B12D-31E15111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4B204-3CA6-4647-BC0E-F69AE85F6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95C9A-8C35-9E45-84D4-0F1F90CE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1F49-FE81-104A-B437-EB1670D23D43}" type="datetimeFigureOut">
              <a:rPr lang="de-DE" smtClean="0"/>
              <a:t>24.11.18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27EDA-E4DF-4243-8615-DB67FBC5C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365FA-A535-704B-A297-D326C371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6C2F-5BB0-9649-9D48-9CF02A506A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20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7770D4-A217-1443-A5E7-AEF7C83770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D99C5-E8D2-7041-8B37-2175C127D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2942B-5C7C-9549-A57E-9C01A3C03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1F49-FE81-104A-B437-EB1670D23D43}" type="datetimeFigureOut">
              <a:rPr lang="de-DE" smtClean="0"/>
              <a:t>24.11.18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15594-ACD7-2F42-9DE5-83E4E6B45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CE781-1F40-3740-9E75-F046BE8CD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6C2F-5BB0-9649-9D48-9CF02A506A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25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98E2A-3700-5140-9A5F-36677FC58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4E73E-63C3-5B42-ACB6-8C3FB709B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148F1-37E5-F941-AD52-1B2424F8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1F49-FE81-104A-B437-EB1670D23D43}" type="datetimeFigureOut">
              <a:rPr lang="de-DE" smtClean="0"/>
              <a:t>24.11.18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BFD7E-E705-914F-9932-070816F4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E4259-1C29-4742-8765-329B1C27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6C2F-5BB0-9649-9D48-9CF02A506A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365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9DA62-0E00-DA4A-ADFE-4CE5D7AE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86861-829A-AB4B-804B-ABE3BDEF4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23111-6D04-E54F-8BCD-6145EB011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1F49-FE81-104A-B437-EB1670D23D43}" type="datetimeFigureOut">
              <a:rPr lang="de-DE" smtClean="0"/>
              <a:t>24.11.18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7D8F4-A4B1-684F-B9CD-2B6C260F2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BD58A-EE1D-4E41-8E26-4D6D10C96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6C2F-5BB0-9649-9D48-9CF02A506A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41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7876E-F985-3246-80EE-45B0FECB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88AF9-85F2-EC4D-828A-6901EB1C4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492C6-F920-C74C-87E4-E36983F3F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80718-AD4E-4D48-9EE2-E5AD898C1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1F49-FE81-104A-B437-EB1670D23D43}" type="datetimeFigureOut">
              <a:rPr lang="de-DE" smtClean="0"/>
              <a:t>24.11.18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D5CF5-2667-F843-9C9A-D19BD8BBB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61234-0399-DC46-B2E3-C948C4332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6C2F-5BB0-9649-9D48-9CF02A506A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27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C343-6C23-984C-BC29-AB431CF4A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1D59C-B2EA-B746-B85C-F3C9D54B8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D3DD8-CDC8-2546-AF2F-620EC7BD2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89F941-9D2B-4541-8B30-D2CBAC98F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183053-48D5-8343-8186-AAF2F04FA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6B522F-6B96-7043-A77D-038F44667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1F49-FE81-104A-B437-EB1670D23D43}" type="datetimeFigureOut">
              <a:rPr lang="de-DE" smtClean="0"/>
              <a:t>24.11.18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B53684-AEF8-0E43-83DB-03609640E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7B794C-1E4C-9A4F-A9FC-AB61E7630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6C2F-5BB0-9649-9D48-9CF02A506A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45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8C73-3CAD-7549-B7EC-C98A0D11F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53CB27-700F-2642-B387-5DD86D92A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1F49-FE81-104A-B437-EB1670D23D43}" type="datetimeFigureOut">
              <a:rPr lang="de-DE" smtClean="0"/>
              <a:t>24.11.18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F85AE-275E-2249-B362-5E9A86AD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03BB9-8A12-1743-ABD7-DA22C090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6C2F-5BB0-9649-9D48-9CF02A506A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60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9A1016-89CF-B845-A075-97F9744EC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1F49-FE81-104A-B437-EB1670D23D43}" type="datetimeFigureOut">
              <a:rPr lang="de-DE" smtClean="0"/>
              <a:t>24.11.18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CA256E-5EF6-2C49-9875-9640B8BB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90916-107E-204E-A4EA-DF760A9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6C2F-5BB0-9649-9D48-9CF02A506A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07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7BF86-0B34-384D-82C1-5AC882E9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9049A-4A0D-4948-97CD-A1CA10D15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66E22-E637-CB4C-842E-E3EED1A8D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227FA-D546-5C49-A7D0-B03FC6D27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1F49-FE81-104A-B437-EB1670D23D43}" type="datetimeFigureOut">
              <a:rPr lang="de-DE" smtClean="0"/>
              <a:t>24.11.18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E2002-2475-9443-A795-C609F875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66D47-ABF4-D049-81A4-AB443EE1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6C2F-5BB0-9649-9D48-9CF02A506A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67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8ED57-27A2-534E-B955-23AD2038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F2C0B9-4301-A74C-848D-A29A3296B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39D9D-D9A2-2648-A40E-1EB3FDDF3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7042F-585C-824E-95F2-9ED431BA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1F49-FE81-104A-B437-EB1670D23D43}" type="datetimeFigureOut">
              <a:rPr lang="de-DE" smtClean="0"/>
              <a:t>24.11.18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04E00-3660-364B-98CC-EDF4530B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B04C9-7488-6549-ACFE-825676F4B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6C2F-5BB0-9649-9D48-9CF02A506A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65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370D75-2D11-6A4B-8463-D5BC700A6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0C2C0-824C-3B4A-89E4-4822E2437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7C60C-8161-8E4C-90E5-31FFCBF60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F1F49-FE81-104A-B437-EB1670D23D43}" type="datetimeFigureOut">
              <a:rPr lang="de-DE" smtClean="0"/>
              <a:t>24.11.18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4F6CB-2AC9-5242-AF75-1B161B0FE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E5DF2-CF2A-2A42-98E9-C9A8D07C7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C6C2F-5BB0-9649-9D48-9CF02A506A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42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iff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iff"/><Relationship Id="rId4" Type="http://schemas.openxmlformats.org/officeDocument/2006/relationships/image" Target="../media/image9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C28A2A-5686-104D-808B-650CF0BBD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719" y="3753757"/>
            <a:ext cx="4110047" cy="28256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1D7E57-3318-3A41-8A66-2F4C02D54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078" y="715524"/>
            <a:ext cx="4645328" cy="30382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3FA069-A290-EC42-8721-82C66D73D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685" y="1082341"/>
            <a:ext cx="3880757" cy="2566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6C4905-7BC2-4B49-A174-6128C6A276AF}"/>
              </a:ext>
            </a:extLst>
          </p:cNvPr>
          <p:cNvSpPr txBox="1"/>
          <p:nvPr/>
        </p:nvSpPr>
        <p:spPr>
          <a:xfrm>
            <a:off x="3460594" y="1177952"/>
            <a:ext cx="9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</a:t>
            </a:r>
            <a:r>
              <a:rPr lang="de-DE" dirty="0" err="1"/>
              <a:t>profile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8D038E-DC05-1846-AA8D-82C2309101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127" y="3883826"/>
            <a:ext cx="4342788" cy="28403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3F578D-2DE7-9549-B17D-24FB493C66F8}"/>
              </a:ext>
            </a:extLst>
          </p:cNvPr>
          <p:cNvSpPr txBox="1"/>
          <p:nvPr/>
        </p:nvSpPr>
        <p:spPr>
          <a:xfrm>
            <a:off x="3742986" y="4017641"/>
            <a:ext cx="9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 </a:t>
            </a:r>
            <a:r>
              <a:rPr lang="de-DE" dirty="0" err="1"/>
              <a:t>profile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AA82B9-9573-E740-A50D-79231AEA5B72}"/>
              </a:ext>
            </a:extLst>
          </p:cNvPr>
          <p:cNvSpPr txBox="1"/>
          <p:nvPr/>
        </p:nvSpPr>
        <p:spPr>
          <a:xfrm>
            <a:off x="144966" y="343677"/>
            <a:ext cx="2192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TEST 1 </a:t>
            </a:r>
            <a:r>
              <a:rPr lang="de-DE" dirty="0" err="1"/>
              <a:t>Wa</a:t>
            </a:r>
            <a:r>
              <a:rPr lang="de-DE" dirty="0"/>
              <a:t>=</a:t>
            </a:r>
            <a:r>
              <a:rPr lang="de-DE" dirty="0" err="1"/>
              <a:t>Ws</a:t>
            </a:r>
            <a:r>
              <a:rPr lang="de-DE" dirty="0"/>
              <a:t>=0 P=0</a:t>
            </a:r>
          </a:p>
        </p:txBody>
      </p:sp>
    </p:spTree>
    <p:extLst>
      <p:ext uri="{BB962C8B-B14F-4D97-AF65-F5344CB8AC3E}">
        <p14:creationId xmlns:p14="http://schemas.microsoft.com/office/powerpoint/2010/main" val="128840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91BF79-0E76-CA49-85E1-9FC5CA57B642}"/>
              </a:ext>
            </a:extLst>
          </p:cNvPr>
          <p:cNvSpPr txBox="1"/>
          <p:nvPr/>
        </p:nvSpPr>
        <p:spPr>
          <a:xfrm>
            <a:off x="144966" y="343677"/>
            <a:ext cx="2192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TEST 2 </a:t>
            </a:r>
            <a:r>
              <a:rPr lang="de-DE" dirty="0" err="1"/>
              <a:t>Wa</a:t>
            </a:r>
            <a:r>
              <a:rPr lang="de-DE" dirty="0"/>
              <a:t>=</a:t>
            </a:r>
            <a:r>
              <a:rPr lang="de-DE" dirty="0" err="1"/>
              <a:t>Ws</a:t>
            </a:r>
            <a:r>
              <a:rPr lang="de-DE" dirty="0"/>
              <a:t>=0 P=1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B792BC-9DDA-2E48-90EA-89B893DCB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83" y="3744753"/>
            <a:ext cx="4507387" cy="30433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58C01A-9EF2-A146-B0A8-368182AE5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823" y="1082341"/>
            <a:ext cx="3643466" cy="24228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C4634F-CD0E-3147-8150-74EEFB466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685" y="1082341"/>
            <a:ext cx="3880757" cy="2566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C5A8A5-EB8B-C442-8AE5-6CAE9ABE4223}"/>
              </a:ext>
            </a:extLst>
          </p:cNvPr>
          <p:cNvSpPr txBox="1"/>
          <p:nvPr/>
        </p:nvSpPr>
        <p:spPr>
          <a:xfrm>
            <a:off x="3460594" y="1177952"/>
            <a:ext cx="9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</a:t>
            </a:r>
            <a:r>
              <a:rPr lang="de-DE" dirty="0" err="1"/>
              <a:t>profile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B45B84-2FE1-554F-BCC0-4D04E363B5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2034" y="3813717"/>
            <a:ext cx="3522255" cy="22700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1D2B33-222A-2645-9F72-51EAD9F308A0}"/>
              </a:ext>
            </a:extLst>
          </p:cNvPr>
          <p:cNvSpPr txBox="1"/>
          <p:nvPr/>
        </p:nvSpPr>
        <p:spPr>
          <a:xfrm>
            <a:off x="3460594" y="4018473"/>
            <a:ext cx="9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 </a:t>
            </a:r>
            <a:r>
              <a:rPr lang="de-DE" dirty="0" err="1"/>
              <a:t>profile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EF8C70-88CA-5746-8395-CA65540EB89C}"/>
              </a:ext>
            </a:extLst>
          </p:cNvPr>
          <p:cNvSpPr txBox="1"/>
          <p:nvPr/>
        </p:nvSpPr>
        <p:spPr>
          <a:xfrm>
            <a:off x="9801921" y="4018473"/>
            <a:ext cx="1041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S </a:t>
            </a:r>
            <a:r>
              <a:rPr lang="de-DE" sz="1200" dirty="0" err="1"/>
              <a:t>profile</a:t>
            </a:r>
            <a:r>
              <a:rPr lang="de-DE" sz="1200" dirty="0"/>
              <a:t> T=30</a:t>
            </a:r>
          </a:p>
        </p:txBody>
      </p:sp>
    </p:spTree>
    <p:extLst>
      <p:ext uri="{BB962C8B-B14F-4D97-AF65-F5344CB8AC3E}">
        <p14:creationId xmlns:p14="http://schemas.microsoft.com/office/powerpoint/2010/main" val="2176748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E0A341-8300-4C45-99EF-860E696FA8F1}"/>
              </a:ext>
            </a:extLst>
          </p:cNvPr>
          <p:cNvSpPr txBox="1"/>
          <p:nvPr/>
        </p:nvSpPr>
        <p:spPr>
          <a:xfrm>
            <a:off x="144966" y="343677"/>
            <a:ext cx="267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TEST 3 </a:t>
            </a:r>
            <a:r>
              <a:rPr lang="de-DE" dirty="0" err="1"/>
              <a:t>Wa</a:t>
            </a:r>
            <a:r>
              <a:rPr lang="de-DE" dirty="0"/>
              <a:t>=</a:t>
            </a:r>
            <a:r>
              <a:rPr lang="de-DE" dirty="0" err="1"/>
              <a:t>Ws</a:t>
            </a:r>
            <a:r>
              <a:rPr lang="de-DE" dirty="0"/>
              <a:t>=﻿3.7e-4 P=1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D088F-610F-3647-8F9E-3F90AA7DF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85" y="1082341"/>
            <a:ext cx="3880757" cy="2566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28AF82-2E49-334F-8167-457502CC7297}"/>
              </a:ext>
            </a:extLst>
          </p:cNvPr>
          <p:cNvSpPr txBox="1"/>
          <p:nvPr/>
        </p:nvSpPr>
        <p:spPr>
          <a:xfrm>
            <a:off x="3460594" y="1177952"/>
            <a:ext cx="9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</a:t>
            </a:r>
            <a:r>
              <a:rPr lang="de-DE" dirty="0" err="1"/>
              <a:t>profile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74FBFF-6A43-FE47-B92E-6AFED043D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48" y="3649141"/>
            <a:ext cx="3861179" cy="27851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D7C910-75C6-CE47-B312-09E7D15A2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589" y="1547284"/>
            <a:ext cx="3273558" cy="23045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B9F968-D0C6-6649-96D1-1262A3BEE4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589" y="4014439"/>
            <a:ext cx="3273557" cy="181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502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41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2018-11-22T09:26:43Z</dcterms:created>
  <dcterms:modified xsi:type="dcterms:W3CDTF">2018-11-24T21:01:56Z</dcterms:modified>
</cp:coreProperties>
</file>