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714-3A33-E249-B16E-BEA8802BB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C219-CB9F-164E-A297-FE5AAC4B0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0628-DFC7-074E-826E-174A0C16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619F-CFE5-944E-9C2D-F594C495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D874-EB41-F441-B774-538E4352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42C2-62EC-E949-BC6F-82918363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10540-AE68-8B45-A407-1D85124C2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2840-DE75-D240-B930-94821C6C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63A9-16F1-B145-8320-517D4BCB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0ECAC-6FD4-F545-BB01-DCBAC81E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0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7DB2B-92B7-C448-AB74-9D6E8CAB4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285CF-F18E-9341-B5E0-7EEFBF7D1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22C9-0894-7147-995E-D5DE70A3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7858-274D-2D4C-BB0D-33B3771B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A85E-62D5-4543-8CC7-E8AEB84A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5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E455-5C86-EF41-A996-9BEA48FE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22B2-A12D-8542-AF07-39E7FEED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8251-7C55-E542-81CF-552E4FA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5BA4-3002-7A4E-8EB1-B7990129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8372-2EED-2240-A7E8-409527C0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D183-0511-C845-AB2B-ED4686F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32C47-BEFE-264F-85D3-7DB8659D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A30B-0CE9-9540-949F-B6B0B3DD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6415-93D7-5C49-BF79-2BB17661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E248-B532-2948-8467-225A58CB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45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AE42-5AB3-0943-889B-5ECE6195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52C5-5770-7D41-AF5C-16C0A19E9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568CE-0473-0844-9EC3-EEBEA936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63E97-4665-0E46-B30E-55B4C464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16E9-B447-7A4E-A219-035D6139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C5AEB-2FBD-B940-B8AB-4E6D4130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5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3F86-78D3-0B47-BB55-D9108424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B34C-E61A-3245-BF00-DE66B76D2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AACC0-B8AA-F549-9CFB-8D0D8E44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29CE-2CE2-BD4F-AB86-D57844A7F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C534F-45E6-C949-9E64-C6ABC1FD5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47E4C-F376-F44E-9311-7EB526E8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75661-07B0-724C-9DFE-400B4BDD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96B3E-DF79-9141-ABDD-66455E3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7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E5BA-F8BD-B94B-B155-20034728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38EE9-09BD-B045-87C2-B9DD2D85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9DBC7-54A3-544A-A90A-E9192823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61696-2215-E949-806E-D4367A9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44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4932F-1240-D043-A386-F54A8B27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7C6CD-B278-BF4F-9D64-06C49A7E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190C-8890-F14B-B3BF-1052D1E2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63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1F2-E2B3-8040-8FB1-D7962BF9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B059-EE05-F946-85C5-941AE708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5F9C1-4B62-2243-923F-869FB05A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2ABFE-8DDC-2E46-A44B-5AFE5E4A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D1EA-EF02-B34F-80D9-DA670CE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4BF36-6B2B-6D4E-9226-5EEE8345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9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2F7-A3A3-9E4D-ADB5-4C6E2DDA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21B7A-DA0D-C643-9D39-82E98403C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EFE02-ED71-8A40-A0CB-7830DEF72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2C21-EEDE-6840-8502-53DBAF59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4024-7081-0B40-B391-EB7F083C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48B38-39EF-8941-A5D0-F45246F4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1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063B0-0109-764F-B4B5-57EE5F55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9884D-E6E9-BF41-B916-54E550F07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6FC6-BB23-1847-B7E5-CDF841D0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119E-0A04-AC46-9691-D15D53E0D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8A62-BEB6-1A4D-9462-043EF0D45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06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7567E1-F426-954C-8BB9-C446DAF5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3" y="831850"/>
            <a:ext cx="6350000" cy="5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5F754F-86FB-9D45-B737-1CE87833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558005"/>
            <a:ext cx="4077043" cy="3171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B3AE55-9A0D-794E-9754-55FCC4C0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75" y="3686967"/>
            <a:ext cx="4077043" cy="31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5E564-BA17-864C-B2C4-4AFE73BC0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774700"/>
            <a:ext cx="6350000" cy="5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05EE0-F367-274B-8400-A3A29D0A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19" y="492126"/>
            <a:ext cx="3629024" cy="2822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057051-5805-ED40-B2E0-99297EBF7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529012"/>
            <a:ext cx="3948793" cy="307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07D0-4E16-1A47-912C-7887FE4B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852B-70A2-4B47-A6D5-29424508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79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2018-11-16T13:39:40Z</cp:lastPrinted>
  <dcterms:created xsi:type="dcterms:W3CDTF">2018-11-16T13:33:07Z</dcterms:created>
  <dcterms:modified xsi:type="dcterms:W3CDTF">2018-11-16T14:19:24Z</dcterms:modified>
</cp:coreProperties>
</file>