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4674"/>
  </p:normalViewPr>
  <p:slideViewPr>
    <p:cSldViewPr snapToGrid="0" snapToObjects="1">
      <p:cViewPr varScale="1">
        <p:scale>
          <a:sx n="90" d="100"/>
          <a:sy n="90" d="100"/>
        </p:scale>
        <p:origin x="232" y="10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90714-3A33-E249-B16E-BEA8802BBE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1DC219-CB9F-164E-A297-FE5AAC4B09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970628-DFC7-074E-826E-174A0C165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1FD60-2912-D544-9A5E-A13B73E54644}" type="datetimeFigureOut">
              <a:rPr lang="de-DE" smtClean="0"/>
              <a:t>16.11.18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6619F-CFE5-944E-9C2D-F594C495F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0DD874-EB41-F441-B774-538E43525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590F7-19F5-F44A-B2C6-9CD271EE406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219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B42C2-62EC-E949-BC6F-82918363B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610540-AE68-8B45-A407-1D85124C29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F32840-DE75-D240-B930-94821C6C5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1FD60-2912-D544-9A5E-A13B73E54644}" type="datetimeFigureOut">
              <a:rPr lang="de-DE" smtClean="0"/>
              <a:t>16.11.18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863A9-16F1-B145-8320-517D4BCB8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E0ECAC-6FD4-F545-BB01-DCBAC81EC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590F7-19F5-F44A-B2C6-9CD271EE406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7051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D7DB2B-92B7-C448-AB74-9D6E8CAB45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A285CF-F18E-9341-B5E0-7EEFBF7D1D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A622C9-0894-7147-995E-D5DE70A32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1FD60-2912-D544-9A5E-A13B73E54644}" type="datetimeFigureOut">
              <a:rPr lang="de-DE" smtClean="0"/>
              <a:t>16.11.18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017858-274D-2D4C-BB0D-33B3771B7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6FA85E-62D5-4543-8CC7-E8AEB84A2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590F7-19F5-F44A-B2C6-9CD271EE406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3754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1E455-5C86-EF41-A996-9BEA48FEA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622B2-A12D-8542-AF07-39E7FEED31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188251-7C55-E542-81CF-552E4FAEF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1FD60-2912-D544-9A5E-A13B73E54644}" type="datetimeFigureOut">
              <a:rPr lang="de-DE" smtClean="0"/>
              <a:t>16.11.18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EC5BA4-3002-7A4E-8EB1-B79901291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098372-2EED-2240-A7E8-409527C02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590F7-19F5-F44A-B2C6-9CD271EE406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35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FD183-0511-C845-AB2B-ED4686F3A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C32C47-BEFE-264F-85D3-7DB8659D3F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0EA30B-0CE9-9540-949F-B6B0B3DD0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1FD60-2912-D544-9A5E-A13B73E54644}" type="datetimeFigureOut">
              <a:rPr lang="de-DE" smtClean="0"/>
              <a:t>16.11.18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736415-93D7-5C49-BF79-2BB176610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11E248-B532-2948-8467-225A58CB1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590F7-19F5-F44A-B2C6-9CD271EE406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1454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7AE42-5AB3-0943-889B-5ECE61951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C52C5-5770-7D41-AF5C-16C0A19E93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B568CE-0473-0844-9EC3-EEBEA936EF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863E97-4665-0E46-B30E-55B4C4644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1FD60-2912-D544-9A5E-A13B73E54644}" type="datetimeFigureOut">
              <a:rPr lang="de-DE" smtClean="0"/>
              <a:t>16.11.18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2016E9-B447-7A4E-A219-035D6139C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4C5AEB-2FBD-B940-B8AB-4E6D4130E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590F7-19F5-F44A-B2C6-9CD271EE406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2554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C3F86-78D3-0B47-BB55-D9108424D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28B34C-E61A-3245-BF00-DE66B76D25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6AACC0-B8AA-F549-9CFB-8D0D8E448F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6A29CE-2CE2-BD4F-AB86-D57844A7FD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CC534F-45E6-C949-9E64-C6ABC1FD58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447E4C-F376-F44E-9311-7EB526E88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1FD60-2912-D544-9A5E-A13B73E54644}" type="datetimeFigureOut">
              <a:rPr lang="de-DE" smtClean="0"/>
              <a:t>16.11.18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D75661-07B0-724C-9DFE-400B4BDDE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B96B3E-DF79-9141-ABDD-66455E397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590F7-19F5-F44A-B2C6-9CD271EE406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179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5E5BA-F8BD-B94B-B155-200347289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C38EE9-09BD-B045-87C2-B9DD2D85D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1FD60-2912-D544-9A5E-A13B73E54644}" type="datetimeFigureOut">
              <a:rPr lang="de-DE" smtClean="0"/>
              <a:t>16.11.18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19DBC7-54A3-544A-A90A-E9192823D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761696-2215-E949-806E-D4367A95C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590F7-19F5-F44A-B2C6-9CD271EE406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7445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D4932F-1240-D043-A386-F54A8B27A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1FD60-2912-D544-9A5E-A13B73E54644}" type="datetimeFigureOut">
              <a:rPr lang="de-DE" smtClean="0"/>
              <a:t>16.11.18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17C6CD-B278-BF4F-9D64-06C49A7EC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F6190C-8890-F14B-B3BF-1052D1E2E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590F7-19F5-F44A-B2C6-9CD271EE406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8630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F41F2-E2B3-8040-8FB1-D7962BF92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E6B059-EE05-F946-85C5-941AE70851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55F9C1-4B62-2243-923F-869FB05AF4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2ABFE-8DDC-2E46-A44B-5AFE5E4A4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1FD60-2912-D544-9A5E-A13B73E54644}" type="datetimeFigureOut">
              <a:rPr lang="de-DE" smtClean="0"/>
              <a:t>16.11.18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2AD1EA-EF02-B34F-80D9-DA670CE93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34BF36-6B2B-6D4E-9226-5EEE8345A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590F7-19F5-F44A-B2C6-9CD271EE406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6294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2F7-A3A3-9E4D-ADB5-4C6E2DDA8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B21B7A-DA0D-C643-9D39-82E98403C6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3EFE02-ED71-8A40-A0CB-7830DEF722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D82C21-EEDE-6840-8502-53DBAF594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1FD60-2912-D544-9A5E-A13B73E54644}" type="datetimeFigureOut">
              <a:rPr lang="de-DE" smtClean="0"/>
              <a:t>16.11.18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054024-7081-0B40-B391-EB7F083C5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C48B38-39EF-8941-A5D0-F45246F4C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590F7-19F5-F44A-B2C6-9CD271EE406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4114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4063B0-0109-764F-B4B5-57EE5F552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99884D-E6E9-BF41-B916-54E550F070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686FC6-BB23-1847-B7E5-CDF841D0B5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71FD60-2912-D544-9A5E-A13B73E54644}" type="datetimeFigureOut">
              <a:rPr lang="de-DE" smtClean="0"/>
              <a:t>16.11.18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21119E-0A04-AC46-9691-D15D53E0D7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18A62-BEB6-1A4D-9462-043EF0D45C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E590F7-19F5-F44A-B2C6-9CD271EE406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7061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5C4679-0852-3543-A133-9843989D8A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524" y="552669"/>
            <a:ext cx="6350000" cy="5080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5C5FF66-0B60-9A47-A21B-1A68BA19EA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5613" y="754555"/>
            <a:ext cx="3572203" cy="27783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69AED32-325F-0E40-9831-B8D0288FD5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5613" y="3781535"/>
            <a:ext cx="3462283" cy="2692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852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074845D-99C3-CF4C-9DBF-7CE15D0CAD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587" y="517525"/>
            <a:ext cx="6350000" cy="5080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9883870-334B-F141-BBD2-DD5B46B7FB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7588" y="363538"/>
            <a:ext cx="4191000" cy="325966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3257A23-6E71-3F4C-AF22-53626F0EC7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7588" y="3623205"/>
            <a:ext cx="3976687" cy="3092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32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066FE-70EE-F145-AC70-B7B90D1AD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EDED24-7B9F-6D46-A8DB-55754D74B9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59428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Macintosh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</cp:revision>
  <dcterms:created xsi:type="dcterms:W3CDTF">2018-11-16T13:33:07Z</dcterms:created>
  <dcterms:modified xsi:type="dcterms:W3CDTF">2018-11-16T13:36:25Z</dcterms:modified>
</cp:coreProperties>
</file>