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F5DC-F95F-744A-A28E-A0C0B174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77078-F721-1A4E-ACF8-BF2742108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A3B8-9EDB-6349-AD15-8713EC58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F127-C4D2-BD4F-8F17-229103BF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1F8F-04B2-5D4F-A2F8-88BECD8E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0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BA2D-EDC3-A54B-B7B8-82FC014E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EFCB4-0869-7942-8F6D-2049BC70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C761-CCAC-AF43-B0C9-F94BF040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60E8-AA8C-9147-9250-8664EF7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06D6-7D61-EF4E-9EBF-0D8BB393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2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22865-4E0A-094D-9819-BCC593CB5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7F852-ECC2-2E42-8817-66C93B32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069C-B035-BF4A-93F9-434B4CFB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AFE1-0E11-CD47-8C04-FC0754D6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2AE5-9C92-ED46-901A-9B8303C8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16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C958-F6C1-3543-AE7C-5CAF52A8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13EC-477E-9444-A42A-D5D5A002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E743-1C45-C143-A6C7-86E36501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0C15-E953-DA43-A8D0-ABF7A7BA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8806-5D93-1745-B8AB-D60F9753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69D8-1C1C-A443-A5C1-B549446F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7A71F-ABBB-D749-AEF6-688C1BC0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33B8-252E-7147-AE39-2A88304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DC10-A2FD-3E42-B592-0C233FC8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2B24-F346-904E-A81C-C4E7F313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4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0844-4904-F742-84D3-8F4AF5F9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DB49-BD81-654C-8229-8773AB0C3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C0203-DE6F-0D40-B8A1-F94E82542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EFE55-EF17-B143-9956-72F68B83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D87A-19D4-E84B-BBAB-5D81C50A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7472-F369-B04F-A5EA-04B11B08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85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014-EDA1-5F4A-BB0B-80095EC1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E8352-8A0E-4647-95B9-EDE3DCAC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177FF-20B8-8847-9E32-69AEE1674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D4A66-E3C3-5D44-BB73-F84D8B3D2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8CC97-3CF8-2F4A-9F95-912087679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2895E-FFB0-084B-96FA-434F2843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378F8-6D29-FF46-A1FA-CA8D9826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6C596-EE30-E04D-A000-C22BE00F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0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05BC-6769-4D49-889D-0FE0D545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B6DE3-39F9-904D-8515-FAC4195B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B88BF-BA2F-A548-89DB-0797740F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2A553-EBC7-AF4C-8A31-29E5A13C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7E4F2-68B5-1C43-9D53-95EE339C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090B4-A3B4-BE4D-916F-CD0E3864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F08CE-DD4B-2F44-B5E0-3DE051EC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61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C2AF-36AA-5241-9B6A-82EE299B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C2D9-06AD-AB4A-8A69-7153FAD0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8D342-2D8A-1647-8F46-D38244F79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D33D6-7954-9945-BEAE-BCCFD44E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8099B-9476-AD4B-BBD5-EDE64F81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23724-D9CA-7D43-91F7-417E9A4E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6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91C8-DA02-7244-A471-A4E11211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BCFA9-CF60-5D4F-A4ED-0FE17B4A2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489F-0A8B-F145-B97B-9B91CFAB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BD397-203F-AD43-B3FF-AC5C6654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B27C6-B768-854B-843C-D7AE807F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05786-7F5C-E74E-B679-55ED1D68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83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18C37-F5FF-6D4B-B8E0-71408EE5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BBE06-6D00-C94E-97E9-2DD1954E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913A-EA6F-4441-AF43-659A81C88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FE4A-7E4E-954C-8F4E-03B1F3150D7A}" type="datetimeFigureOut">
              <a:rPr lang="de-DE" smtClean="0"/>
              <a:t>16.11.18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5881-6C00-0C43-BDEB-1AFF1C0D6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759C-CC3E-EF44-A614-4B96D4DFF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4B7C-8457-474A-9673-3BE3D66D4D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4F048-42C9-3D4A-922E-784CD472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3" y="195317"/>
            <a:ext cx="6350000" cy="50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CD4800-BF20-5B43-9784-2368C43DF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83" y="458077"/>
            <a:ext cx="4118742" cy="32034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17B783-FC32-3744-8ED8-77D183FB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283" y="3654534"/>
            <a:ext cx="4118742" cy="32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40DAC-A8CD-2A43-9F9B-38541A681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870" y="490812"/>
            <a:ext cx="5439172" cy="435133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E7E6E28-03CF-6E4E-8D74-FBA531940118}"/>
              </a:ext>
            </a:extLst>
          </p:cNvPr>
          <p:cNvGrpSpPr/>
          <p:nvPr/>
        </p:nvGrpSpPr>
        <p:grpSpPr>
          <a:xfrm>
            <a:off x="7085287" y="388883"/>
            <a:ext cx="3982108" cy="6216869"/>
            <a:chOff x="6381093" y="-527707"/>
            <a:chExt cx="5715000" cy="889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AE2196-8FD8-C34A-A492-24EF56A19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093" y="-527707"/>
              <a:ext cx="5715000" cy="4445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7E8A2F-836B-2D47-82CF-6A0A96D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1093" y="3917293"/>
              <a:ext cx="5715000" cy="444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9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C7CC-8D40-5040-99A0-14DEBCE0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4A92-ABEC-9E4F-9655-88749765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6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2018-11-16T13:13:53Z</dcterms:created>
  <dcterms:modified xsi:type="dcterms:W3CDTF">2018-11-16T13:25:39Z</dcterms:modified>
</cp:coreProperties>
</file>