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1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184" y="1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44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3C1-1950-9D4F-A552-10532D62540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3C3FF-CDEC-D845-A7A0-5BF97FFF51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84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3C3FF-CDEC-D845-A7A0-5BF97FFF51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3C3FF-CDEC-D845-A7A0-5BF97FFF51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2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3C3FF-CDEC-D845-A7A0-5BF97FFF51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74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A2F6-531F-E949-9C4B-2B7471CF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50AC7-9595-F14C-8067-C63F75B5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8F57-D9DE-0046-8ECF-8C01F8C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DB4E-DE40-D749-87F7-02EA0AFB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DE2B-E7DB-E54E-B0D7-C2B4A2B3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7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45C0-6B99-554D-B663-5BBD515F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1C11-FB77-A34A-A087-BB7527EB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B6BB-A762-9E4D-B729-20070F9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4538-F255-824C-B2DE-366A2C2F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85A6-AD4A-2C47-9C41-34E2BD02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2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B6A9D-6565-2147-B898-050639CC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3AC04-8377-B345-848A-41048E6D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E9ECA-A71C-B84A-8681-FF316641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3BD3-EC3F-1245-B9B0-7A83442B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D5FB-49CC-9F41-AF77-0313375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24E-5A98-FA48-818F-C1210EFE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E92E-D9C0-F448-B30A-9B597441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B6BF-CECA-914D-AA8D-40C8E685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FC1-A55A-4540-A1BB-AD770D9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588E-9E08-E54B-8671-A2F68519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3279-5EEF-CE41-B879-4B3B3A7C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2901-1652-0F42-860D-64BF2890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D18C-3BEC-4B43-A489-0C03224C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09FD-4B95-A142-937B-268C2A8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D320-C909-D14B-B540-1F0C21F8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6378-12E9-0247-B4A3-9015F57B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F106-FDC2-1D40-B6DF-6C635EC91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234B7-F097-8546-B50E-C767B82A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8EAF9-2509-1F41-B1BB-1631364C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D071-22E6-264D-AE58-7D6FD66D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9AFF-1D10-5F47-82E0-F4C80A24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1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AF2-545E-3641-8415-91B77914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A4437-A323-5048-B840-F9D181FB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2DF-9A10-8D48-A810-9539D32B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2C674-7E4F-5649-A40E-353C8319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87306-B77C-814C-BB72-4AD292AE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4D063-BE20-C946-BF0F-F968A33E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380AF-28C1-FA49-A868-265A4048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E5821-5910-7842-B8E9-41FE43A8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4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B4A4-0631-5F41-81E5-760B84B2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9889A-C0D4-0B4A-AB7B-2A5FD0C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4498-7A20-EC4A-862F-1BB9C6D1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ADC3-5554-E546-9ACA-0FABD7A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2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5E529-F62D-CE46-9C77-5E85DB95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693BF-AFFD-C74A-A724-AFB7C811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03F62-D75F-CA47-9508-279D77C2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A464-CBFA-BA41-BC6A-2783C8C7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38CD-9275-2E45-8B52-B93947CB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E053E-0366-7B40-84FE-57CD7F23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2362-9BB9-5144-ACD1-199D37DD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731EC-B895-304E-A93C-8ED24FE4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E3C3-DE0E-454B-89CF-7047EACE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50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6D52-1AD8-CB4E-9D3A-61124ADF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F6360-E0DD-3F40-9ECE-08CB96793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7D52-60DC-064E-99E5-0E6CD15A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15A6D-2487-D343-A5D9-27C8DADE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25DC-475F-2545-9CF6-8A0BD700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25F6-E18E-AA41-8A8B-52A803C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44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1397A-7229-ED41-ACE5-2A5C472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A195-4A96-1943-92B3-83768B5E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0CB1-92B0-854D-9451-4C09C248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5E21-A8CA-6C45-9B65-D51A7806DD7E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B57F-E2E2-E948-836E-B517064E8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8595-8479-D44D-8A7E-87CACC30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729E-5F90-F64F-843A-A6A9E501F9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6EFB22-DA68-7A41-ABA8-BD5324E33F17}"/>
              </a:ext>
            </a:extLst>
          </p:cNvPr>
          <p:cNvSpPr txBox="1"/>
          <p:nvPr/>
        </p:nvSpPr>
        <p:spPr>
          <a:xfrm>
            <a:off x="462579" y="242509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Stotal</a:t>
            </a:r>
            <a:endParaRPr lang="de-DE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CACAFD-EC8A-EF40-9236-E303EDDD4400}"/>
              </a:ext>
            </a:extLst>
          </p:cNvPr>
          <p:cNvGrpSpPr/>
          <p:nvPr/>
        </p:nvGrpSpPr>
        <p:grpSpPr>
          <a:xfrm>
            <a:off x="6817272" y="427175"/>
            <a:ext cx="4486604" cy="6360947"/>
            <a:chOff x="6344306" y="-1979991"/>
            <a:chExt cx="5715000" cy="883799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4CC400F-5E34-5E45-BCBB-3EBE9A65A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4306" y="-1979991"/>
              <a:ext cx="5715000" cy="4445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13211C-8408-7242-8478-E5F34185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4306" y="2413000"/>
              <a:ext cx="5715000" cy="444500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A170572-0524-034D-83AF-EC1C4E56A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25" y="611841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5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965FC8-F059-E54A-BC7D-1C5DE82E55DD}"/>
              </a:ext>
            </a:extLst>
          </p:cNvPr>
          <p:cNvSpPr txBox="1"/>
          <p:nvPr/>
        </p:nvSpPr>
        <p:spPr>
          <a:xfrm>
            <a:off x="462579" y="242509"/>
            <a:ext cx="74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Atotal</a:t>
            </a:r>
            <a:endParaRPr lang="de-DE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179DB8-11BD-324E-BDF5-2BF58370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8" y="873235"/>
            <a:ext cx="6350000" cy="50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02511F-68CA-BD45-836C-579B170F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F54A6FE-0AB6-6947-959C-A5115CFF5A37}"/>
              </a:ext>
            </a:extLst>
          </p:cNvPr>
          <p:cNvGrpSpPr/>
          <p:nvPr/>
        </p:nvGrpSpPr>
        <p:grpSpPr>
          <a:xfrm>
            <a:off x="7677806" y="242509"/>
            <a:ext cx="4514194" cy="6570060"/>
            <a:chOff x="7185598" y="-638066"/>
            <a:chExt cx="5715000" cy="890992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8C4DC1-D86B-5F47-80B3-AD1C5C1E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5598" y="-638066"/>
              <a:ext cx="5715000" cy="4445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69C27D0-3AA6-F249-A7D7-DE02779F8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5598" y="3826860"/>
              <a:ext cx="5715000" cy="444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E58D-8696-C641-9F26-6DCBD63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9206-9CCF-CD4A-B169-9EE27724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01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</Words>
  <Application>Microsoft Macintosh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2018-11-16T13:05:35Z</cp:lastPrinted>
  <dcterms:created xsi:type="dcterms:W3CDTF">2018-11-16T09:27:00Z</dcterms:created>
  <dcterms:modified xsi:type="dcterms:W3CDTF">2018-11-16T13:28:22Z</dcterms:modified>
</cp:coreProperties>
</file>