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2AD100-8F55-4C15-8B6F-B64ACF095D34}">
  <a:tblStyle styleId="{F82AD100-8F55-4C15-8B6F-B64ACF095D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0d36977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0d36977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0d3697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0d3697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0d3697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0d3697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0d3697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0d3697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0d36977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0d36977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0d3697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0d3697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0d36977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0d36977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b546c3c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b546c3c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0d3697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0d3697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0d3697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0d3697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0d3697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0d3697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b546c3c1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b546c3c1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b546c3c1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b546c3c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0d3697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0d3697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b546c3c1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b546c3c1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informationisbeautiful.net/visualizations/worlds-biggest-data-breaches-hack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Introduction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6,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Protect Against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Unauthorized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Unauthorized 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Unauthorized access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CIA Triad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400"/>
              <a:t>Confidentiality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Availability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Confidentiality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equivalent to p</a:t>
            </a:r>
            <a:r>
              <a:rPr lang="en"/>
              <a:t>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authorized users have access to sensitive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commonly </a:t>
            </a:r>
            <a:r>
              <a:rPr lang="en"/>
              <a:t>categorized</a:t>
            </a:r>
            <a:r>
              <a:rPr lang="en"/>
              <a:t> according to the amount and type of damage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training of personnel with access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consistency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unauthorized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permissions, access control,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Measures in place to detect integrity breach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Backups and redundancies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Mitigating DDoS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and software 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Redundancies and </a:t>
            </a:r>
            <a:r>
              <a:rPr lang="en"/>
              <a:t>failover</a:t>
            </a:r>
            <a:r>
              <a:rPr lang="en"/>
              <a:t>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Disaster recovery plan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Responding to Cyber Threats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threat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and evaluate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validity of current policies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Introduction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Pi cluster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 a </a:t>
            </a:r>
            <a:r>
              <a:rPr lang="en"/>
              <a:t>healthy</a:t>
            </a:r>
            <a:r>
              <a:rPr lang="en"/>
              <a:t> sense of paranoia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Awareness of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knowledge about some topics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teachers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This is the first time this course is taught. Constructive suggestions are welcome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Schedule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{F82AD100-8F55-4C15-8B6F-B64ACF095D34}</a:tableStyleId>
              </a:tblPr>
              <a:tblGrid>
                <a:gridCol w="841200"/>
                <a:gridCol w="942300"/>
                <a:gridCol w="917025"/>
                <a:gridCol w="1070625"/>
                <a:gridCol w="3467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Lecture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Contents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/9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 introduction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3</a:t>
                      </a:r>
                      <a:r>
                        <a:rPr lang="en"/>
                        <a:t>/9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TCP/IP Networking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r>
                        <a:rPr lang="en"/>
                        <a:t>/9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Firewalls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7</a:t>
                      </a:r>
                      <a:r>
                        <a:rPr lang="en"/>
                        <a:t>/9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Firewalls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r>
                        <a:rPr lang="en"/>
                        <a:t>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Cryptography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/>
                        <a:t>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Cryptography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Schedule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{F82AD100-8F55-4C15-8B6F-B64ACF095D34}</a:tableStyleId>
              </a:tblPr>
              <a:tblGrid>
                <a:gridCol w="853850"/>
                <a:gridCol w="929650"/>
                <a:gridCol w="1005475"/>
                <a:gridCol w="1169775"/>
                <a:gridCol w="3280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Lecture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25/10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Microcontrollers / IP protection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Side channel attacks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Jan-Mathias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Jan-Mathias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phase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phase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survey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about cyber security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https://kahoot.it/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show of hands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- git specifically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Stack-smashing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Firewalls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TCP/IP networking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in general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assessment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 vs physical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olicies - do’s and don’ts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Cipher-suite choice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Backup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Correctness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Cyber Security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connected world 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appliances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 analogy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Information is Beautiful - Data Breaches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Cyber Attacks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Malware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Phishing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Password attacks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Man-in-the-Middle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Drive by downloads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Maladvertising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Rogue software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Social engineering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