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08"/>
  </p:normalViewPr>
  <p:slideViewPr>
    <p:cSldViewPr snapToGrid="0" snapToObjects="1">
      <p:cViewPr>
        <p:scale>
          <a:sx n="63" d="100"/>
          <a:sy n="63" d="100"/>
        </p:scale>
        <p:origin x="52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E9C3-1CCF-894C-B70D-207EE21BB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2840D-CB94-814C-80F2-E3E34CB9A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E91BB-4395-1844-BD84-292EDBB8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34E1-9F3C-DC46-B142-FF577C888E2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722E-D4F0-DF48-A165-F2F2113B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D3DC6-EBB7-A84A-992B-386A1434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26B-7C48-1246-A436-CE3C70E5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7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FC2B-A27D-0F4B-85D9-A4932DEE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2CF6C-BBCB-4645-8217-D5816246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C429-8329-824F-B110-AB9267AB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34E1-9F3C-DC46-B142-FF577C888E2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08AF-BBD6-734E-BF2F-A9C46D63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945B-F374-1343-B5B2-C0B1E873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26B-7C48-1246-A436-CE3C70E5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B30A4-4825-6E4C-BD88-DB16CCE9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3BDA6-EE9C-F347-BA8E-88C7CB4B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0E3F-030A-B444-B254-041B2380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34E1-9F3C-DC46-B142-FF577C888E2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11313-5E83-BB43-9F54-AD52A972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3244-A0B4-6748-B88E-3CCE91B6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26B-7C48-1246-A436-CE3C70E5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3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A3D5-F261-F94A-989E-622ECC2B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1CE3-08AA-E542-8C44-9F188283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C5CD-E428-7B48-B441-82582C4B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34E1-9F3C-DC46-B142-FF577C888E2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F6E1-70B5-2C4A-8E55-25C50278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E6C6-4872-4640-99CE-B6FA3A29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26B-7C48-1246-A436-CE3C70E5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D322-DB12-EA4C-911B-DA560671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11884-65B1-C740-8F81-438EB7C5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3E44-EB6D-4F49-8521-B0B9B86C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34E1-9F3C-DC46-B142-FF577C888E2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43A5-293D-4547-ABE4-908FE0D3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949A-041A-0D40-BF51-FD817702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26B-7C48-1246-A436-CE3C70E5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0BA7-78DE-0A4C-96B3-AB8BFFE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8E98-482F-C647-9327-B2B3395A8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CEEDF-9272-D04B-AD34-39640E844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D8082-2BE5-B145-898F-DEA1359E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34E1-9F3C-DC46-B142-FF577C888E2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51239-99AA-6E41-B1EE-248A5634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F001-8C30-AA40-81D2-BE9DE9B7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26B-7C48-1246-A436-CE3C70E5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F9F1-BEC4-EC49-B412-CB6BD397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3958A-F5F3-284D-B899-17E19E98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38559-82DB-6B42-B605-7564210F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0F48D-B9A0-D346-AE92-92EF3471B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E9145-7476-E749-9750-8BF793F30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F343E-3444-F94C-9066-46748BDF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34E1-9F3C-DC46-B142-FF577C888E2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A11A7-C400-D444-B38B-9E79FA3A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2E182-61EF-6A49-A979-3D022848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26B-7C48-1246-A436-CE3C70E5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3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AFA8-BBB6-C645-95AC-20184C5D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58AB1-E53B-F046-903F-D304C68F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34E1-9F3C-DC46-B142-FF577C888E2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BB052-4569-DB41-A559-758C0143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3FEF7-D747-2D40-B0AD-3B6FFA6B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26B-7C48-1246-A436-CE3C70E5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7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860A3-51B9-B342-9E2D-477CFEC1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34E1-9F3C-DC46-B142-FF577C888E2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1CFAA-0537-4043-B145-FE4B1F25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1621F-3292-FB4D-80E2-B05C5ADD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26B-7C48-1246-A436-CE3C70E5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17DE-876A-9849-8DC6-0FBD7BBD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2D54-992E-7F44-B0B5-24FC75A5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7D1A1-CE9F-2843-BE55-85E495A89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3D978-9399-4046-AFAF-0961610D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34E1-9F3C-DC46-B142-FF577C888E2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D2EA6-A170-D447-ABCC-08189B24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7306E-FE74-4A47-BF3F-20DEF404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26B-7C48-1246-A436-CE3C70E5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9724-47B0-6846-991C-F75D0EC0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609DF-F9C5-3940-9325-33FD3EBA3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556E8-B1BC-8340-8151-00887452A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B2369-4E28-624D-BF21-BB3B331F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34E1-9F3C-DC46-B142-FF577C888E2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0CF58-7AE7-744A-B8F5-A3121C88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B5E2D-136D-8F4A-8A6D-419149A9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26B-7C48-1246-A436-CE3C70E5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3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EB607-4C50-9642-8949-0AAA9985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08A7-EFB0-F743-B42C-583FD17A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4825-41F3-514A-8CED-F05B2E492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34E1-9F3C-DC46-B142-FF577C888E23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8C7D-978A-3D40-8A88-052CEA708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F113-9987-AE47-A24E-CDE2D362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F926B-7C48-1246-A436-CE3C70E57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hyperlink" Target="http://www.flukenetworks.com/sites/flukenetworks.com/files/Beauty-isnt-skin-deep-02.png" TargetMode="Externa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A046-3B99-F74D-888D-24ECF96F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4FBC-5B1F-B743-BED9-19417B020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Crosstalk? – Why should we care? 1/2min</a:t>
            </a:r>
          </a:p>
          <a:p>
            <a:r>
              <a:rPr lang="en-US" dirty="0"/>
              <a:t>How to calculate mutual capacitance? 1min</a:t>
            </a:r>
          </a:p>
          <a:p>
            <a:r>
              <a:rPr lang="en-US" dirty="0"/>
              <a:t>How to calculate mutual inductance? 1min</a:t>
            </a:r>
          </a:p>
          <a:p>
            <a:r>
              <a:rPr lang="en-US" dirty="0"/>
              <a:t>Ground planes – </a:t>
            </a:r>
            <a:r>
              <a:rPr lang="en-US" dirty="0" err="1"/>
              <a:t>Lumbed</a:t>
            </a:r>
            <a:r>
              <a:rPr lang="en-US" dirty="0"/>
              <a:t> &amp; Distributed 1min</a:t>
            </a:r>
          </a:p>
          <a:p>
            <a:r>
              <a:rPr lang="en-US" dirty="0"/>
              <a:t>NEXT &amp; FEXT 1min</a:t>
            </a:r>
          </a:p>
          <a:p>
            <a:r>
              <a:rPr lang="en-US" dirty="0"/>
              <a:t>NEXT becoming FEXT problem 1/2min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8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336B-34E7-E149-B679-B09025A0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B4F54-C51C-2749-82EA-4C789920A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36" y="1515315"/>
            <a:ext cx="6431222" cy="187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281D5-36CC-1248-A547-6D865065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58" y="1129552"/>
            <a:ext cx="5401441" cy="4936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5D179-99C3-CF48-9DC9-9B0761B1D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69" y="4237985"/>
            <a:ext cx="1549400" cy="78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8555E-3DA6-C64E-AC2D-4D94571B6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69" y="5142120"/>
            <a:ext cx="2730500" cy="71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262F4-A82E-B14F-8946-BAB02D9EB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269" y="3511650"/>
            <a:ext cx="37338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4BAD1-10B1-2046-9A99-A179EE5FF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869" y="5838100"/>
            <a:ext cx="3759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1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E6E5-934E-7149-B1BE-78CCA240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1E82A5-B49E-D440-A275-2160CCC44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9956"/>
            <a:ext cx="3680012" cy="206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AEC09-4710-194F-9F77-9678178D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953" y="749300"/>
            <a:ext cx="5816600" cy="535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4470F-57D3-414B-B1A7-E891F5D6E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06" y="4292858"/>
            <a:ext cx="1447800" cy="73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D7B48D-C5F7-E348-B0C5-653D30F8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06" y="5029458"/>
            <a:ext cx="1803400" cy="67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B38C6-74B6-BD45-A7F0-CC040819D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306" y="5766058"/>
            <a:ext cx="2730500" cy="66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246A2-7676-CE42-9290-37B76D34C6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3078" y="3650562"/>
            <a:ext cx="1985147" cy="49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059DE-136B-6C4C-B53F-6295A7F733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555" y="3595430"/>
            <a:ext cx="2590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7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6ECE-EBE3-6C48-80FE-3F0654EA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planes – </a:t>
            </a:r>
            <a:r>
              <a:rPr lang="en-US" dirty="0" err="1"/>
              <a:t>Lumbed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F5FD1D-A1AD-0441-A5DB-B1833C8E5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00" y="1477096"/>
            <a:ext cx="5439547" cy="354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4A7A47-E7C2-5648-BD66-8CDF65CED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95" y="1477096"/>
            <a:ext cx="5700805" cy="3543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21805-8EEB-B846-A386-78F4142D6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73" y="3462336"/>
            <a:ext cx="5465574" cy="2434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A3AECB-7E15-4F47-93B4-384A8D7DA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385" y="5446406"/>
            <a:ext cx="2578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4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5EDC-9122-7447-B075-297FD7D7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&amp; FEXT - Distributed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CA7FAF-21F7-BA4A-8503-01C59618C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095" y="1569664"/>
            <a:ext cx="6451600" cy="360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371ABA-338D-724D-83CE-C9D651F20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597" y="1308846"/>
            <a:ext cx="4477462" cy="3208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EED88-F536-4341-8242-780DB5A04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092" y="4588018"/>
            <a:ext cx="3185085" cy="2010077"/>
          </a:xfrm>
          <a:prstGeom prst="rect">
            <a:avLst/>
          </a:prstGeom>
        </p:spPr>
      </p:pic>
      <p:pic>
        <p:nvPicPr>
          <p:cNvPr id="1026" name="Picture 2" descr="https://proxy.duckduckgo.com/iu/?u=https%3A%2F%2Ftse1.mm.bing.net%2Fth%3Fid%3DOIP.2qsFu5sAPEPjyZ9VJxg7hwAAAA%26pid%3D15.1&amp;f=1">
            <a:hlinkClick r:id="rId5"/>
            <a:extLst>
              <a:ext uri="{FF2B5EF4-FFF2-40B4-BE49-F238E27FC236}">
                <a16:creationId xmlns:a16="http://schemas.microsoft.com/office/drawing/2014/main" id="{B1EDB0E1-8A19-7F49-95E6-950959972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984" y="4826896"/>
            <a:ext cx="1818816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3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A0B1-1DB9-9448-877B-C6530670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becoming FEXT problem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6B1953-ED91-5142-86C8-233B36BA3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606" y="1825625"/>
            <a:ext cx="40807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57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Crosstalk</vt:lpstr>
      <vt:lpstr>Capacitance</vt:lpstr>
      <vt:lpstr>Inductance</vt:lpstr>
      <vt:lpstr>Ground planes – Lumbed</vt:lpstr>
      <vt:lpstr>NEXT &amp; FEXT - Distributed</vt:lpstr>
      <vt:lpstr>NEXT becoming FEXT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 Gunnlaugsson Jensen</dc:creator>
  <cp:lastModifiedBy>Thor Gunnlaugsson Jensen</cp:lastModifiedBy>
  <cp:revision>13</cp:revision>
  <dcterms:created xsi:type="dcterms:W3CDTF">2019-01-14T11:42:13Z</dcterms:created>
  <dcterms:modified xsi:type="dcterms:W3CDTF">2019-01-14T21:09:56Z</dcterms:modified>
</cp:coreProperties>
</file>