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1"/>
    <p:restoredTop sz="76307"/>
  </p:normalViewPr>
  <p:slideViewPr>
    <p:cSldViewPr snapToGrid="0" snapToObjects="1">
      <p:cViewPr varScale="1">
        <p:scale>
          <a:sx n="73" d="100"/>
          <a:sy n="73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634D-4B67-D145-B347-C2CCB93A640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BF9C8-257D-E341-87A3-9F8B569EF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5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BF9C8-257D-E341-87A3-9F8B569EFF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5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2EB2-8547-154A-9FE7-71983570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ARP Spoofing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E766C-1515-9044-9835-D89FC0A16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Attack &amp; Defend</a:t>
            </a:r>
          </a:p>
        </p:txBody>
      </p:sp>
    </p:spTree>
    <p:extLst>
      <p:ext uri="{BB962C8B-B14F-4D97-AF65-F5344CB8AC3E}">
        <p14:creationId xmlns:p14="http://schemas.microsoft.com/office/powerpoint/2010/main" val="132988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0A46-ED26-1748-82C5-6AABB4E3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(1min)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3E62-C390-D847-99E5-9B136857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002"/>
            <a:ext cx="8596668" cy="3880773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Usage</a:t>
            </a:r>
          </a:p>
          <a:p>
            <a:r>
              <a:rPr lang="en-US" dirty="0"/>
              <a:t>Exploit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Address resolution protocol">
            <a:extLst>
              <a:ext uri="{FF2B5EF4-FFF2-40B4-BE49-F238E27FC236}">
                <a16:creationId xmlns:a16="http://schemas.microsoft.com/office/drawing/2014/main" id="{93D6E249-BA06-9844-88C4-3E0FC3523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t="24062" r="5220"/>
          <a:stretch/>
        </p:blipFill>
        <p:spPr bwMode="auto">
          <a:xfrm>
            <a:off x="435528" y="3096491"/>
            <a:ext cx="4951627" cy="342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7 Layers of OSI Model | Bank Exams Today">
            <a:extLst>
              <a:ext uri="{FF2B5EF4-FFF2-40B4-BE49-F238E27FC236}">
                <a16:creationId xmlns:a16="http://schemas.microsoft.com/office/drawing/2014/main" id="{A4D85B67-9ADC-EC47-97A7-F83A5B28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003" y="0"/>
            <a:ext cx="457199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52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AC28-F532-B04A-A408-CA9A467B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 (2min)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531E-AD1D-574C-A042-17E1A690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Macof</a:t>
            </a:r>
            <a:endParaRPr lang="en-US" dirty="0"/>
          </a:p>
          <a:p>
            <a:pPr lvl="1"/>
            <a:r>
              <a:rPr lang="en-US" dirty="0"/>
              <a:t>Untargeted</a:t>
            </a:r>
          </a:p>
          <a:p>
            <a:pPr lvl="1"/>
            <a:r>
              <a:rPr lang="en-US" dirty="0"/>
              <a:t>Targeted</a:t>
            </a:r>
          </a:p>
          <a:p>
            <a:r>
              <a:rPr lang="en-US" dirty="0"/>
              <a:t>Filtering ( Ettercap)</a:t>
            </a:r>
          </a:p>
          <a:p>
            <a:r>
              <a:rPr lang="en-US" dirty="0"/>
              <a:t>Associate large network to</a:t>
            </a:r>
            <a:br>
              <a:rPr lang="en-US" dirty="0"/>
            </a:br>
            <a:r>
              <a:rPr lang="en-US" dirty="0"/>
              <a:t>victims MAC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7B29F-A072-FD4B-B4AB-07C630ED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71" y="1614436"/>
            <a:ext cx="5959764" cy="44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6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5522-C812-1747-A451-023A15F6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In The Middle (2min)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BF8C-F72E-434D-875A-5F099698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ARP spoof (and a little spice!)</a:t>
            </a:r>
          </a:p>
        </p:txBody>
      </p:sp>
      <p:pic>
        <p:nvPicPr>
          <p:cNvPr id="2050" name="Picture 2" descr="ARP cache poisoning / ARP spoofing (MIT) | Tournas Dimitrios">
            <a:extLst>
              <a:ext uri="{FF2B5EF4-FFF2-40B4-BE49-F238E27FC236}">
                <a16:creationId xmlns:a16="http://schemas.microsoft.com/office/drawing/2014/main" id="{44FE92BE-7796-FB4D-86CD-154CAEA59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88" y="68020"/>
            <a:ext cx="5067765" cy="257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E7AF78-7DE2-034C-A1DC-C6BA73CFF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57" y="3194051"/>
            <a:ext cx="3511550" cy="173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8727B5-7223-124D-843C-A28F6FD79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711" y="2995974"/>
            <a:ext cx="6305970" cy="37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6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8D22-FCEF-224F-8454-B63D9D1B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Defence</a:t>
            </a:r>
            <a:r>
              <a:rPr lang="en-US" dirty="0"/>
              <a:t> (1min)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1E34-C47E-9949-8D9D-9CF397E40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 active</a:t>
            </a:r>
          </a:p>
          <a:p>
            <a:pPr lvl="1"/>
            <a:r>
              <a:rPr lang="en-US" dirty="0"/>
              <a:t>Static</a:t>
            </a:r>
          </a:p>
          <a:p>
            <a:r>
              <a:rPr lang="en-US" dirty="0"/>
              <a:t>Reactive</a:t>
            </a:r>
          </a:p>
          <a:p>
            <a:pPr lvl="1"/>
            <a:r>
              <a:rPr lang="en-US" dirty="0"/>
              <a:t>Monitoring traffic</a:t>
            </a:r>
          </a:p>
          <a:p>
            <a:pPr lvl="1"/>
            <a:r>
              <a:rPr lang="en-US" dirty="0"/>
              <a:t>Attack in progress.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D3C7-A725-7143-A872-B807FC3E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F4CD-71A1-1E4C-A1E6-60BC4599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ARP poisoning/exploit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Weird observation!</a:t>
            </a:r>
          </a:p>
          <a:p>
            <a:pPr lvl="1"/>
            <a:r>
              <a:rPr lang="en-US" dirty="0"/>
              <a:t>Firefox withstood fake site.</a:t>
            </a:r>
          </a:p>
          <a:p>
            <a:pPr lvl="1"/>
            <a:r>
              <a:rPr lang="en-US" dirty="0"/>
              <a:t>Chrome – not so much.</a:t>
            </a:r>
          </a:p>
        </p:txBody>
      </p:sp>
    </p:spTree>
    <p:extLst>
      <p:ext uri="{BB962C8B-B14F-4D97-AF65-F5344CB8AC3E}">
        <p14:creationId xmlns:p14="http://schemas.microsoft.com/office/powerpoint/2010/main" val="12213141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82</Words>
  <Application>Microsoft Macintosh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ARP Spoofing</vt:lpstr>
      <vt:lpstr>ARP (1min)</vt:lpstr>
      <vt:lpstr>Denial Of Service (2min)</vt:lpstr>
      <vt:lpstr>Man In The Middle (2min)</vt:lpstr>
      <vt:lpstr>Defence (1min)</vt:lpstr>
      <vt:lpstr>Summarize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Spoofing</dc:title>
  <dc:creator>Thor Gunnlaugsson Jensen</dc:creator>
  <cp:lastModifiedBy>Thor Gunnlaugsson Jensen</cp:lastModifiedBy>
  <cp:revision>11</cp:revision>
  <dcterms:created xsi:type="dcterms:W3CDTF">2019-01-30T20:29:16Z</dcterms:created>
  <dcterms:modified xsi:type="dcterms:W3CDTF">2019-01-31T11:13:51Z</dcterms:modified>
</cp:coreProperties>
</file>