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</p:sldIdLst>
  <p:sldSz cy="6858000" cx="9144000"/>
  <p:notesSz cx="6858000" cy="9144000"/>
  <p:embeddedFontLst>
    <p:embeddedFont>
      <p:font typeface="Roboto Slab"/>
      <p:regular r:id="rId108"/>
      <p:bold r:id="rId109"/>
    </p:embeddedFont>
    <p:embeddedFont>
      <p:font typeface="Economica"/>
      <p:regular r:id="rId110"/>
      <p:bold r:id="rId111"/>
      <p:italic r:id="rId112"/>
      <p:boldItalic r:id="rId113"/>
    </p:embeddedFont>
    <p:embeddedFont>
      <p:font typeface="Orbitron"/>
      <p:regular r:id="rId114"/>
      <p:bold r:id="rId115"/>
    </p:embeddedFont>
    <p:embeddedFont>
      <p:font typeface="Arial Black"/>
      <p:regular r:id="rId1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DEDA2C3-2CA7-411F-88F9-FF2C6E946B12}">
  <a:tblStyle styleId="{0DEDA2C3-2CA7-411F-88F9-FF2C6E946B1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slide" Target="slides/slide101.xml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9" Type="http://schemas.openxmlformats.org/officeDocument/2006/relationships/font" Target="fonts/RobotoSlab-bold.fntdata"/><Relationship Id="rId108" Type="http://schemas.openxmlformats.org/officeDocument/2006/relationships/font" Target="fonts/RobotoSlab-regular.fntdata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16" Type="http://schemas.openxmlformats.org/officeDocument/2006/relationships/font" Target="fonts/ArialBlack-regular.fntdata"/><Relationship Id="rId115" Type="http://schemas.openxmlformats.org/officeDocument/2006/relationships/font" Target="fonts/Orbitron-bold.fntdata"/><Relationship Id="rId15" Type="http://schemas.openxmlformats.org/officeDocument/2006/relationships/slide" Target="slides/slide9.xml"/><Relationship Id="rId110" Type="http://schemas.openxmlformats.org/officeDocument/2006/relationships/font" Target="fonts/Economica-regular.fntdata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14" Type="http://schemas.openxmlformats.org/officeDocument/2006/relationships/font" Target="fonts/Orbitron-regular.fntdata"/><Relationship Id="rId18" Type="http://schemas.openxmlformats.org/officeDocument/2006/relationships/slide" Target="slides/slide12.xml"/><Relationship Id="rId113" Type="http://schemas.openxmlformats.org/officeDocument/2006/relationships/font" Target="fonts/Economica-boldItalic.fntdata"/><Relationship Id="rId112" Type="http://schemas.openxmlformats.org/officeDocument/2006/relationships/font" Target="fonts/Economica-italic.fntdata"/><Relationship Id="rId111" Type="http://schemas.openxmlformats.org/officeDocument/2006/relationships/font" Target="fonts/Economica-bold.fntdata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677685bcc_0_64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677685bcc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68" name="Shape 6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9" name="Google Shape;6769;g4677685bcc_6_25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0" name="Google Shape;6770;g4677685bcc_6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74" name="Shape 6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5" name="Google Shape;6775;g467a703146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6" name="Google Shape;6776;g467a7031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677685bcc_0_67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677685bcc_0_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677685bcc_0_69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4677685bcc_0_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4677685bcc_0_72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4677685bcc_0_7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4677685bcc_0_75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4677685bcc_0_7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4677685bcc_0_78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4677685bcc_0_7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4677685bcc_0_81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4677685bcc_0_8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4677685bcc_0_84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4677685bcc_0_8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4677685bcc_0_2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4677685bc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4677685bcc_0_88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" name="Google Shape;940;g4677685bcc_0_8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4677685bcc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4677685b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Network, software, physical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2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g4677685bcc_0_141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4" name="Google Shape;1474;g4677685bcc_0_1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6" name="Shape 2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" name="Google Shape;2007;g4677685bcc_0_194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8" name="Google Shape;2008;g4677685bcc_0_19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0" name="Shape 2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1" name="Google Shape;2541;g4677685bcc_0_248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2" name="Google Shape;2542;g4677685bcc_0_2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4" name="Shape 3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Google Shape;3075;g4677685bcc_0_354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6" name="Google Shape;3076;g4677685bcc_0_3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7" name="Shape 3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8" name="Google Shape;3608;g4677685bcc_0_408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9" name="Google Shape;3609;g4677685bcc_0_40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0" name="Shape 4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1" name="Google Shape;4141;g4677685bcc_0_461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2" name="Google Shape;4142;g4677685bcc_0_4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3" name="Shape 4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4" name="Google Shape;4674;g4677685bcc_0_514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5" name="Google Shape;4675;g4677685bcc_0_5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07" name="Shape 5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8" name="Google Shape;5208;g4677685bcc_0_567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9" name="Google Shape;5209;g4677685bcc_0_5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41" name="Shape 5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2" name="Google Shape;5742;g4677685bcc_0_62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3" name="Google Shape;5743;g4677685bcc_0_6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49" name="Shape 5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0" name="Google Shape;5750;g4677685bcc_0_621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1" name="Google Shape;5751;g4677685bcc_0_6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4677685bcc_0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4677685bc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55" name="Shape 5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6" name="Google Shape;5756;g4677685bcc_0_673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7" name="Google Shape;5757;g4677685bcc_0_67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61" name="Shape 5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2" name="Google Shape;5762;g4677685bcc_0_673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3" name="Google Shape;5763;g4677685bcc_0_67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72" name="Shape 5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3" name="Google Shape;5773;g4677685bcc_0_675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4" name="Google Shape;5774;g4677685bcc_0_67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85" name="Shape 5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6" name="Google Shape;5786;g4677685bcc_0_676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7" name="Google Shape;5787;g4677685bcc_0_67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00" name="Shape 5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1" name="Google Shape;5801;g4677685bcc_0_677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2" name="Google Shape;5802;g4677685bcc_0_67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17" name="Shape 5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8" name="Google Shape;5818;g4677685bcc_0_679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9" name="Google Shape;5819;g4677685bcc_0_6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35" name="Shape 5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" name="Google Shape;5836;g4677685bcc_0_681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7" name="Google Shape;5837;g4677685bcc_0_68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54" name="Shape 5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5" name="Google Shape;5855;g4677685bcc_0_683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6" name="Google Shape;5856;g4677685bcc_0_68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74" name="Shape 5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5" name="Google Shape;5875;g4698111c3a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6" name="Google Shape;5876;g4698111c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80" name="Shape 5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1" name="Google Shape;5881;g4677685bcc_0_672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2" name="Google Shape;5882;g4677685bcc_0_67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677685bcc_0_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677685bc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Control. Location. 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Precision. Single-bit, few bits, byte/word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86" name="Shape 5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7" name="Google Shape;5887;g4677685bcc_0_623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8" name="Google Shape;5888;g4677685bcc_0_6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92" name="Shape 5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3" name="Google Shape;5893;g4677685bcc_2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4" name="Google Shape;5894;g4677685bc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33" name="Shape 5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4" name="Google Shape;5934;g4677685bcc_0_623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5" name="Google Shape;5935;g4677685bcc_0_6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73" name="Shape 5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4" name="Google Shape;5974;g4677685bcc_0_627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5" name="Google Shape;5975;g4677685bcc_0_6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14" name="Shape 6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5" name="Google Shape;6015;g4677685bcc_0_632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6" name="Google Shape;6016;g4677685bcc_0_6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57" name="Shape 6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8" name="Google Shape;6058;g4698111c3a_0_17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9" name="Google Shape;6059;g4698111c3a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63" name="Shape 6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4" name="Google Shape;6064;g4677685bcc_0_636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5" name="Google Shape;6065;g4677685bcc_0_6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07" name="Shape 6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8" name="Google Shape;6108;g4677685bcc_0_64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9" name="Google Shape;6109;g4677685bcc_0_6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52" name="Shape 6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Google Shape;6153;g4677685bcc_0_645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4" name="Google Shape;6154;g4677685bcc_0_6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99" name="Shape 6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0" name="Google Shape;6200;g4677685bcc_0_650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1" name="Google Shape;6201;g4677685bcc_0_6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698111c3a_6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698111c3a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47" name="Shape 6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8" name="Google Shape;6248;g4677685bcc_0_655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9" name="Google Shape;6249;g4677685bcc_0_6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86" name="Shape 6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" name="Google Shape;6287;g4677685bcc_0_659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8" name="Google Shape;6288;g4677685bcc_0_6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26" name="Shape 6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7" name="Google Shape;6327;g4698111c3a_0_1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8" name="Google Shape;6328;g4698111c3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66" name="Shape 6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7" name="Google Shape;6367;g4698111c3a_0_13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8" name="Google Shape;6368;g4698111c3a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07" name="Shape 6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8" name="Google Shape;6408;g4677685bcc_0_664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9" name="Google Shape;6409;g4677685bcc_0_6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49" name="Shape 6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0" name="Google Shape;6450;g4698111c3a_2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1" name="Google Shape;6451;g4698111c3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55" name="Shape 6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6" name="Google Shape;6456;g4698111c3a_0_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7" name="Google Shape;6457;g4698111c3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61" name="Shape 6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2" name="Google Shape;6462;g4677685bcc_0_622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3" name="Google Shape;6463;g4677685bcc_0_6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68" name="Shape 6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9" name="Google Shape;6469;g4677685bcc_0_672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0" name="Google Shape;6470;g4677685bcc_0_67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74" name="Shape 6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5" name="Google Shape;6475;g4677685bcc_0_2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6" name="Google Shape;6476;g4677685bc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677685bcc_0_63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677685bcc_0_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79" name="Shape 6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0" name="Google Shape;6480;g4677685bcc_0_684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1" name="Google Shape;6481;g4677685bcc_0_68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99" name="Shape 6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0" name="Google Shape;6500;g4698111c3a_0_18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1" name="Google Shape;6501;g4698111c3a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06" name="Shape 6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7" name="Google Shape;6507;g4677685bcc_6_4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8" name="Google Shape;6508;g4677685bcc_6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12" name="Shape 6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3" name="Google Shape;6513;g4677685bcc_6_5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4" name="Google Shape;6514;g4677685bcc_6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18" name="Shape 6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9" name="Google Shape;6519;g4677685bcc_6_5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0" name="Google Shape;6520;g4677685bcc_6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24" name="Shape 6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5" name="Google Shape;6525;g4677685bcc_6_6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6" name="Google Shape;6526;g4677685bcc_6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31" name="Shape 6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2" name="Google Shape;6532;g4677685bcc_6_6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3" name="Google Shape;6533;g4677685bcc_6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38" name="Shape 6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9" name="Google Shape;6539;g4677685bcc_6_7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0" name="Google Shape;6540;g4677685bcc_6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45" name="Shape 6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6" name="Google Shape;6546;g4677685bcc_6_7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7" name="Google Shape;6547;g4677685bcc_6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52" name="Shape 6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" name="Google Shape;6553;g4677685bcc_6_8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4" name="Google Shape;6554;g4677685bcc_6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677685bcc_0_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677685bc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59" name="Shape 6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0" name="Google Shape;6560;g4677685bcc_6_9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1" name="Google Shape;6561;g4677685bcc_6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66" name="Shape 6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7" name="Google Shape;6567;g4677685bcc_6_9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8" name="Google Shape;6568;g4677685bcc_6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73" name="Shape 6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" name="Google Shape;6574;g4677685bcc_6_10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5" name="Google Shape;6575;g4677685bcc_6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80" name="Shape 6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1" name="Google Shape;6581;g4677685bcc_6_10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2" name="Google Shape;6582;g4677685bcc_6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87" name="Shape 6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8" name="Google Shape;6588;g4677685bcc_6_11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9" name="Google Shape;6589;g4677685bcc_6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94" name="Shape 6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5" name="Google Shape;6595;g4677685bcc_6_12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6" name="Google Shape;6596;g4677685bcc_6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01" name="Shape 6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2" name="Google Shape;6602;g4677685bcc_6_12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3" name="Google Shape;6603;g4677685bcc_6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08" name="Shape 6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9" name="Google Shape;6609;g4677685bcc_6_13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0" name="Google Shape;6610;g4677685bcc_6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15" name="Shape 6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6" name="Google Shape;6616;g4677685bcc_6_13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7" name="Google Shape;6617;g4677685bcc_6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22" name="Shape 6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3" name="Google Shape;6623;g4677685bcc_6_14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4" name="Google Shape;6624;g4677685bcc_6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677685bcc_0_58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677685bcc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29" name="Shape 6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0" name="Google Shape;6630;g4677685bcc_6_15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1" name="Google Shape;6631;g4677685bcc_6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36" name="Shape 6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7" name="Google Shape;6637;g4698111c3a_0_18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8" name="Google Shape;6638;g4698111c3a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42" name="Shape 6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3" name="Google Shape;6643;g4677685bcc_6_15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4" name="Google Shape;6644;g4677685bcc_6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49" name="Shape 6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0" name="Google Shape;6650;g4677685bcc_6_16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1" name="Google Shape;6651;g4677685bcc_6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56" name="Shape 6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7" name="Google Shape;6657;g4677685bcc_6_16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8" name="Google Shape;6658;g4677685bcc_6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64" name="Shape 6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5" name="Google Shape;6665;g4677685bcc_6_17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6" name="Google Shape;6666;g4677685bcc_6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72" name="Shape 6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3" name="Google Shape;6673;g4677685bcc_6_18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4" name="Google Shape;6674;g4677685bcc_6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80" name="Shape 6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1" name="Google Shape;6681;g4677685bcc_6_18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2" name="Google Shape;6682;g4677685bcc_6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88" name="Shape 6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9" name="Google Shape;6689;g4677685bcc_6_19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0" name="Google Shape;6690;g4677685bcc_6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96" name="Shape 6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7" name="Google Shape;6697;g4677685bcc_6_19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8" name="Google Shape;6698;g4677685bcc_6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677685bcc_0_6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677685bcc_0_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04" name="Shape 6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5" name="Google Shape;6705;g4677685bcc_6_20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6" name="Google Shape;6706;g4677685bcc_6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12" name="Shape 6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3" name="Google Shape;6713;g4677685bcc_6_2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4" name="Google Shape;6714;g4677685bcc_6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20" name="Shape 6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1" name="Google Shape;6721;g4698111c3a_0_20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2" name="Google Shape;6722;g4698111c3a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26" name="Shape 6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" name="Google Shape;6727;g4677685bcc_6_22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8" name="Google Shape;6728;g4677685bcc_6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32" name="Shape 6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3" name="Google Shape;6733;g4677685bcc_6_22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4" name="Google Shape;6734;g4677685bcc_6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38" name="Shape 6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9" name="Google Shape;6739;g4677685bcc_6_23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0" name="Google Shape;6740;g4677685bcc_6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44" name="Shape 6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5" name="Google Shape;6745;g4677685bcc_6_23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6" name="Google Shape;6746;g4677685bcc_6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50" name="Shape 6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1" name="Google Shape;6751;g4677685bcc_6_24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2" name="Google Shape;6752;g4677685bcc_6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56" name="Shape 6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7" name="Google Shape;6757;g4677685bcc_6_24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8" name="Google Shape;6758;g4677685bcc_6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62" name="Shape 6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3" name="Google Shape;6763;g4677685bcc_6_25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4" name="Google Shape;6764;g4677685bcc_6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896808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2628471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1680300" y="1076100"/>
            <a:ext cx="5783400" cy="288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Orbitron"/>
              <a:buChar char="●"/>
              <a:defRPr sz="4800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Char char="○"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Char char="■"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Char char="●"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Char char="○"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Char char="■"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Char char="●"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Char char="○"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Char char="■"/>
              <a:defRPr sz="40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680302" y="4523133"/>
            <a:ext cx="5783400" cy="121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Slab"/>
              <a:buNone/>
              <a:defRPr sz="2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-100"/>
            <a:ext cx="9144000" cy="1129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" name="Google Shape;16;p3"/>
          <p:cNvCxnSpPr/>
          <p:nvPr/>
        </p:nvCxnSpPr>
        <p:spPr>
          <a:xfrm>
            <a:off x="4267675" y="5994004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415925" y="384325"/>
            <a:ext cx="8511000" cy="7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Economica"/>
              <a:buChar char="●"/>
              <a:defRPr sz="4800">
                <a:solidFill>
                  <a:srgbClr val="FFFFFF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Char char="○"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Char char="■"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Char char="●"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Char char="○"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Char char="■"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Char char="●"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Char char="○"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Char char="■"/>
              <a:defRPr sz="3800"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265500" y="1238900"/>
            <a:ext cx="8511000" cy="465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rtl="0"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rtl="0">
              <a:spcBef>
                <a:spcPts val="400"/>
              </a:spcBef>
              <a:spcAft>
                <a:spcPts val="0"/>
              </a:spcAft>
              <a:buSzPts val="2400"/>
              <a:buFont typeface="Calibri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rtl="0">
              <a:spcBef>
                <a:spcPts val="400"/>
              </a:spcBef>
              <a:spcAft>
                <a:spcPts val="0"/>
              </a:spcAft>
              <a:buSzPts val="2400"/>
              <a:buFont typeface="Calibri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rtl="0">
              <a:spcBef>
                <a:spcPts val="360"/>
              </a:spcBef>
              <a:spcAft>
                <a:spcPts val="0"/>
              </a:spcAft>
              <a:buSzPts val="2400"/>
              <a:buFont typeface="Calibri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rtl="0">
              <a:spcBef>
                <a:spcPts val="400"/>
              </a:spcBef>
              <a:spcAft>
                <a:spcPts val="0"/>
              </a:spcAft>
              <a:buSzPts val="2400"/>
              <a:buFont typeface="Calibri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rtl="0">
              <a:spcBef>
                <a:spcPts val="400"/>
              </a:spcBef>
              <a:spcAft>
                <a:spcPts val="0"/>
              </a:spcAft>
              <a:buSzPts val="2400"/>
              <a:buFont typeface="Calibri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rtl="0">
              <a:spcBef>
                <a:spcPts val="400"/>
              </a:spcBef>
              <a:spcAft>
                <a:spcPts val="0"/>
              </a:spcAft>
              <a:buSzPts val="2400"/>
              <a:buFont typeface="Calibri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rtl="0">
              <a:spcBef>
                <a:spcPts val="400"/>
              </a:spcBef>
              <a:spcAft>
                <a:spcPts val="0"/>
              </a:spcAft>
              <a:buSzPts val="2400"/>
              <a:buFont typeface="Calibri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92563" y="168037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48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>
              <a:spcBef>
                <a:spcPts val="480"/>
              </a:spcBef>
              <a:spcAft>
                <a:spcPts val="0"/>
              </a:spcAft>
              <a:buSzPts val="1400"/>
              <a:buChar char="▪"/>
              <a:defRPr/>
            </a:lvl2pPr>
            <a:lvl3pPr indent="-317500" lvl="2" marL="1371600" rtl="0"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4pPr>
            <a:lvl5pPr indent="-317500" lvl="4" marL="22860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359602" y="375661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480750" y="2353267"/>
            <a:ext cx="8222100" cy="12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7"/>
          <p:cNvCxnSpPr/>
          <p:nvPr/>
        </p:nvCxnSpPr>
        <p:spPr>
          <a:xfrm>
            <a:off x="492563" y="168037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7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87900" y="1986433"/>
            <a:ext cx="39999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48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04800" lvl="1" marL="914400" rtl="0">
              <a:spcBef>
                <a:spcPts val="480"/>
              </a:spcBef>
              <a:spcAft>
                <a:spcPts val="0"/>
              </a:spcAft>
              <a:buSzPts val="1200"/>
              <a:buChar char="▪"/>
              <a:defRPr sz="1200"/>
            </a:lvl2pPr>
            <a:lvl3pPr indent="-304800" lvl="2" marL="1371600" rtl="0"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1200"/>
            </a:lvl3pPr>
            <a:lvl4pPr indent="-304800" lvl="3" marL="1828800" rtl="0"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1200"/>
            </a:lvl4pPr>
            <a:lvl5pPr indent="-304800" lvl="4" marL="2286000" rtl="0">
              <a:spcBef>
                <a:spcPts val="360"/>
              </a:spcBef>
              <a:spcAft>
                <a:spcPts val="0"/>
              </a:spcAft>
              <a:buSzPts val="1200"/>
              <a:buChar char="▪"/>
              <a:defRPr sz="1200"/>
            </a:lvl5pPr>
            <a:lvl6pPr indent="-304800" lvl="5" marL="27432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2" type="body"/>
          </p:nvPr>
        </p:nvSpPr>
        <p:spPr>
          <a:xfrm>
            <a:off x="4756200" y="1986433"/>
            <a:ext cx="39999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48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04800" lvl="1" marL="914400" rtl="0">
              <a:spcBef>
                <a:spcPts val="480"/>
              </a:spcBef>
              <a:spcAft>
                <a:spcPts val="0"/>
              </a:spcAft>
              <a:buSzPts val="1200"/>
              <a:buChar char="▪"/>
              <a:defRPr sz="1200"/>
            </a:lvl2pPr>
            <a:lvl3pPr indent="-304800" lvl="2" marL="1371600" rtl="0"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1200"/>
            </a:lvl3pPr>
            <a:lvl4pPr indent="-304800" lvl="3" marL="1828800" rtl="0"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1200"/>
            </a:lvl4pPr>
            <a:lvl5pPr indent="-304800" lvl="4" marL="2286000" rtl="0">
              <a:spcBef>
                <a:spcPts val="360"/>
              </a:spcBef>
              <a:spcAft>
                <a:spcPts val="0"/>
              </a:spcAft>
              <a:buSzPts val="1200"/>
              <a:buChar char="▪"/>
              <a:defRPr sz="1200"/>
            </a:lvl5pPr>
            <a:lvl6pPr indent="-304800" lvl="5" marL="27432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og indholdsobjekt" type="obj">
  <p:cSld name="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bin"/>
              <a:buChar char="▪"/>
              <a:defRPr/>
            </a:lvl1pPr>
            <a:lvl2pPr indent="-317500" lvl="1" marL="91440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bin"/>
              <a:buChar char="▪"/>
              <a:defRPr/>
            </a:lvl2pPr>
            <a:lvl3pPr indent="-317500" lvl="2" marL="137160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bin"/>
              <a:buChar char="▪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bin"/>
              <a:buChar char="▪"/>
              <a:defRPr/>
            </a:lvl4pPr>
            <a:lvl5pPr indent="-317500" lvl="4" marL="228600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bin"/>
              <a:buChar char="▪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•"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0" type="dt"/>
          </p:nvPr>
        </p:nvSpPr>
        <p:spPr>
          <a:xfrm>
            <a:off x="357188" y="6572250"/>
            <a:ext cx="8574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1" type="ftr"/>
          </p:nvPr>
        </p:nvSpPr>
        <p:spPr>
          <a:xfrm>
            <a:off x="1143000" y="6572250"/>
            <a:ext cx="28956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0" y="6572250"/>
            <a:ext cx="4287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buNone/>
              <a:defRPr/>
            </a:lvl1pPr>
            <a:lvl2pPr indent="0" lvl="1" marL="0" marR="0" rtl="0" algn="l">
              <a:buNone/>
              <a:defRPr/>
            </a:lvl2pPr>
            <a:lvl3pPr indent="0" lvl="2" marL="0" marR="0" rtl="0" algn="l">
              <a:buNone/>
              <a:defRPr/>
            </a:lvl3pPr>
            <a:lvl4pPr indent="0" lvl="3" marL="0" marR="0" rtl="0" algn="l">
              <a:buNone/>
              <a:defRPr/>
            </a:lvl4pPr>
            <a:lvl5pPr indent="0" lvl="4" marL="0" marR="0" rtl="0" algn="l">
              <a:buNone/>
              <a:defRPr/>
            </a:lvl5pPr>
            <a:lvl6pPr indent="0" lvl="5" marL="0" marR="0" rtl="0" algn="l">
              <a:buNone/>
              <a:defRPr/>
            </a:lvl6pPr>
            <a:lvl7pPr indent="0" lvl="6" marL="0" marR="0" rtl="0" algn="l">
              <a:buNone/>
              <a:defRPr/>
            </a:lvl7pPr>
            <a:lvl8pPr indent="0" lvl="7" marL="0" marR="0" rtl="0" algn="l">
              <a:buNone/>
              <a:defRPr/>
            </a:lvl8pPr>
            <a:lvl9pPr indent="0" lvl="8" marL="0" marR="0" rtl="0" algn="l">
              <a:buNone/>
              <a:defRPr/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6537325"/>
            <a:ext cx="9144000" cy="3207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Noto Symbol"/>
              <a:buChar char="▪"/>
              <a:defRPr/>
            </a:lvl1pPr>
            <a:lvl2pPr indent="-3175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Noto Symbol"/>
              <a:buChar char="▪"/>
              <a:defRPr/>
            </a:lvl2pPr>
            <a:lvl3pPr indent="-3175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Noto Symbol"/>
              <a:buChar char="▪"/>
              <a:defRPr/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Noto Symbol"/>
              <a:buChar char="▪"/>
              <a:defRPr/>
            </a:lvl4pPr>
            <a:lvl5pPr indent="-3175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Noto Symbol"/>
              <a:buChar char="▪"/>
              <a:defRPr/>
            </a:lvl5pPr>
            <a:lvl6pPr indent="-3175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1.xml"/><Relationship Id="rId3" Type="http://schemas.openxmlformats.org/officeDocument/2006/relationships/hyperlink" Target="https://github.com/IAIK/meltdown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manybutfinite.com/post/anatomy-of-a-program-in-memory" TargetMode="External"/><Relationship Id="rId4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7.png"/><Relationship Id="rId4" Type="http://schemas.openxmlformats.org/officeDocument/2006/relationships/hyperlink" Target="http://users.ece.cmu.edu/~yoonguk/papers/kim-isca14.pdf" TargetMode="Externa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hyperlink" Target="https://github.com/google/rowhammer-test" TargetMode="Externa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hyperlink" Target="https://manybutfinite.com/post/anatomy-of-a-program-in-memory" TargetMode="External"/><Relationship Id="rId4" Type="http://schemas.openxmlformats.org/officeDocument/2006/relationships/image" Target="../media/image2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ctrTitle"/>
          </p:nvPr>
        </p:nvSpPr>
        <p:spPr>
          <a:xfrm>
            <a:off x="2267700" y="1076100"/>
            <a:ext cx="4617600" cy="288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hacking</a:t>
            </a:r>
            <a:endParaRPr/>
          </a:p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1680302" y="4523133"/>
            <a:ext cx="5783400" cy="12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0500" lvl="0" marL="34290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Leon Bonde Larsen et al.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415925" y="384325"/>
            <a:ext cx="8511000" cy="7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DRAM cell</a:t>
            </a:r>
            <a:endParaRPr/>
          </a:p>
        </p:txBody>
      </p:sp>
      <p:grpSp>
        <p:nvGrpSpPr>
          <p:cNvPr id="167" name="Google Shape;167;p18"/>
          <p:cNvGrpSpPr/>
          <p:nvPr/>
        </p:nvGrpSpPr>
        <p:grpSpPr>
          <a:xfrm>
            <a:off x="5816917" y="1247250"/>
            <a:ext cx="445094" cy="4519099"/>
            <a:chOff x="5649100" y="1637966"/>
            <a:chExt cx="384000" cy="3898800"/>
          </a:xfrm>
        </p:grpSpPr>
        <p:sp>
          <p:nvSpPr>
            <p:cNvPr id="168" name="Google Shape;168;p18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1143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8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1143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0" name="Google Shape;170;p18"/>
            <p:cNvCxnSpPr>
              <a:stCxn id="168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1143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" name="Google Shape;171;p18"/>
            <p:cNvCxnSpPr>
              <a:stCxn id="169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1143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72" name="Google Shape;172;p18"/>
          <p:cNvCxnSpPr/>
          <p:nvPr/>
        </p:nvCxnSpPr>
        <p:spPr>
          <a:xfrm>
            <a:off x="2319742" y="2019681"/>
            <a:ext cx="4504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18"/>
          <p:cNvCxnSpPr/>
          <p:nvPr/>
        </p:nvCxnSpPr>
        <p:spPr>
          <a:xfrm>
            <a:off x="4741983" y="2019681"/>
            <a:ext cx="0" cy="550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18"/>
          <p:cNvCxnSpPr/>
          <p:nvPr/>
        </p:nvCxnSpPr>
        <p:spPr>
          <a:xfrm>
            <a:off x="4362279" y="2569595"/>
            <a:ext cx="7470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18"/>
          <p:cNvCxnSpPr/>
          <p:nvPr/>
        </p:nvCxnSpPr>
        <p:spPr>
          <a:xfrm>
            <a:off x="4008766" y="3302813"/>
            <a:ext cx="3990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18"/>
          <p:cNvCxnSpPr/>
          <p:nvPr/>
        </p:nvCxnSpPr>
        <p:spPr>
          <a:xfrm rot="10800000">
            <a:off x="4362279" y="2832308"/>
            <a:ext cx="0" cy="4836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18"/>
          <p:cNvCxnSpPr/>
          <p:nvPr/>
        </p:nvCxnSpPr>
        <p:spPr>
          <a:xfrm>
            <a:off x="4317083" y="2818376"/>
            <a:ext cx="8241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18"/>
          <p:cNvCxnSpPr/>
          <p:nvPr/>
        </p:nvCxnSpPr>
        <p:spPr>
          <a:xfrm>
            <a:off x="5095496" y="2792185"/>
            <a:ext cx="0" cy="498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18"/>
          <p:cNvCxnSpPr/>
          <p:nvPr/>
        </p:nvCxnSpPr>
        <p:spPr>
          <a:xfrm>
            <a:off x="5056384" y="3302813"/>
            <a:ext cx="431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18"/>
          <p:cNvCxnSpPr/>
          <p:nvPr/>
        </p:nvCxnSpPr>
        <p:spPr>
          <a:xfrm>
            <a:off x="3393377" y="3721804"/>
            <a:ext cx="0" cy="4836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18"/>
          <p:cNvCxnSpPr/>
          <p:nvPr/>
        </p:nvCxnSpPr>
        <p:spPr>
          <a:xfrm>
            <a:off x="2823908" y="4206096"/>
            <a:ext cx="11394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18"/>
          <p:cNvCxnSpPr/>
          <p:nvPr/>
        </p:nvCxnSpPr>
        <p:spPr>
          <a:xfrm>
            <a:off x="2823908" y="4552918"/>
            <a:ext cx="11394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18"/>
          <p:cNvCxnSpPr/>
          <p:nvPr/>
        </p:nvCxnSpPr>
        <p:spPr>
          <a:xfrm>
            <a:off x="3393377" y="4572850"/>
            <a:ext cx="0" cy="4446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" name="Google Shape;184;p18"/>
          <p:cNvSpPr/>
          <p:nvPr/>
        </p:nvSpPr>
        <p:spPr>
          <a:xfrm rot="10800000">
            <a:off x="3059805" y="5398132"/>
            <a:ext cx="667500" cy="366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5" name="Google Shape;185;p18"/>
          <p:cNvCxnSpPr/>
          <p:nvPr/>
        </p:nvCxnSpPr>
        <p:spPr>
          <a:xfrm>
            <a:off x="5488295" y="3329004"/>
            <a:ext cx="537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18"/>
          <p:cNvCxnSpPr/>
          <p:nvPr/>
        </p:nvCxnSpPr>
        <p:spPr>
          <a:xfrm rot="10800000">
            <a:off x="3378761" y="3329004"/>
            <a:ext cx="664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18"/>
          <p:cNvCxnSpPr>
            <a:endCxn id="184" idx="3"/>
          </p:cNvCxnSpPr>
          <p:nvPr/>
        </p:nvCxnSpPr>
        <p:spPr>
          <a:xfrm flipH="1">
            <a:off x="3393555" y="5005732"/>
            <a:ext cx="12900" cy="39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18"/>
          <p:cNvCxnSpPr/>
          <p:nvPr/>
        </p:nvCxnSpPr>
        <p:spPr>
          <a:xfrm rot="10800000">
            <a:off x="3393377" y="3328537"/>
            <a:ext cx="0" cy="498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9" name="Google Shape;189;p18"/>
          <p:cNvSpPr txBox="1"/>
          <p:nvPr/>
        </p:nvSpPr>
        <p:spPr>
          <a:xfrm>
            <a:off x="1355725" y="1344375"/>
            <a:ext cx="33342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rial Black"/>
                <a:ea typeface="Arial Black"/>
                <a:cs typeface="Arial Black"/>
                <a:sym typeface="Arial Black"/>
              </a:rPr>
              <a:t>Word line</a:t>
            </a:r>
            <a:endParaRPr sz="30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90" name="Google Shape;190;p18"/>
          <p:cNvSpPr txBox="1"/>
          <p:nvPr/>
        </p:nvSpPr>
        <p:spPr>
          <a:xfrm>
            <a:off x="6091475" y="4552925"/>
            <a:ext cx="33342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rial Black"/>
                <a:ea typeface="Arial Black"/>
                <a:cs typeface="Arial Black"/>
                <a:sym typeface="Arial Black"/>
              </a:rPr>
              <a:t>Bit line = 1</a:t>
            </a:r>
            <a:endParaRPr sz="3000"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71" name="Shape 6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2" name="Google Shape;6772;p108"/>
          <p:cNvSpPr txBox="1"/>
          <p:nvPr>
            <p:ph type="title"/>
          </p:nvPr>
        </p:nvSpPr>
        <p:spPr>
          <a:xfrm>
            <a:off x="415925" y="384325"/>
            <a:ext cx="8511000" cy="7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- Meltdown</a:t>
            </a:r>
            <a:endParaRPr/>
          </a:p>
        </p:txBody>
      </p:sp>
      <p:sp>
        <p:nvSpPr>
          <p:cNvPr id="6773" name="Google Shape;6773;p108"/>
          <p:cNvSpPr txBox="1"/>
          <p:nvPr>
            <p:ph idx="1" type="body"/>
          </p:nvPr>
        </p:nvSpPr>
        <p:spPr>
          <a:xfrm>
            <a:off x="265500" y="1238900"/>
            <a:ext cx="8511000" cy="46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char detectArray[256 * 64];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flush_cache(detectArray);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try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char a = *kernel_address; //page fault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detectArray[a * 64]++;    // speculative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 catch (segfault) {}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 (int i = 0; i &lt; 256; i++)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if ( in_cache(detectArray[i * 64]) 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printf(*Secret is %d\n”, i);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77" name="Shape 6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" name="Google Shape;6778;p109"/>
          <p:cNvSpPr txBox="1"/>
          <p:nvPr>
            <p:ph type="title"/>
          </p:nvPr>
        </p:nvSpPr>
        <p:spPr>
          <a:xfrm>
            <a:off x="415925" y="384325"/>
            <a:ext cx="8511000" cy="7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it yourself...</a:t>
            </a:r>
            <a:endParaRPr/>
          </a:p>
        </p:txBody>
      </p:sp>
      <p:sp>
        <p:nvSpPr>
          <p:cNvPr id="6779" name="Google Shape;6779;p109"/>
          <p:cNvSpPr txBox="1"/>
          <p:nvPr>
            <p:ph idx="1" type="body"/>
          </p:nvPr>
        </p:nvSpPr>
        <p:spPr>
          <a:xfrm>
            <a:off x="265500" y="1238900"/>
            <a:ext cx="8511000" cy="465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https://github.com/IAIK/meltdown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"/>
          <p:cNvSpPr txBox="1"/>
          <p:nvPr>
            <p:ph type="title"/>
          </p:nvPr>
        </p:nvSpPr>
        <p:spPr>
          <a:xfrm>
            <a:off x="415925" y="384325"/>
            <a:ext cx="8511000" cy="7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DRAM cell</a:t>
            </a:r>
            <a:endParaRPr/>
          </a:p>
        </p:txBody>
      </p:sp>
      <p:grpSp>
        <p:nvGrpSpPr>
          <p:cNvPr id="196" name="Google Shape;196;p19"/>
          <p:cNvGrpSpPr/>
          <p:nvPr/>
        </p:nvGrpSpPr>
        <p:grpSpPr>
          <a:xfrm>
            <a:off x="5816917" y="1247250"/>
            <a:ext cx="445094" cy="4519099"/>
            <a:chOff x="5649100" y="1637966"/>
            <a:chExt cx="384000" cy="3898800"/>
          </a:xfrm>
        </p:grpSpPr>
        <p:sp>
          <p:nvSpPr>
            <p:cNvPr id="197" name="Google Shape;197;p19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1143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1143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9" name="Google Shape;199;p19"/>
            <p:cNvCxnSpPr>
              <a:stCxn id="197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1143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" name="Google Shape;200;p19"/>
            <p:cNvCxnSpPr>
              <a:stCxn id="198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1143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01" name="Google Shape;201;p19"/>
          <p:cNvCxnSpPr/>
          <p:nvPr/>
        </p:nvCxnSpPr>
        <p:spPr>
          <a:xfrm>
            <a:off x="2319742" y="2019681"/>
            <a:ext cx="4504500" cy="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19"/>
          <p:cNvCxnSpPr/>
          <p:nvPr/>
        </p:nvCxnSpPr>
        <p:spPr>
          <a:xfrm>
            <a:off x="4741983" y="2019681"/>
            <a:ext cx="0" cy="550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19"/>
          <p:cNvCxnSpPr/>
          <p:nvPr/>
        </p:nvCxnSpPr>
        <p:spPr>
          <a:xfrm>
            <a:off x="4362279" y="2569595"/>
            <a:ext cx="7470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19"/>
          <p:cNvCxnSpPr/>
          <p:nvPr/>
        </p:nvCxnSpPr>
        <p:spPr>
          <a:xfrm>
            <a:off x="4008766" y="3302813"/>
            <a:ext cx="3990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19"/>
          <p:cNvCxnSpPr/>
          <p:nvPr/>
        </p:nvCxnSpPr>
        <p:spPr>
          <a:xfrm rot="10800000">
            <a:off x="4362279" y="2832308"/>
            <a:ext cx="0" cy="4836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19"/>
          <p:cNvCxnSpPr/>
          <p:nvPr/>
        </p:nvCxnSpPr>
        <p:spPr>
          <a:xfrm>
            <a:off x="4317083" y="2818376"/>
            <a:ext cx="8241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19"/>
          <p:cNvCxnSpPr/>
          <p:nvPr/>
        </p:nvCxnSpPr>
        <p:spPr>
          <a:xfrm>
            <a:off x="5095496" y="2792185"/>
            <a:ext cx="0" cy="498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19"/>
          <p:cNvCxnSpPr/>
          <p:nvPr/>
        </p:nvCxnSpPr>
        <p:spPr>
          <a:xfrm>
            <a:off x="5056384" y="3302813"/>
            <a:ext cx="431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19"/>
          <p:cNvCxnSpPr/>
          <p:nvPr/>
        </p:nvCxnSpPr>
        <p:spPr>
          <a:xfrm>
            <a:off x="3393377" y="3721804"/>
            <a:ext cx="0" cy="4836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Google Shape;210;p19"/>
          <p:cNvCxnSpPr/>
          <p:nvPr/>
        </p:nvCxnSpPr>
        <p:spPr>
          <a:xfrm>
            <a:off x="2823908" y="4206096"/>
            <a:ext cx="11394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19"/>
          <p:cNvCxnSpPr/>
          <p:nvPr/>
        </p:nvCxnSpPr>
        <p:spPr>
          <a:xfrm>
            <a:off x="2823908" y="4552918"/>
            <a:ext cx="11394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19"/>
          <p:cNvCxnSpPr/>
          <p:nvPr/>
        </p:nvCxnSpPr>
        <p:spPr>
          <a:xfrm>
            <a:off x="3393377" y="4572850"/>
            <a:ext cx="0" cy="4446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" name="Google Shape;213;p19"/>
          <p:cNvSpPr/>
          <p:nvPr/>
        </p:nvSpPr>
        <p:spPr>
          <a:xfrm rot="10800000">
            <a:off x="3059805" y="5398132"/>
            <a:ext cx="667500" cy="366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4" name="Google Shape;214;p19"/>
          <p:cNvCxnSpPr/>
          <p:nvPr/>
        </p:nvCxnSpPr>
        <p:spPr>
          <a:xfrm>
            <a:off x="5488295" y="3329004"/>
            <a:ext cx="537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19"/>
          <p:cNvCxnSpPr/>
          <p:nvPr/>
        </p:nvCxnSpPr>
        <p:spPr>
          <a:xfrm rot="10800000">
            <a:off x="3378761" y="3329004"/>
            <a:ext cx="664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19"/>
          <p:cNvCxnSpPr>
            <a:endCxn id="213" idx="3"/>
          </p:cNvCxnSpPr>
          <p:nvPr/>
        </p:nvCxnSpPr>
        <p:spPr>
          <a:xfrm flipH="1">
            <a:off x="3393555" y="5005732"/>
            <a:ext cx="12900" cy="39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19"/>
          <p:cNvCxnSpPr/>
          <p:nvPr/>
        </p:nvCxnSpPr>
        <p:spPr>
          <a:xfrm rot="10800000">
            <a:off x="3393377" y="3328537"/>
            <a:ext cx="0" cy="498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8" name="Google Shape;218;p19"/>
          <p:cNvSpPr txBox="1"/>
          <p:nvPr/>
        </p:nvSpPr>
        <p:spPr>
          <a:xfrm>
            <a:off x="1355725" y="1344375"/>
            <a:ext cx="33342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rial Black"/>
                <a:ea typeface="Arial Black"/>
                <a:cs typeface="Arial Black"/>
                <a:sym typeface="Arial Black"/>
              </a:rPr>
              <a:t>Word line = 1</a:t>
            </a:r>
            <a:endParaRPr sz="30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6091475" y="4552925"/>
            <a:ext cx="33342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rial Black"/>
                <a:ea typeface="Arial Black"/>
                <a:cs typeface="Arial Black"/>
                <a:sym typeface="Arial Black"/>
              </a:rPr>
              <a:t>Bit line = 1</a:t>
            </a:r>
            <a:endParaRPr sz="3000"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 txBox="1"/>
          <p:nvPr>
            <p:ph type="title"/>
          </p:nvPr>
        </p:nvSpPr>
        <p:spPr>
          <a:xfrm>
            <a:off x="415925" y="384325"/>
            <a:ext cx="8511000" cy="7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DRAM cell</a:t>
            </a:r>
            <a:endParaRPr/>
          </a:p>
        </p:txBody>
      </p:sp>
      <p:grpSp>
        <p:nvGrpSpPr>
          <p:cNvPr id="225" name="Google Shape;225;p20"/>
          <p:cNvGrpSpPr/>
          <p:nvPr/>
        </p:nvGrpSpPr>
        <p:grpSpPr>
          <a:xfrm>
            <a:off x="5816917" y="1247250"/>
            <a:ext cx="445094" cy="4519099"/>
            <a:chOff x="5649100" y="1637966"/>
            <a:chExt cx="384000" cy="3898800"/>
          </a:xfrm>
        </p:grpSpPr>
        <p:sp>
          <p:nvSpPr>
            <p:cNvPr id="226" name="Google Shape;226;p20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1143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0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1143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8" name="Google Shape;228;p20"/>
            <p:cNvCxnSpPr>
              <a:stCxn id="226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1143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9" name="Google Shape;229;p20"/>
            <p:cNvCxnSpPr>
              <a:stCxn id="227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1143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30" name="Google Shape;230;p20"/>
          <p:cNvCxnSpPr/>
          <p:nvPr/>
        </p:nvCxnSpPr>
        <p:spPr>
          <a:xfrm>
            <a:off x="2319742" y="2019681"/>
            <a:ext cx="4504500" cy="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20"/>
          <p:cNvCxnSpPr/>
          <p:nvPr/>
        </p:nvCxnSpPr>
        <p:spPr>
          <a:xfrm>
            <a:off x="4741983" y="2019681"/>
            <a:ext cx="0" cy="550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Google Shape;232;p20"/>
          <p:cNvCxnSpPr/>
          <p:nvPr/>
        </p:nvCxnSpPr>
        <p:spPr>
          <a:xfrm>
            <a:off x="4362279" y="2569595"/>
            <a:ext cx="7470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20"/>
          <p:cNvCxnSpPr/>
          <p:nvPr/>
        </p:nvCxnSpPr>
        <p:spPr>
          <a:xfrm>
            <a:off x="4008766" y="3302813"/>
            <a:ext cx="3990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20"/>
          <p:cNvCxnSpPr/>
          <p:nvPr/>
        </p:nvCxnSpPr>
        <p:spPr>
          <a:xfrm rot="10800000">
            <a:off x="4362279" y="2832308"/>
            <a:ext cx="0" cy="4836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20"/>
          <p:cNvCxnSpPr/>
          <p:nvPr/>
        </p:nvCxnSpPr>
        <p:spPr>
          <a:xfrm>
            <a:off x="4317083" y="2818376"/>
            <a:ext cx="8241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20"/>
          <p:cNvCxnSpPr/>
          <p:nvPr/>
        </p:nvCxnSpPr>
        <p:spPr>
          <a:xfrm>
            <a:off x="5095496" y="2792185"/>
            <a:ext cx="0" cy="498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20"/>
          <p:cNvCxnSpPr/>
          <p:nvPr/>
        </p:nvCxnSpPr>
        <p:spPr>
          <a:xfrm>
            <a:off x="5056384" y="3302813"/>
            <a:ext cx="431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20"/>
          <p:cNvCxnSpPr/>
          <p:nvPr/>
        </p:nvCxnSpPr>
        <p:spPr>
          <a:xfrm>
            <a:off x="3393377" y="3721804"/>
            <a:ext cx="0" cy="4836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20"/>
          <p:cNvCxnSpPr/>
          <p:nvPr/>
        </p:nvCxnSpPr>
        <p:spPr>
          <a:xfrm>
            <a:off x="2823908" y="4206096"/>
            <a:ext cx="11394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20"/>
          <p:cNvCxnSpPr/>
          <p:nvPr/>
        </p:nvCxnSpPr>
        <p:spPr>
          <a:xfrm>
            <a:off x="2823908" y="4552918"/>
            <a:ext cx="11394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Google Shape;241;p20"/>
          <p:cNvCxnSpPr/>
          <p:nvPr/>
        </p:nvCxnSpPr>
        <p:spPr>
          <a:xfrm>
            <a:off x="3393377" y="4572850"/>
            <a:ext cx="0" cy="4446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2" name="Google Shape;242;p20"/>
          <p:cNvSpPr/>
          <p:nvPr/>
        </p:nvSpPr>
        <p:spPr>
          <a:xfrm rot="10800000">
            <a:off x="3059805" y="5398132"/>
            <a:ext cx="667500" cy="366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3" name="Google Shape;243;p20"/>
          <p:cNvCxnSpPr/>
          <p:nvPr/>
        </p:nvCxnSpPr>
        <p:spPr>
          <a:xfrm>
            <a:off x="5488295" y="3329004"/>
            <a:ext cx="537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" name="Google Shape;244;p20"/>
          <p:cNvCxnSpPr/>
          <p:nvPr/>
        </p:nvCxnSpPr>
        <p:spPr>
          <a:xfrm rot="10800000">
            <a:off x="3378761" y="3329004"/>
            <a:ext cx="664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20"/>
          <p:cNvCxnSpPr>
            <a:endCxn id="242" idx="3"/>
          </p:cNvCxnSpPr>
          <p:nvPr/>
        </p:nvCxnSpPr>
        <p:spPr>
          <a:xfrm flipH="1">
            <a:off x="3393555" y="5005732"/>
            <a:ext cx="12900" cy="39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" name="Google Shape;246;p20"/>
          <p:cNvCxnSpPr/>
          <p:nvPr/>
        </p:nvCxnSpPr>
        <p:spPr>
          <a:xfrm rot="10800000">
            <a:off x="3393377" y="3328537"/>
            <a:ext cx="0" cy="498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7" name="Google Shape;247;p20"/>
          <p:cNvSpPr txBox="1"/>
          <p:nvPr/>
        </p:nvSpPr>
        <p:spPr>
          <a:xfrm>
            <a:off x="1355725" y="1344375"/>
            <a:ext cx="33342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rial Black"/>
                <a:ea typeface="Arial Black"/>
                <a:cs typeface="Arial Black"/>
                <a:sym typeface="Arial Black"/>
              </a:rPr>
              <a:t>Word line = 1</a:t>
            </a:r>
            <a:endParaRPr sz="30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48" name="Google Shape;248;p20"/>
          <p:cNvSpPr txBox="1"/>
          <p:nvPr/>
        </p:nvSpPr>
        <p:spPr>
          <a:xfrm>
            <a:off x="6091475" y="4552925"/>
            <a:ext cx="33342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rial Black"/>
                <a:ea typeface="Arial Black"/>
                <a:cs typeface="Arial Black"/>
                <a:sym typeface="Arial Black"/>
              </a:rPr>
              <a:t>Bit line = 1</a:t>
            </a:r>
            <a:endParaRPr sz="3000"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/>
          <p:nvPr>
            <p:ph type="title"/>
          </p:nvPr>
        </p:nvSpPr>
        <p:spPr>
          <a:xfrm>
            <a:off x="415925" y="384325"/>
            <a:ext cx="8511000" cy="7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DRAM cell</a:t>
            </a:r>
            <a:endParaRPr/>
          </a:p>
        </p:txBody>
      </p:sp>
      <p:sp>
        <p:nvSpPr>
          <p:cNvPr id="254" name="Google Shape;254;p21"/>
          <p:cNvSpPr/>
          <p:nvPr/>
        </p:nvSpPr>
        <p:spPr>
          <a:xfrm>
            <a:off x="5816917" y="1849518"/>
            <a:ext cx="445094" cy="38598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1"/>
          <p:cNvSpPr/>
          <p:nvPr/>
        </p:nvSpPr>
        <p:spPr>
          <a:xfrm rot="5400000">
            <a:off x="5846474" y="1819961"/>
            <a:ext cx="385980" cy="445094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6" name="Google Shape;256;p21"/>
          <p:cNvCxnSpPr>
            <a:stCxn id="254" idx="0"/>
          </p:cNvCxnSpPr>
          <p:nvPr/>
        </p:nvCxnSpPr>
        <p:spPr>
          <a:xfrm rot="10800000">
            <a:off x="6039465" y="1247118"/>
            <a:ext cx="0" cy="60240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" name="Google Shape;257;p21"/>
          <p:cNvCxnSpPr>
            <a:stCxn id="255" idx="2"/>
          </p:cNvCxnSpPr>
          <p:nvPr/>
        </p:nvCxnSpPr>
        <p:spPr>
          <a:xfrm>
            <a:off x="6039465" y="2235499"/>
            <a:ext cx="0" cy="353100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" name="Google Shape;258;p21"/>
          <p:cNvCxnSpPr/>
          <p:nvPr/>
        </p:nvCxnSpPr>
        <p:spPr>
          <a:xfrm>
            <a:off x="2319742" y="2019681"/>
            <a:ext cx="4504500" cy="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" name="Google Shape;259;p21"/>
          <p:cNvCxnSpPr/>
          <p:nvPr/>
        </p:nvCxnSpPr>
        <p:spPr>
          <a:xfrm>
            <a:off x="4741983" y="2019681"/>
            <a:ext cx="0" cy="550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" name="Google Shape;260;p21"/>
          <p:cNvCxnSpPr/>
          <p:nvPr/>
        </p:nvCxnSpPr>
        <p:spPr>
          <a:xfrm>
            <a:off x="4362279" y="2569595"/>
            <a:ext cx="7470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21"/>
          <p:cNvCxnSpPr/>
          <p:nvPr/>
        </p:nvCxnSpPr>
        <p:spPr>
          <a:xfrm>
            <a:off x="4008766" y="3302813"/>
            <a:ext cx="3990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" name="Google Shape;262;p21"/>
          <p:cNvCxnSpPr/>
          <p:nvPr/>
        </p:nvCxnSpPr>
        <p:spPr>
          <a:xfrm rot="10800000">
            <a:off x="4362279" y="2832308"/>
            <a:ext cx="0" cy="4836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" name="Google Shape;263;p21"/>
          <p:cNvCxnSpPr/>
          <p:nvPr/>
        </p:nvCxnSpPr>
        <p:spPr>
          <a:xfrm>
            <a:off x="4317083" y="2818376"/>
            <a:ext cx="8241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21"/>
          <p:cNvCxnSpPr/>
          <p:nvPr/>
        </p:nvCxnSpPr>
        <p:spPr>
          <a:xfrm>
            <a:off x="5095496" y="2792185"/>
            <a:ext cx="0" cy="498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" name="Google Shape;265;p21"/>
          <p:cNvCxnSpPr/>
          <p:nvPr/>
        </p:nvCxnSpPr>
        <p:spPr>
          <a:xfrm>
            <a:off x="5056384" y="3302813"/>
            <a:ext cx="431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21"/>
          <p:cNvCxnSpPr/>
          <p:nvPr/>
        </p:nvCxnSpPr>
        <p:spPr>
          <a:xfrm>
            <a:off x="3393377" y="3721804"/>
            <a:ext cx="0" cy="4836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21"/>
          <p:cNvCxnSpPr/>
          <p:nvPr/>
        </p:nvCxnSpPr>
        <p:spPr>
          <a:xfrm>
            <a:off x="2823908" y="4206096"/>
            <a:ext cx="11394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21"/>
          <p:cNvCxnSpPr/>
          <p:nvPr/>
        </p:nvCxnSpPr>
        <p:spPr>
          <a:xfrm>
            <a:off x="2823908" y="4552918"/>
            <a:ext cx="11394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" name="Google Shape;269;p21"/>
          <p:cNvCxnSpPr/>
          <p:nvPr/>
        </p:nvCxnSpPr>
        <p:spPr>
          <a:xfrm>
            <a:off x="3393377" y="4572850"/>
            <a:ext cx="0" cy="4446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0" name="Google Shape;270;p21"/>
          <p:cNvSpPr/>
          <p:nvPr/>
        </p:nvSpPr>
        <p:spPr>
          <a:xfrm rot="10800000">
            <a:off x="3059805" y="5398132"/>
            <a:ext cx="667500" cy="366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1" name="Google Shape;271;p21"/>
          <p:cNvCxnSpPr/>
          <p:nvPr/>
        </p:nvCxnSpPr>
        <p:spPr>
          <a:xfrm>
            <a:off x="5488295" y="3329004"/>
            <a:ext cx="5373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72" name="Google Shape;272;p21"/>
          <p:cNvCxnSpPr/>
          <p:nvPr/>
        </p:nvCxnSpPr>
        <p:spPr>
          <a:xfrm rot="10800000">
            <a:off x="3378761" y="3329004"/>
            <a:ext cx="6648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" name="Google Shape;273;p21"/>
          <p:cNvCxnSpPr>
            <a:endCxn id="270" idx="3"/>
          </p:cNvCxnSpPr>
          <p:nvPr/>
        </p:nvCxnSpPr>
        <p:spPr>
          <a:xfrm flipH="1">
            <a:off x="3393555" y="5005732"/>
            <a:ext cx="12900" cy="39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" name="Google Shape;274;p21"/>
          <p:cNvCxnSpPr/>
          <p:nvPr/>
        </p:nvCxnSpPr>
        <p:spPr>
          <a:xfrm rot="10800000">
            <a:off x="3393377" y="3328537"/>
            <a:ext cx="0" cy="498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75" name="Google Shape;275;p21"/>
          <p:cNvSpPr txBox="1"/>
          <p:nvPr/>
        </p:nvSpPr>
        <p:spPr>
          <a:xfrm>
            <a:off x="1355725" y="1344375"/>
            <a:ext cx="33342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rial Black"/>
                <a:ea typeface="Arial Black"/>
                <a:cs typeface="Arial Black"/>
                <a:sym typeface="Arial Black"/>
              </a:rPr>
              <a:t>Word line = 1</a:t>
            </a:r>
            <a:endParaRPr sz="30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76" name="Google Shape;276;p21"/>
          <p:cNvSpPr txBox="1"/>
          <p:nvPr/>
        </p:nvSpPr>
        <p:spPr>
          <a:xfrm>
            <a:off x="6091475" y="4552925"/>
            <a:ext cx="33342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rial Black"/>
                <a:ea typeface="Arial Black"/>
                <a:cs typeface="Arial Black"/>
                <a:sym typeface="Arial Black"/>
              </a:rPr>
              <a:t>Bit line = 1</a:t>
            </a:r>
            <a:endParaRPr sz="3000"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2"/>
          <p:cNvSpPr txBox="1"/>
          <p:nvPr>
            <p:ph type="title"/>
          </p:nvPr>
        </p:nvSpPr>
        <p:spPr>
          <a:xfrm>
            <a:off x="415925" y="384325"/>
            <a:ext cx="8511000" cy="7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DRAM cell</a:t>
            </a:r>
            <a:endParaRPr/>
          </a:p>
        </p:txBody>
      </p:sp>
      <p:grpSp>
        <p:nvGrpSpPr>
          <p:cNvPr id="282" name="Google Shape;282;p22"/>
          <p:cNvGrpSpPr/>
          <p:nvPr/>
        </p:nvGrpSpPr>
        <p:grpSpPr>
          <a:xfrm>
            <a:off x="5816917" y="1247250"/>
            <a:ext cx="445094" cy="4519099"/>
            <a:chOff x="5649100" y="1637966"/>
            <a:chExt cx="384000" cy="3898800"/>
          </a:xfrm>
        </p:grpSpPr>
        <p:sp>
          <p:nvSpPr>
            <p:cNvPr id="283" name="Google Shape;283;p22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11430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2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11430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5" name="Google Shape;285;p22"/>
            <p:cNvCxnSpPr>
              <a:stCxn id="283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114300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" name="Google Shape;286;p22"/>
            <p:cNvCxnSpPr>
              <a:stCxn id="284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114300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87" name="Google Shape;287;p22"/>
          <p:cNvCxnSpPr/>
          <p:nvPr/>
        </p:nvCxnSpPr>
        <p:spPr>
          <a:xfrm>
            <a:off x="2319742" y="2019681"/>
            <a:ext cx="4504500" cy="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22"/>
          <p:cNvCxnSpPr/>
          <p:nvPr/>
        </p:nvCxnSpPr>
        <p:spPr>
          <a:xfrm>
            <a:off x="4741983" y="2019681"/>
            <a:ext cx="0" cy="550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22"/>
          <p:cNvCxnSpPr/>
          <p:nvPr/>
        </p:nvCxnSpPr>
        <p:spPr>
          <a:xfrm>
            <a:off x="4362279" y="2569595"/>
            <a:ext cx="7470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22"/>
          <p:cNvCxnSpPr/>
          <p:nvPr/>
        </p:nvCxnSpPr>
        <p:spPr>
          <a:xfrm>
            <a:off x="4008766" y="3302813"/>
            <a:ext cx="3990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22"/>
          <p:cNvCxnSpPr/>
          <p:nvPr/>
        </p:nvCxnSpPr>
        <p:spPr>
          <a:xfrm rot="10800000">
            <a:off x="4362279" y="2832308"/>
            <a:ext cx="0" cy="4836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22"/>
          <p:cNvCxnSpPr/>
          <p:nvPr/>
        </p:nvCxnSpPr>
        <p:spPr>
          <a:xfrm>
            <a:off x="4317083" y="2818376"/>
            <a:ext cx="8241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22"/>
          <p:cNvCxnSpPr/>
          <p:nvPr/>
        </p:nvCxnSpPr>
        <p:spPr>
          <a:xfrm>
            <a:off x="5095496" y="2792185"/>
            <a:ext cx="0" cy="498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22"/>
          <p:cNvCxnSpPr/>
          <p:nvPr/>
        </p:nvCxnSpPr>
        <p:spPr>
          <a:xfrm>
            <a:off x="5056384" y="3302813"/>
            <a:ext cx="431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22"/>
          <p:cNvCxnSpPr/>
          <p:nvPr/>
        </p:nvCxnSpPr>
        <p:spPr>
          <a:xfrm>
            <a:off x="3393377" y="3721804"/>
            <a:ext cx="0" cy="4836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" name="Google Shape;296;p22"/>
          <p:cNvCxnSpPr/>
          <p:nvPr/>
        </p:nvCxnSpPr>
        <p:spPr>
          <a:xfrm>
            <a:off x="2823908" y="4206096"/>
            <a:ext cx="11394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" name="Google Shape;297;p22"/>
          <p:cNvCxnSpPr/>
          <p:nvPr/>
        </p:nvCxnSpPr>
        <p:spPr>
          <a:xfrm>
            <a:off x="2823908" y="4552918"/>
            <a:ext cx="11394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" name="Google Shape;298;p22"/>
          <p:cNvCxnSpPr/>
          <p:nvPr/>
        </p:nvCxnSpPr>
        <p:spPr>
          <a:xfrm>
            <a:off x="3393377" y="4572850"/>
            <a:ext cx="0" cy="4446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9" name="Google Shape;299;p22"/>
          <p:cNvSpPr/>
          <p:nvPr/>
        </p:nvSpPr>
        <p:spPr>
          <a:xfrm rot="10800000">
            <a:off x="3059805" y="5398132"/>
            <a:ext cx="667500" cy="366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0" name="Google Shape;300;p22"/>
          <p:cNvCxnSpPr/>
          <p:nvPr/>
        </p:nvCxnSpPr>
        <p:spPr>
          <a:xfrm>
            <a:off x="5488295" y="3329004"/>
            <a:ext cx="5373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1" name="Google Shape;301;p22"/>
          <p:cNvCxnSpPr/>
          <p:nvPr/>
        </p:nvCxnSpPr>
        <p:spPr>
          <a:xfrm rot="10800000">
            <a:off x="3378761" y="3329004"/>
            <a:ext cx="6648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" name="Google Shape;302;p22"/>
          <p:cNvCxnSpPr>
            <a:endCxn id="299" idx="3"/>
          </p:cNvCxnSpPr>
          <p:nvPr/>
        </p:nvCxnSpPr>
        <p:spPr>
          <a:xfrm flipH="1">
            <a:off x="3393555" y="5005732"/>
            <a:ext cx="12900" cy="39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22"/>
          <p:cNvCxnSpPr/>
          <p:nvPr/>
        </p:nvCxnSpPr>
        <p:spPr>
          <a:xfrm rot="10800000">
            <a:off x="3393377" y="3328537"/>
            <a:ext cx="0" cy="498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4" name="Google Shape;304;p22"/>
          <p:cNvSpPr txBox="1"/>
          <p:nvPr/>
        </p:nvSpPr>
        <p:spPr>
          <a:xfrm>
            <a:off x="1355725" y="1344375"/>
            <a:ext cx="33342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rial Black"/>
                <a:ea typeface="Arial Black"/>
                <a:cs typeface="Arial Black"/>
                <a:sym typeface="Arial Black"/>
              </a:rPr>
              <a:t>Word line = 1</a:t>
            </a:r>
            <a:endParaRPr sz="30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05" name="Google Shape;305;p22"/>
          <p:cNvSpPr txBox="1"/>
          <p:nvPr/>
        </p:nvSpPr>
        <p:spPr>
          <a:xfrm>
            <a:off x="6091475" y="4552925"/>
            <a:ext cx="33342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rial Black"/>
                <a:ea typeface="Arial Black"/>
                <a:cs typeface="Arial Black"/>
                <a:sym typeface="Arial Black"/>
              </a:rPr>
              <a:t>Bit line = 0</a:t>
            </a:r>
            <a:endParaRPr sz="3000"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3"/>
          <p:cNvSpPr txBox="1"/>
          <p:nvPr>
            <p:ph type="title"/>
          </p:nvPr>
        </p:nvSpPr>
        <p:spPr>
          <a:xfrm>
            <a:off x="415925" y="384325"/>
            <a:ext cx="8511000" cy="7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DRAM cell</a:t>
            </a:r>
            <a:endParaRPr/>
          </a:p>
        </p:txBody>
      </p:sp>
      <p:grpSp>
        <p:nvGrpSpPr>
          <p:cNvPr id="311" name="Google Shape;311;p23"/>
          <p:cNvGrpSpPr/>
          <p:nvPr/>
        </p:nvGrpSpPr>
        <p:grpSpPr>
          <a:xfrm>
            <a:off x="5816917" y="1247250"/>
            <a:ext cx="445094" cy="4519099"/>
            <a:chOff x="5649100" y="1637966"/>
            <a:chExt cx="384000" cy="3898800"/>
          </a:xfrm>
        </p:grpSpPr>
        <p:sp>
          <p:nvSpPr>
            <p:cNvPr id="312" name="Google Shape;312;p23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11430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3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11430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14" name="Google Shape;314;p23"/>
            <p:cNvCxnSpPr>
              <a:stCxn id="312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114300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5" name="Google Shape;315;p23"/>
            <p:cNvCxnSpPr>
              <a:stCxn id="313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114300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16" name="Google Shape;316;p23"/>
          <p:cNvCxnSpPr/>
          <p:nvPr/>
        </p:nvCxnSpPr>
        <p:spPr>
          <a:xfrm>
            <a:off x="2319742" y="2019681"/>
            <a:ext cx="4504500" cy="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23"/>
          <p:cNvCxnSpPr/>
          <p:nvPr/>
        </p:nvCxnSpPr>
        <p:spPr>
          <a:xfrm>
            <a:off x="4741983" y="2019681"/>
            <a:ext cx="0" cy="550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23"/>
          <p:cNvCxnSpPr/>
          <p:nvPr/>
        </p:nvCxnSpPr>
        <p:spPr>
          <a:xfrm>
            <a:off x="4362279" y="2569595"/>
            <a:ext cx="7470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23"/>
          <p:cNvCxnSpPr/>
          <p:nvPr/>
        </p:nvCxnSpPr>
        <p:spPr>
          <a:xfrm>
            <a:off x="4008766" y="3302813"/>
            <a:ext cx="3990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23"/>
          <p:cNvCxnSpPr/>
          <p:nvPr/>
        </p:nvCxnSpPr>
        <p:spPr>
          <a:xfrm rot="10800000">
            <a:off x="4362279" y="2832308"/>
            <a:ext cx="0" cy="4836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23"/>
          <p:cNvCxnSpPr/>
          <p:nvPr/>
        </p:nvCxnSpPr>
        <p:spPr>
          <a:xfrm>
            <a:off x="4317083" y="2818376"/>
            <a:ext cx="8241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23"/>
          <p:cNvCxnSpPr/>
          <p:nvPr/>
        </p:nvCxnSpPr>
        <p:spPr>
          <a:xfrm>
            <a:off x="5095496" y="2792185"/>
            <a:ext cx="0" cy="498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23"/>
          <p:cNvCxnSpPr/>
          <p:nvPr/>
        </p:nvCxnSpPr>
        <p:spPr>
          <a:xfrm>
            <a:off x="5056384" y="3302813"/>
            <a:ext cx="431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23"/>
          <p:cNvCxnSpPr/>
          <p:nvPr/>
        </p:nvCxnSpPr>
        <p:spPr>
          <a:xfrm>
            <a:off x="3393377" y="3721804"/>
            <a:ext cx="0" cy="4836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" name="Google Shape;325;p23"/>
          <p:cNvCxnSpPr/>
          <p:nvPr/>
        </p:nvCxnSpPr>
        <p:spPr>
          <a:xfrm>
            <a:off x="2823908" y="4206096"/>
            <a:ext cx="11394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" name="Google Shape;326;p23"/>
          <p:cNvCxnSpPr/>
          <p:nvPr/>
        </p:nvCxnSpPr>
        <p:spPr>
          <a:xfrm>
            <a:off x="2823908" y="4552918"/>
            <a:ext cx="11394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" name="Google Shape;327;p23"/>
          <p:cNvCxnSpPr/>
          <p:nvPr/>
        </p:nvCxnSpPr>
        <p:spPr>
          <a:xfrm>
            <a:off x="3393377" y="4572850"/>
            <a:ext cx="0" cy="4446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8" name="Google Shape;328;p23"/>
          <p:cNvSpPr/>
          <p:nvPr/>
        </p:nvSpPr>
        <p:spPr>
          <a:xfrm rot="10800000">
            <a:off x="3059805" y="5398132"/>
            <a:ext cx="667500" cy="366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9" name="Google Shape;329;p23"/>
          <p:cNvCxnSpPr/>
          <p:nvPr/>
        </p:nvCxnSpPr>
        <p:spPr>
          <a:xfrm>
            <a:off x="5488295" y="3329004"/>
            <a:ext cx="5373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0" name="Google Shape;330;p23"/>
          <p:cNvCxnSpPr/>
          <p:nvPr/>
        </p:nvCxnSpPr>
        <p:spPr>
          <a:xfrm rot="10800000">
            <a:off x="3378761" y="3329004"/>
            <a:ext cx="6648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31" name="Google Shape;331;p23"/>
          <p:cNvCxnSpPr>
            <a:endCxn id="328" idx="3"/>
          </p:cNvCxnSpPr>
          <p:nvPr/>
        </p:nvCxnSpPr>
        <p:spPr>
          <a:xfrm flipH="1">
            <a:off x="3393555" y="5005732"/>
            <a:ext cx="12900" cy="39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23"/>
          <p:cNvCxnSpPr/>
          <p:nvPr/>
        </p:nvCxnSpPr>
        <p:spPr>
          <a:xfrm rot="10800000">
            <a:off x="3393377" y="3328537"/>
            <a:ext cx="0" cy="4980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3" name="Google Shape;333;p23"/>
          <p:cNvSpPr txBox="1"/>
          <p:nvPr/>
        </p:nvSpPr>
        <p:spPr>
          <a:xfrm>
            <a:off x="1355725" y="1344375"/>
            <a:ext cx="33342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rial Black"/>
                <a:ea typeface="Arial Black"/>
                <a:cs typeface="Arial Black"/>
                <a:sym typeface="Arial Black"/>
              </a:rPr>
              <a:t>Word line = 1</a:t>
            </a:r>
            <a:endParaRPr sz="30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34" name="Google Shape;334;p23"/>
          <p:cNvSpPr txBox="1"/>
          <p:nvPr/>
        </p:nvSpPr>
        <p:spPr>
          <a:xfrm>
            <a:off x="6091475" y="4552925"/>
            <a:ext cx="33342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rial Black"/>
                <a:ea typeface="Arial Black"/>
                <a:cs typeface="Arial Black"/>
                <a:sym typeface="Arial Black"/>
              </a:rPr>
              <a:t>Bit line = 0</a:t>
            </a:r>
            <a:endParaRPr sz="3000"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4"/>
          <p:cNvSpPr txBox="1"/>
          <p:nvPr>
            <p:ph type="title"/>
          </p:nvPr>
        </p:nvSpPr>
        <p:spPr>
          <a:xfrm>
            <a:off x="415925" y="384325"/>
            <a:ext cx="8511000" cy="7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DRAM cell</a:t>
            </a:r>
            <a:endParaRPr/>
          </a:p>
        </p:txBody>
      </p:sp>
      <p:sp>
        <p:nvSpPr>
          <p:cNvPr id="340" name="Google Shape;340;p24"/>
          <p:cNvSpPr/>
          <p:nvPr/>
        </p:nvSpPr>
        <p:spPr>
          <a:xfrm>
            <a:off x="5816917" y="1849518"/>
            <a:ext cx="445094" cy="38598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4"/>
          <p:cNvSpPr/>
          <p:nvPr/>
        </p:nvSpPr>
        <p:spPr>
          <a:xfrm rot="5400000">
            <a:off x="5846474" y="1819961"/>
            <a:ext cx="385980" cy="445094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2" name="Google Shape;342;p24"/>
          <p:cNvCxnSpPr>
            <a:stCxn id="340" idx="0"/>
          </p:cNvCxnSpPr>
          <p:nvPr/>
        </p:nvCxnSpPr>
        <p:spPr>
          <a:xfrm rot="10800000">
            <a:off x="6039465" y="1247118"/>
            <a:ext cx="0" cy="602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3" name="Google Shape;343;p24"/>
          <p:cNvCxnSpPr>
            <a:stCxn id="341" idx="2"/>
          </p:cNvCxnSpPr>
          <p:nvPr/>
        </p:nvCxnSpPr>
        <p:spPr>
          <a:xfrm>
            <a:off x="6039465" y="2235499"/>
            <a:ext cx="0" cy="1865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24"/>
          <p:cNvCxnSpPr/>
          <p:nvPr/>
        </p:nvCxnSpPr>
        <p:spPr>
          <a:xfrm>
            <a:off x="2319742" y="2019681"/>
            <a:ext cx="4504500" cy="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" name="Google Shape;345;p24"/>
          <p:cNvCxnSpPr/>
          <p:nvPr/>
        </p:nvCxnSpPr>
        <p:spPr>
          <a:xfrm>
            <a:off x="4741983" y="2019681"/>
            <a:ext cx="0" cy="550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" name="Google Shape;346;p24"/>
          <p:cNvCxnSpPr/>
          <p:nvPr/>
        </p:nvCxnSpPr>
        <p:spPr>
          <a:xfrm>
            <a:off x="4362279" y="2569595"/>
            <a:ext cx="7470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7" name="Google Shape;347;p24"/>
          <p:cNvCxnSpPr/>
          <p:nvPr/>
        </p:nvCxnSpPr>
        <p:spPr>
          <a:xfrm>
            <a:off x="4008766" y="3302813"/>
            <a:ext cx="3990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Google Shape;348;p24"/>
          <p:cNvCxnSpPr/>
          <p:nvPr/>
        </p:nvCxnSpPr>
        <p:spPr>
          <a:xfrm rot="10800000">
            <a:off x="4362279" y="2832308"/>
            <a:ext cx="0" cy="4836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24"/>
          <p:cNvCxnSpPr/>
          <p:nvPr/>
        </p:nvCxnSpPr>
        <p:spPr>
          <a:xfrm>
            <a:off x="4317083" y="2818376"/>
            <a:ext cx="8241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24"/>
          <p:cNvCxnSpPr/>
          <p:nvPr/>
        </p:nvCxnSpPr>
        <p:spPr>
          <a:xfrm>
            <a:off x="5095496" y="2792185"/>
            <a:ext cx="0" cy="498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" name="Google Shape;351;p24"/>
          <p:cNvCxnSpPr/>
          <p:nvPr/>
        </p:nvCxnSpPr>
        <p:spPr>
          <a:xfrm>
            <a:off x="5056384" y="3302813"/>
            <a:ext cx="431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" name="Google Shape;352;p24"/>
          <p:cNvCxnSpPr/>
          <p:nvPr/>
        </p:nvCxnSpPr>
        <p:spPr>
          <a:xfrm>
            <a:off x="3393377" y="3721804"/>
            <a:ext cx="0" cy="4836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" name="Google Shape;353;p24"/>
          <p:cNvCxnSpPr/>
          <p:nvPr/>
        </p:nvCxnSpPr>
        <p:spPr>
          <a:xfrm>
            <a:off x="2823908" y="4206096"/>
            <a:ext cx="11394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" name="Google Shape;354;p24"/>
          <p:cNvCxnSpPr/>
          <p:nvPr/>
        </p:nvCxnSpPr>
        <p:spPr>
          <a:xfrm>
            <a:off x="2823908" y="4552918"/>
            <a:ext cx="11394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" name="Google Shape;355;p24"/>
          <p:cNvCxnSpPr/>
          <p:nvPr/>
        </p:nvCxnSpPr>
        <p:spPr>
          <a:xfrm>
            <a:off x="3393377" y="4572850"/>
            <a:ext cx="0" cy="4446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6" name="Google Shape;356;p24"/>
          <p:cNvSpPr/>
          <p:nvPr/>
        </p:nvSpPr>
        <p:spPr>
          <a:xfrm rot="10800000">
            <a:off x="3059805" y="5398132"/>
            <a:ext cx="667500" cy="366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7" name="Google Shape;357;p24"/>
          <p:cNvCxnSpPr/>
          <p:nvPr/>
        </p:nvCxnSpPr>
        <p:spPr>
          <a:xfrm>
            <a:off x="5488295" y="3329004"/>
            <a:ext cx="5373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8" name="Google Shape;358;p24"/>
          <p:cNvCxnSpPr/>
          <p:nvPr/>
        </p:nvCxnSpPr>
        <p:spPr>
          <a:xfrm rot="10800000">
            <a:off x="3378761" y="3329004"/>
            <a:ext cx="6648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59" name="Google Shape;359;p24"/>
          <p:cNvCxnSpPr>
            <a:endCxn id="356" idx="3"/>
          </p:cNvCxnSpPr>
          <p:nvPr/>
        </p:nvCxnSpPr>
        <p:spPr>
          <a:xfrm flipH="1">
            <a:off x="3393555" y="5005732"/>
            <a:ext cx="12900" cy="39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24"/>
          <p:cNvCxnSpPr/>
          <p:nvPr/>
        </p:nvCxnSpPr>
        <p:spPr>
          <a:xfrm rot="10800000">
            <a:off x="3393377" y="3328537"/>
            <a:ext cx="0" cy="498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1" name="Google Shape;361;p24"/>
          <p:cNvSpPr txBox="1"/>
          <p:nvPr/>
        </p:nvSpPr>
        <p:spPr>
          <a:xfrm>
            <a:off x="1355725" y="1344375"/>
            <a:ext cx="33342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rial Black"/>
                <a:ea typeface="Arial Black"/>
                <a:cs typeface="Arial Black"/>
                <a:sym typeface="Arial Black"/>
              </a:rPr>
              <a:t>Word line = 1</a:t>
            </a:r>
            <a:endParaRPr sz="30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62" name="Google Shape;362;p24"/>
          <p:cNvSpPr/>
          <p:nvPr/>
        </p:nvSpPr>
        <p:spPr>
          <a:xfrm rot="5400000">
            <a:off x="6421950" y="3927125"/>
            <a:ext cx="1626900" cy="1251600"/>
          </a:xfrm>
          <a:prstGeom prst="triangle">
            <a:avLst>
              <a:gd fmla="val 50000" name="adj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4"/>
          <p:cNvSpPr txBox="1"/>
          <p:nvPr/>
        </p:nvSpPr>
        <p:spPr>
          <a:xfrm>
            <a:off x="6665700" y="3846875"/>
            <a:ext cx="664800" cy="141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+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-</a:t>
            </a:r>
            <a:endParaRPr sz="3000"/>
          </a:p>
        </p:txBody>
      </p:sp>
      <p:cxnSp>
        <p:nvCxnSpPr>
          <p:cNvPr id="364" name="Google Shape;364;p24"/>
          <p:cNvCxnSpPr/>
          <p:nvPr/>
        </p:nvCxnSpPr>
        <p:spPr>
          <a:xfrm>
            <a:off x="6033225" y="4089950"/>
            <a:ext cx="5763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5" name="Google Shape;365;p24"/>
          <p:cNvSpPr/>
          <p:nvPr/>
        </p:nvSpPr>
        <p:spPr>
          <a:xfrm rot="10800000">
            <a:off x="5705730" y="5398132"/>
            <a:ext cx="667500" cy="366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6" name="Google Shape;366;p24"/>
          <p:cNvCxnSpPr/>
          <p:nvPr/>
        </p:nvCxnSpPr>
        <p:spPr>
          <a:xfrm>
            <a:off x="6025600" y="4991800"/>
            <a:ext cx="5763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7" name="Google Shape;367;p24"/>
          <p:cNvCxnSpPr>
            <a:stCxn id="365" idx="3"/>
          </p:cNvCxnSpPr>
          <p:nvPr/>
        </p:nvCxnSpPr>
        <p:spPr>
          <a:xfrm rot="10800000">
            <a:off x="6039480" y="4971232"/>
            <a:ext cx="0" cy="426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" name="Google Shape;368;p24"/>
          <p:cNvCxnSpPr>
            <a:stCxn id="362" idx="0"/>
          </p:cNvCxnSpPr>
          <p:nvPr/>
        </p:nvCxnSpPr>
        <p:spPr>
          <a:xfrm>
            <a:off x="7861200" y="4552925"/>
            <a:ext cx="646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9" name="Google Shape;369;p24"/>
          <p:cNvSpPr txBox="1"/>
          <p:nvPr/>
        </p:nvSpPr>
        <p:spPr>
          <a:xfrm>
            <a:off x="7956725" y="3868450"/>
            <a:ext cx="10533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rial Black"/>
                <a:ea typeface="Arial Black"/>
                <a:cs typeface="Arial Black"/>
                <a:sym typeface="Arial Black"/>
              </a:rPr>
              <a:t>1</a:t>
            </a:r>
            <a:endParaRPr sz="3000"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5"/>
          <p:cNvSpPr txBox="1"/>
          <p:nvPr>
            <p:ph type="title"/>
          </p:nvPr>
        </p:nvSpPr>
        <p:spPr>
          <a:xfrm>
            <a:off x="415925" y="384325"/>
            <a:ext cx="8511000" cy="7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DRAM cell</a:t>
            </a:r>
            <a:endParaRPr/>
          </a:p>
        </p:txBody>
      </p:sp>
      <p:sp>
        <p:nvSpPr>
          <p:cNvPr id="375" name="Google Shape;375;p25"/>
          <p:cNvSpPr/>
          <p:nvPr/>
        </p:nvSpPr>
        <p:spPr>
          <a:xfrm>
            <a:off x="5816917" y="1849518"/>
            <a:ext cx="445200" cy="386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5"/>
          <p:cNvSpPr/>
          <p:nvPr/>
        </p:nvSpPr>
        <p:spPr>
          <a:xfrm rot="5400000">
            <a:off x="5846362" y="1819968"/>
            <a:ext cx="386100" cy="4452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7" name="Google Shape;377;p25"/>
          <p:cNvCxnSpPr>
            <a:stCxn id="375" idx="0"/>
          </p:cNvCxnSpPr>
          <p:nvPr/>
        </p:nvCxnSpPr>
        <p:spPr>
          <a:xfrm rot="10800000">
            <a:off x="6039517" y="1247118"/>
            <a:ext cx="0" cy="602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8" name="Google Shape;378;p25"/>
          <p:cNvCxnSpPr>
            <a:stCxn id="376" idx="2"/>
          </p:cNvCxnSpPr>
          <p:nvPr/>
        </p:nvCxnSpPr>
        <p:spPr>
          <a:xfrm>
            <a:off x="6039412" y="2235618"/>
            <a:ext cx="0" cy="1865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25"/>
          <p:cNvCxnSpPr/>
          <p:nvPr/>
        </p:nvCxnSpPr>
        <p:spPr>
          <a:xfrm>
            <a:off x="2319742" y="2019681"/>
            <a:ext cx="4504500" cy="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" name="Google Shape;380;p25"/>
          <p:cNvCxnSpPr/>
          <p:nvPr/>
        </p:nvCxnSpPr>
        <p:spPr>
          <a:xfrm>
            <a:off x="4741983" y="2019681"/>
            <a:ext cx="0" cy="550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1" name="Google Shape;381;p25"/>
          <p:cNvCxnSpPr/>
          <p:nvPr/>
        </p:nvCxnSpPr>
        <p:spPr>
          <a:xfrm>
            <a:off x="4362279" y="2569595"/>
            <a:ext cx="7470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" name="Google Shape;382;p25"/>
          <p:cNvCxnSpPr/>
          <p:nvPr/>
        </p:nvCxnSpPr>
        <p:spPr>
          <a:xfrm>
            <a:off x="4008766" y="3302813"/>
            <a:ext cx="3990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3" name="Google Shape;383;p25"/>
          <p:cNvCxnSpPr/>
          <p:nvPr/>
        </p:nvCxnSpPr>
        <p:spPr>
          <a:xfrm rot="10800000">
            <a:off x="4362279" y="2832308"/>
            <a:ext cx="0" cy="4836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4" name="Google Shape;384;p25"/>
          <p:cNvCxnSpPr/>
          <p:nvPr/>
        </p:nvCxnSpPr>
        <p:spPr>
          <a:xfrm>
            <a:off x="4317083" y="2818376"/>
            <a:ext cx="8241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" name="Google Shape;385;p25"/>
          <p:cNvCxnSpPr/>
          <p:nvPr/>
        </p:nvCxnSpPr>
        <p:spPr>
          <a:xfrm>
            <a:off x="5095496" y="2792185"/>
            <a:ext cx="0" cy="498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" name="Google Shape;386;p25"/>
          <p:cNvCxnSpPr/>
          <p:nvPr/>
        </p:nvCxnSpPr>
        <p:spPr>
          <a:xfrm>
            <a:off x="5056384" y="3302813"/>
            <a:ext cx="431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" name="Google Shape;387;p25"/>
          <p:cNvCxnSpPr/>
          <p:nvPr/>
        </p:nvCxnSpPr>
        <p:spPr>
          <a:xfrm>
            <a:off x="3393377" y="3721804"/>
            <a:ext cx="0" cy="4836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Google Shape;388;p25"/>
          <p:cNvCxnSpPr/>
          <p:nvPr/>
        </p:nvCxnSpPr>
        <p:spPr>
          <a:xfrm>
            <a:off x="2823908" y="4206096"/>
            <a:ext cx="11394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25"/>
          <p:cNvCxnSpPr/>
          <p:nvPr/>
        </p:nvCxnSpPr>
        <p:spPr>
          <a:xfrm>
            <a:off x="2823908" y="4552918"/>
            <a:ext cx="11394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p25"/>
          <p:cNvCxnSpPr/>
          <p:nvPr/>
        </p:nvCxnSpPr>
        <p:spPr>
          <a:xfrm>
            <a:off x="3393377" y="4572850"/>
            <a:ext cx="0" cy="4446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1" name="Google Shape;391;p25"/>
          <p:cNvSpPr/>
          <p:nvPr/>
        </p:nvSpPr>
        <p:spPr>
          <a:xfrm rot="10800000">
            <a:off x="3059805" y="5398132"/>
            <a:ext cx="667500" cy="366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2" name="Google Shape;392;p25"/>
          <p:cNvCxnSpPr/>
          <p:nvPr/>
        </p:nvCxnSpPr>
        <p:spPr>
          <a:xfrm>
            <a:off x="5488295" y="3329004"/>
            <a:ext cx="5373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" name="Google Shape;393;p25"/>
          <p:cNvCxnSpPr/>
          <p:nvPr/>
        </p:nvCxnSpPr>
        <p:spPr>
          <a:xfrm rot="10800000">
            <a:off x="3378761" y="3329004"/>
            <a:ext cx="6648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4" name="Google Shape;394;p25"/>
          <p:cNvCxnSpPr>
            <a:endCxn id="391" idx="3"/>
          </p:cNvCxnSpPr>
          <p:nvPr/>
        </p:nvCxnSpPr>
        <p:spPr>
          <a:xfrm flipH="1">
            <a:off x="3393555" y="5005732"/>
            <a:ext cx="12900" cy="39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5" name="Google Shape;395;p25"/>
          <p:cNvCxnSpPr/>
          <p:nvPr/>
        </p:nvCxnSpPr>
        <p:spPr>
          <a:xfrm rot="10800000">
            <a:off x="3393377" y="3328537"/>
            <a:ext cx="0" cy="4980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6" name="Google Shape;396;p25"/>
          <p:cNvSpPr txBox="1"/>
          <p:nvPr/>
        </p:nvSpPr>
        <p:spPr>
          <a:xfrm>
            <a:off x="1355725" y="1344375"/>
            <a:ext cx="33342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rial Black"/>
                <a:ea typeface="Arial Black"/>
                <a:cs typeface="Arial Black"/>
                <a:sym typeface="Arial Black"/>
              </a:rPr>
              <a:t>Word line = 1</a:t>
            </a:r>
            <a:endParaRPr sz="30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97" name="Google Shape;397;p25"/>
          <p:cNvSpPr/>
          <p:nvPr/>
        </p:nvSpPr>
        <p:spPr>
          <a:xfrm rot="5400000">
            <a:off x="6421950" y="3927125"/>
            <a:ext cx="1626900" cy="1251600"/>
          </a:xfrm>
          <a:prstGeom prst="triangle">
            <a:avLst>
              <a:gd fmla="val 50000" name="adj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5"/>
          <p:cNvSpPr txBox="1"/>
          <p:nvPr/>
        </p:nvSpPr>
        <p:spPr>
          <a:xfrm>
            <a:off x="6665700" y="3846875"/>
            <a:ext cx="664800" cy="141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+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-</a:t>
            </a:r>
            <a:endParaRPr sz="3000"/>
          </a:p>
        </p:txBody>
      </p:sp>
      <p:cxnSp>
        <p:nvCxnSpPr>
          <p:cNvPr id="399" name="Google Shape;399;p25"/>
          <p:cNvCxnSpPr/>
          <p:nvPr/>
        </p:nvCxnSpPr>
        <p:spPr>
          <a:xfrm>
            <a:off x="6033225" y="4089950"/>
            <a:ext cx="5763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0" name="Google Shape;400;p25"/>
          <p:cNvSpPr/>
          <p:nvPr/>
        </p:nvSpPr>
        <p:spPr>
          <a:xfrm rot="10800000">
            <a:off x="5705730" y="5398132"/>
            <a:ext cx="667500" cy="366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1" name="Google Shape;401;p25"/>
          <p:cNvCxnSpPr/>
          <p:nvPr/>
        </p:nvCxnSpPr>
        <p:spPr>
          <a:xfrm>
            <a:off x="6025600" y="4991800"/>
            <a:ext cx="5763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" name="Google Shape;402;p25"/>
          <p:cNvCxnSpPr>
            <a:stCxn id="400" idx="3"/>
          </p:cNvCxnSpPr>
          <p:nvPr/>
        </p:nvCxnSpPr>
        <p:spPr>
          <a:xfrm rot="10800000">
            <a:off x="6039480" y="4971232"/>
            <a:ext cx="0" cy="426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" name="Google Shape;403;p25"/>
          <p:cNvCxnSpPr>
            <a:stCxn id="397" idx="0"/>
          </p:cNvCxnSpPr>
          <p:nvPr/>
        </p:nvCxnSpPr>
        <p:spPr>
          <a:xfrm>
            <a:off x="7861200" y="4552925"/>
            <a:ext cx="646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4" name="Google Shape;404;p25"/>
          <p:cNvSpPr txBox="1"/>
          <p:nvPr/>
        </p:nvSpPr>
        <p:spPr>
          <a:xfrm>
            <a:off x="7956725" y="3868450"/>
            <a:ext cx="10533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rial Black"/>
                <a:ea typeface="Arial Black"/>
                <a:cs typeface="Arial Black"/>
                <a:sym typeface="Arial Black"/>
              </a:rPr>
              <a:t>0</a:t>
            </a:r>
            <a:endParaRPr sz="3000"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6"/>
          <p:cNvSpPr txBox="1"/>
          <p:nvPr>
            <p:ph type="title"/>
          </p:nvPr>
        </p:nvSpPr>
        <p:spPr>
          <a:xfrm>
            <a:off x="415925" y="384325"/>
            <a:ext cx="8511000" cy="7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Rowhammer</a:t>
            </a:r>
            <a:endParaRPr/>
          </a:p>
        </p:txBody>
      </p:sp>
      <p:grpSp>
        <p:nvGrpSpPr>
          <p:cNvPr id="410" name="Google Shape;410;p26"/>
          <p:cNvGrpSpPr/>
          <p:nvPr/>
        </p:nvGrpSpPr>
        <p:grpSpPr>
          <a:xfrm>
            <a:off x="1339043" y="1891165"/>
            <a:ext cx="102413" cy="1039821"/>
            <a:chOff x="5649100" y="1637966"/>
            <a:chExt cx="384000" cy="3898843"/>
          </a:xfrm>
        </p:grpSpPr>
        <p:sp>
          <p:nvSpPr>
            <p:cNvPr id="411" name="Google Shape;411;p26"/>
            <p:cNvSpPr/>
            <p:nvPr/>
          </p:nvSpPr>
          <p:spPr>
            <a:xfrm>
              <a:off x="5649100" y="2157566"/>
              <a:ext cx="384000" cy="333043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6"/>
            <p:cNvSpPr/>
            <p:nvPr/>
          </p:nvSpPr>
          <p:spPr>
            <a:xfrm rot="5400000">
              <a:off x="5674578" y="2132088"/>
              <a:ext cx="333043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13" name="Google Shape;413;p26"/>
            <p:cNvCxnSpPr>
              <a:stCxn id="411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4" name="Google Shape;414;p26"/>
            <p:cNvCxnSpPr>
              <a:stCxn id="412" idx="2"/>
            </p:cNvCxnSpPr>
            <p:nvPr/>
          </p:nvCxnSpPr>
          <p:spPr>
            <a:xfrm>
              <a:off x="5841100" y="2490610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415" name="Google Shape;415;p26"/>
          <p:cNvCxnSpPr/>
          <p:nvPr/>
        </p:nvCxnSpPr>
        <p:spPr>
          <a:xfrm>
            <a:off x="534388" y="2068909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" name="Google Shape;416;p26"/>
          <p:cNvCxnSpPr/>
          <p:nvPr/>
        </p:nvCxnSpPr>
        <p:spPr>
          <a:xfrm>
            <a:off x="1091741" y="2068909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26"/>
          <p:cNvCxnSpPr/>
          <p:nvPr/>
        </p:nvCxnSpPr>
        <p:spPr>
          <a:xfrm>
            <a:off x="1004371" y="2195443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8" name="Google Shape;418;p26"/>
          <p:cNvCxnSpPr/>
          <p:nvPr/>
        </p:nvCxnSpPr>
        <p:spPr>
          <a:xfrm>
            <a:off x="923029" y="2364154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9" name="Google Shape;419;p26"/>
          <p:cNvCxnSpPr/>
          <p:nvPr/>
        </p:nvCxnSpPr>
        <p:spPr>
          <a:xfrm rot="10800000">
            <a:off x="1004371" y="2255867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0" name="Google Shape;420;p26"/>
          <p:cNvCxnSpPr/>
          <p:nvPr/>
        </p:nvCxnSpPr>
        <p:spPr>
          <a:xfrm>
            <a:off x="993972" y="2252686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" name="Google Shape;421;p26"/>
          <p:cNvCxnSpPr/>
          <p:nvPr/>
        </p:nvCxnSpPr>
        <p:spPr>
          <a:xfrm>
            <a:off x="1173083" y="2246660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2" name="Google Shape;422;p26"/>
          <p:cNvCxnSpPr/>
          <p:nvPr/>
        </p:nvCxnSpPr>
        <p:spPr>
          <a:xfrm>
            <a:off x="1164084" y="2364154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3" name="Google Shape;423;p26"/>
          <p:cNvCxnSpPr/>
          <p:nvPr/>
        </p:nvCxnSpPr>
        <p:spPr>
          <a:xfrm>
            <a:off x="781429" y="2460563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4" name="Google Shape;424;p26"/>
          <p:cNvCxnSpPr/>
          <p:nvPr/>
        </p:nvCxnSpPr>
        <p:spPr>
          <a:xfrm>
            <a:off x="650395" y="2571997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5" name="Google Shape;425;p26"/>
          <p:cNvCxnSpPr/>
          <p:nvPr/>
        </p:nvCxnSpPr>
        <p:spPr>
          <a:xfrm>
            <a:off x="650395" y="2651800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6" name="Google Shape;426;p26"/>
          <p:cNvCxnSpPr/>
          <p:nvPr/>
        </p:nvCxnSpPr>
        <p:spPr>
          <a:xfrm>
            <a:off x="781429" y="2656386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7" name="Google Shape;427;p26"/>
          <p:cNvSpPr/>
          <p:nvPr/>
        </p:nvSpPr>
        <p:spPr>
          <a:xfrm rot="10800000">
            <a:off x="704665" y="2846266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8" name="Google Shape;428;p26"/>
          <p:cNvCxnSpPr/>
          <p:nvPr/>
        </p:nvCxnSpPr>
        <p:spPr>
          <a:xfrm>
            <a:off x="1263466" y="2370181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9" name="Google Shape;429;p26"/>
          <p:cNvCxnSpPr/>
          <p:nvPr/>
        </p:nvCxnSpPr>
        <p:spPr>
          <a:xfrm rot="10800000">
            <a:off x="778035" y="2370181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0" name="Google Shape;430;p26"/>
          <p:cNvCxnSpPr>
            <a:endCxn id="427" idx="3"/>
          </p:cNvCxnSpPr>
          <p:nvPr/>
        </p:nvCxnSpPr>
        <p:spPr>
          <a:xfrm flipH="1">
            <a:off x="781465" y="2755966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1" name="Google Shape;431;p26"/>
          <p:cNvCxnSpPr/>
          <p:nvPr/>
        </p:nvCxnSpPr>
        <p:spPr>
          <a:xfrm rot="10800000">
            <a:off x="781429" y="2370062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32" name="Google Shape;432;p26"/>
          <p:cNvGrpSpPr/>
          <p:nvPr/>
        </p:nvGrpSpPr>
        <p:grpSpPr>
          <a:xfrm>
            <a:off x="1339043" y="2930765"/>
            <a:ext cx="102413" cy="1039810"/>
            <a:chOff x="5649100" y="1637966"/>
            <a:chExt cx="384000" cy="3898800"/>
          </a:xfrm>
        </p:grpSpPr>
        <p:sp>
          <p:nvSpPr>
            <p:cNvPr id="433" name="Google Shape;433;p26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6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35" name="Google Shape;435;p26"/>
            <p:cNvCxnSpPr>
              <a:stCxn id="433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6" name="Google Shape;436;p26"/>
            <p:cNvCxnSpPr>
              <a:stCxn id="434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437" name="Google Shape;437;p26"/>
          <p:cNvCxnSpPr/>
          <p:nvPr/>
        </p:nvCxnSpPr>
        <p:spPr>
          <a:xfrm>
            <a:off x="534388" y="3108509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" name="Google Shape;438;p26"/>
          <p:cNvCxnSpPr/>
          <p:nvPr/>
        </p:nvCxnSpPr>
        <p:spPr>
          <a:xfrm>
            <a:off x="1091741" y="3108509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" name="Google Shape;439;p26"/>
          <p:cNvCxnSpPr/>
          <p:nvPr/>
        </p:nvCxnSpPr>
        <p:spPr>
          <a:xfrm>
            <a:off x="1004371" y="3235043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" name="Google Shape;440;p26"/>
          <p:cNvCxnSpPr/>
          <p:nvPr/>
        </p:nvCxnSpPr>
        <p:spPr>
          <a:xfrm>
            <a:off x="923029" y="3403754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1" name="Google Shape;441;p26"/>
          <p:cNvCxnSpPr/>
          <p:nvPr/>
        </p:nvCxnSpPr>
        <p:spPr>
          <a:xfrm rot="10800000">
            <a:off x="1004371" y="3295467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26"/>
          <p:cNvCxnSpPr/>
          <p:nvPr/>
        </p:nvCxnSpPr>
        <p:spPr>
          <a:xfrm>
            <a:off x="993972" y="3292286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26"/>
          <p:cNvCxnSpPr/>
          <p:nvPr/>
        </p:nvCxnSpPr>
        <p:spPr>
          <a:xfrm>
            <a:off x="1173083" y="3286260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4" name="Google Shape;444;p26"/>
          <p:cNvCxnSpPr/>
          <p:nvPr/>
        </p:nvCxnSpPr>
        <p:spPr>
          <a:xfrm>
            <a:off x="1164084" y="3403754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5" name="Google Shape;445;p26"/>
          <p:cNvCxnSpPr/>
          <p:nvPr/>
        </p:nvCxnSpPr>
        <p:spPr>
          <a:xfrm>
            <a:off x="781429" y="3500163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" name="Google Shape;446;p26"/>
          <p:cNvCxnSpPr/>
          <p:nvPr/>
        </p:nvCxnSpPr>
        <p:spPr>
          <a:xfrm>
            <a:off x="650395" y="3611597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7" name="Google Shape;447;p26"/>
          <p:cNvCxnSpPr/>
          <p:nvPr/>
        </p:nvCxnSpPr>
        <p:spPr>
          <a:xfrm>
            <a:off x="650395" y="3691400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" name="Google Shape;448;p26"/>
          <p:cNvCxnSpPr/>
          <p:nvPr/>
        </p:nvCxnSpPr>
        <p:spPr>
          <a:xfrm>
            <a:off x="781429" y="3695986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9" name="Google Shape;449;p26"/>
          <p:cNvSpPr/>
          <p:nvPr/>
        </p:nvSpPr>
        <p:spPr>
          <a:xfrm rot="10800000">
            <a:off x="704665" y="3885866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0" name="Google Shape;450;p26"/>
          <p:cNvCxnSpPr/>
          <p:nvPr/>
        </p:nvCxnSpPr>
        <p:spPr>
          <a:xfrm>
            <a:off x="1263466" y="3409781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" name="Google Shape;451;p26"/>
          <p:cNvCxnSpPr/>
          <p:nvPr/>
        </p:nvCxnSpPr>
        <p:spPr>
          <a:xfrm rot="10800000">
            <a:off x="778035" y="3409781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2" name="Google Shape;452;p26"/>
          <p:cNvCxnSpPr>
            <a:endCxn id="449" idx="3"/>
          </p:cNvCxnSpPr>
          <p:nvPr/>
        </p:nvCxnSpPr>
        <p:spPr>
          <a:xfrm flipH="1">
            <a:off x="781465" y="3795566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3" name="Google Shape;453;p26"/>
          <p:cNvCxnSpPr/>
          <p:nvPr/>
        </p:nvCxnSpPr>
        <p:spPr>
          <a:xfrm rot="10800000">
            <a:off x="781429" y="3409662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54" name="Google Shape;454;p26"/>
          <p:cNvGrpSpPr/>
          <p:nvPr/>
        </p:nvGrpSpPr>
        <p:grpSpPr>
          <a:xfrm>
            <a:off x="1339043" y="3990040"/>
            <a:ext cx="102413" cy="1039810"/>
            <a:chOff x="5649100" y="1637966"/>
            <a:chExt cx="384000" cy="3898800"/>
          </a:xfrm>
        </p:grpSpPr>
        <p:sp>
          <p:nvSpPr>
            <p:cNvPr id="455" name="Google Shape;455;p26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6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57" name="Google Shape;457;p26"/>
            <p:cNvCxnSpPr>
              <a:stCxn id="455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8" name="Google Shape;458;p26"/>
            <p:cNvCxnSpPr>
              <a:stCxn id="456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459" name="Google Shape;459;p26"/>
          <p:cNvCxnSpPr/>
          <p:nvPr/>
        </p:nvCxnSpPr>
        <p:spPr>
          <a:xfrm>
            <a:off x="534388" y="4167784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Google Shape;460;p26"/>
          <p:cNvCxnSpPr/>
          <p:nvPr/>
        </p:nvCxnSpPr>
        <p:spPr>
          <a:xfrm>
            <a:off x="1091741" y="4167784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" name="Google Shape;461;p26"/>
          <p:cNvCxnSpPr/>
          <p:nvPr/>
        </p:nvCxnSpPr>
        <p:spPr>
          <a:xfrm>
            <a:off x="1004371" y="4294318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2" name="Google Shape;462;p26"/>
          <p:cNvCxnSpPr/>
          <p:nvPr/>
        </p:nvCxnSpPr>
        <p:spPr>
          <a:xfrm>
            <a:off x="923029" y="4463029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" name="Google Shape;463;p26"/>
          <p:cNvCxnSpPr/>
          <p:nvPr/>
        </p:nvCxnSpPr>
        <p:spPr>
          <a:xfrm rot="10800000">
            <a:off x="1004371" y="4354742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" name="Google Shape;464;p26"/>
          <p:cNvCxnSpPr/>
          <p:nvPr/>
        </p:nvCxnSpPr>
        <p:spPr>
          <a:xfrm>
            <a:off x="993972" y="4351561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5" name="Google Shape;465;p26"/>
          <p:cNvCxnSpPr/>
          <p:nvPr/>
        </p:nvCxnSpPr>
        <p:spPr>
          <a:xfrm>
            <a:off x="1173083" y="4345535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6" name="Google Shape;466;p26"/>
          <p:cNvCxnSpPr/>
          <p:nvPr/>
        </p:nvCxnSpPr>
        <p:spPr>
          <a:xfrm>
            <a:off x="1164084" y="4463029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" name="Google Shape;467;p26"/>
          <p:cNvCxnSpPr/>
          <p:nvPr/>
        </p:nvCxnSpPr>
        <p:spPr>
          <a:xfrm>
            <a:off x="781429" y="4559438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8" name="Google Shape;468;p26"/>
          <p:cNvCxnSpPr/>
          <p:nvPr/>
        </p:nvCxnSpPr>
        <p:spPr>
          <a:xfrm>
            <a:off x="650395" y="4670872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9" name="Google Shape;469;p26"/>
          <p:cNvCxnSpPr/>
          <p:nvPr/>
        </p:nvCxnSpPr>
        <p:spPr>
          <a:xfrm>
            <a:off x="650395" y="4750675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0" name="Google Shape;470;p26"/>
          <p:cNvCxnSpPr/>
          <p:nvPr/>
        </p:nvCxnSpPr>
        <p:spPr>
          <a:xfrm>
            <a:off x="781429" y="4755261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1" name="Google Shape;471;p26"/>
          <p:cNvSpPr/>
          <p:nvPr/>
        </p:nvSpPr>
        <p:spPr>
          <a:xfrm rot="10800000">
            <a:off x="704665" y="4945141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2" name="Google Shape;472;p26"/>
          <p:cNvCxnSpPr/>
          <p:nvPr/>
        </p:nvCxnSpPr>
        <p:spPr>
          <a:xfrm>
            <a:off x="1263466" y="4469056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3" name="Google Shape;473;p26"/>
          <p:cNvCxnSpPr/>
          <p:nvPr/>
        </p:nvCxnSpPr>
        <p:spPr>
          <a:xfrm rot="10800000">
            <a:off x="778035" y="4469056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4" name="Google Shape;474;p26"/>
          <p:cNvCxnSpPr>
            <a:endCxn id="471" idx="3"/>
          </p:cNvCxnSpPr>
          <p:nvPr/>
        </p:nvCxnSpPr>
        <p:spPr>
          <a:xfrm flipH="1">
            <a:off x="781465" y="4854841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26"/>
          <p:cNvCxnSpPr/>
          <p:nvPr/>
        </p:nvCxnSpPr>
        <p:spPr>
          <a:xfrm rot="10800000">
            <a:off x="781429" y="4468937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76" name="Google Shape;476;p26"/>
          <p:cNvGrpSpPr/>
          <p:nvPr/>
        </p:nvGrpSpPr>
        <p:grpSpPr>
          <a:xfrm>
            <a:off x="2321768" y="1881340"/>
            <a:ext cx="102413" cy="1039810"/>
            <a:chOff x="5649100" y="1637966"/>
            <a:chExt cx="384000" cy="3898800"/>
          </a:xfrm>
        </p:grpSpPr>
        <p:sp>
          <p:nvSpPr>
            <p:cNvPr id="477" name="Google Shape;477;p26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6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79" name="Google Shape;479;p26"/>
            <p:cNvCxnSpPr>
              <a:stCxn id="477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0" name="Google Shape;480;p26"/>
            <p:cNvCxnSpPr>
              <a:stCxn id="478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481" name="Google Shape;481;p26"/>
          <p:cNvCxnSpPr/>
          <p:nvPr/>
        </p:nvCxnSpPr>
        <p:spPr>
          <a:xfrm>
            <a:off x="1517113" y="2059084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2" name="Google Shape;482;p26"/>
          <p:cNvCxnSpPr/>
          <p:nvPr/>
        </p:nvCxnSpPr>
        <p:spPr>
          <a:xfrm>
            <a:off x="2074466" y="2059084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3" name="Google Shape;483;p26"/>
          <p:cNvCxnSpPr/>
          <p:nvPr/>
        </p:nvCxnSpPr>
        <p:spPr>
          <a:xfrm>
            <a:off x="1987096" y="2185618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4" name="Google Shape;484;p26"/>
          <p:cNvCxnSpPr/>
          <p:nvPr/>
        </p:nvCxnSpPr>
        <p:spPr>
          <a:xfrm>
            <a:off x="1905754" y="2354329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5" name="Google Shape;485;p26"/>
          <p:cNvCxnSpPr/>
          <p:nvPr/>
        </p:nvCxnSpPr>
        <p:spPr>
          <a:xfrm rot="10800000">
            <a:off x="1987096" y="2246042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6" name="Google Shape;486;p26"/>
          <p:cNvCxnSpPr/>
          <p:nvPr/>
        </p:nvCxnSpPr>
        <p:spPr>
          <a:xfrm>
            <a:off x="1976697" y="2242861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7" name="Google Shape;487;p26"/>
          <p:cNvCxnSpPr/>
          <p:nvPr/>
        </p:nvCxnSpPr>
        <p:spPr>
          <a:xfrm>
            <a:off x="2155808" y="2236835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8" name="Google Shape;488;p26"/>
          <p:cNvCxnSpPr/>
          <p:nvPr/>
        </p:nvCxnSpPr>
        <p:spPr>
          <a:xfrm>
            <a:off x="2146809" y="2354329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9" name="Google Shape;489;p26"/>
          <p:cNvCxnSpPr/>
          <p:nvPr/>
        </p:nvCxnSpPr>
        <p:spPr>
          <a:xfrm>
            <a:off x="1764154" y="2450738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0" name="Google Shape;490;p26"/>
          <p:cNvCxnSpPr/>
          <p:nvPr/>
        </p:nvCxnSpPr>
        <p:spPr>
          <a:xfrm>
            <a:off x="1633120" y="2562172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1" name="Google Shape;491;p26"/>
          <p:cNvCxnSpPr/>
          <p:nvPr/>
        </p:nvCxnSpPr>
        <p:spPr>
          <a:xfrm>
            <a:off x="1633120" y="2641975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2" name="Google Shape;492;p26"/>
          <p:cNvCxnSpPr/>
          <p:nvPr/>
        </p:nvCxnSpPr>
        <p:spPr>
          <a:xfrm>
            <a:off x="1764154" y="2646561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3" name="Google Shape;493;p26"/>
          <p:cNvSpPr/>
          <p:nvPr/>
        </p:nvSpPr>
        <p:spPr>
          <a:xfrm rot="10800000">
            <a:off x="1687390" y="2836441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4" name="Google Shape;494;p26"/>
          <p:cNvCxnSpPr/>
          <p:nvPr/>
        </p:nvCxnSpPr>
        <p:spPr>
          <a:xfrm>
            <a:off x="2246191" y="2360356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5" name="Google Shape;495;p26"/>
          <p:cNvCxnSpPr/>
          <p:nvPr/>
        </p:nvCxnSpPr>
        <p:spPr>
          <a:xfrm rot="10800000">
            <a:off x="1760760" y="2360356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6" name="Google Shape;496;p26"/>
          <p:cNvCxnSpPr>
            <a:endCxn id="493" idx="3"/>
          </p:cNvCxnSpPr>
          <p:nvPr/>
        </p:nvCxnSpPr>
        <p:spPr>
          <a:xfrm flipH="1">
            <a:off x="1764190" y="2746141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7" name="Google Shape;497;p26"/>
          <p:cNvCxnSpPr/>
          <p:nvPr/>
        </p:nvCxnSpPr>
        <p:spPr>
          <a:xfrm rot="10800000">
            <a:off x="1764154" y="2360237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98" name="Google Shape;498;p26"/>
          <p:cNvGrpSpPr/>
          <p:nvPr/>
        </p:nvGrpSpPr>
        <p:grpSpPr>
          <a:xfrm>
            <a:off x="2321768" y="2920940"/>
            <a:ext cx="102413" cy="1039810"/>
            <a:chOff x="5649100" y="1637966"/>
            <a:chExt cx="384000" cy="3898800"/>
          </a:xfrm>
        </p:grpSpPr>
        <p:sp>
          <p:nvSpPr>
            <p:cNvPr id="499" name="Google Shape;499;p26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6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01" name="Google Shape;501;p26"/>
            <p:cNvCxnSpPr>
              <a:stCxn id="499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2" name="Google Shape;502;p26"/>
            <p:cNvCxnSpPr>
              <a:stCxn id="500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503" name="Google Shape;503;p26"/>
          <p:cNvCxnSpPr/>
          <p:nvPr/>
        </p:nvCxnSpPr>
        <p:spPr>
          <a:xfrm>
            <a:off x="1517113" y="3098684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4" name="Google Shape;504;p26"/>
          <p:cNvCxnSpPr/>
          <p:nvPr/>
        </p:nvCxnSpPr>
        <p:spPr>
          <a:xfrm>
            <a:off x="2074466" y="3098684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26"/>
          <p:cNvCxnSpPr/>
          <p:nvPr/>
        </p:nvCxnSpPr>
        <p:spPr>
          <a:xfrm>
            <a:off x="1987096" y="3225218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6" name="Google Shape;506;p26"/>
          <p:cNvCxnSpPr/>
          <p:nvPr/>
        </p:nvCxnSpPr>
        <p:spPr>
          <a:xfrm>
            <a:off x="1905754" y="3393929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7" name="Google Shape;507;p26"/>
          <p:cNvCxnSpPr/>
          <p:nvPr/>
        </p:nvCxnSpPr>
        <p:spPr>
          <a:xfrm rot="10800000">
            <a:off x="1987096" y="3285642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8" name="Google Shape;508;p26"/>
          <p:cNvCxnSpPr/>
          <p:nvPr/>
        </p:nvCxnSpPr>
        <p:spPr>
          <a:xfrm>
            <a:off x="1976697" y="3282461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9" name="Google Shape;509;p26"/>
          <p:cNvCxnSpPr/>
          <p:nvPr/>
        </p:nvCxnSpPr>
        <p:spPr>
          <a:xfrm>
            <a:off x="2155808" y="3276435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0" name="Google Shape;510;p26"/>
          <p:cNvCxnSpPr/>
          <p:nvPr/>
        </p:nvCxnSpPr>
        <p:spPr>
          <a:xfrm>
            <a:off x="2146809" y="3393929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1" name="Google Shape;511;p26"/>
          <p:cNvCxnSpPr/>
          <p:nvPr/>
        </p:nvCxnSpPr>
        <p:spPr>
          <a:xfrm>
            <a:off x="1764154" y="3490338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2" name="Google Shape;512;p26"/>
          <p:cNvCxnSpPr/>
          <p:nvPr/>
        </p:nvCxnSpPr>
        <p:spPr>
          <a:xfrm>
            <a:off x="1633120" y="3601772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3" name="Google Shape;513;p26"/>
          <p:cNvCxnSpPr/>
          <p:nvPr/>
        </p:nvCxnSpPr>
        <p:spPr>
          <a:xfrm>
            <a:off x="1633120" y="3681575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4" name="Google Shape;514;p26"/>
          <p:cNvCxnSpPr/>
          <p:nvPr/>
        </p:nvCxnSpPr>
        <p:spPr>
          <a:xfrm>
            <a:off x="1764154" y="3686161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5" name="Google Shape;515;p26"/>
          <p:cNvSpPr/>
          <p:nvPr/>
        </p:nvSpPr>
        <p:spPr>
          <a:xfrm rot="10800000">
            <a:off x="1687390" y="3876041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6" name="Google Shape;516;p26"/>
          <p:cNvCxnSpPr/>
          <p:nvPr/>
        </p:nvCxnSpPr>
        <p:spPr>
          <a:xfrm>
            <a:off x="2246191" y="3399956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7" name="Google Shape;517;p26"/>
          <p:cNvCxnSpPr/>
          <p:nvPr/>
        </p:nvCxnSpPr>
        <p:spPr>
          <a:xfrm rot="10800000">
            <a:off x="1760760" y="3399956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8" name="Google Shape;518;p26"/>
          <p:cNvCxnSpPr>
            <a:endCxn id="515" idx="3"/>
          </p:cNvCxnSpPr>
          <p:nvPr/>
        </p:nvCxnSpPr>
        <p:spPr>
          <a:xfrm flipH="1">
            <a:off x="1764190" y="3785741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26"/>
          <p:cNvCxnSpPr/>
          <p:nvPr/>
        </p:nvCxnSpPr>
        <p:spPr>
          <a:xfrm rot="10800000">
            <a:off x="1764154" y="3399837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0" name="Google Shape;520;p26"/>
          <p:cNvGrpSpPr/>
          <p:nvPr/>
        </p:nvGrpSpPr>
        <p:grpSpPr>
          <a:xfrm>
            <a:off x="2321768" y="3980215"/>
            <a:ext cx="102413" cy="1039810"/>
            <a:chOff x="5649100" y="1637966"/>
            <a:chExt cx="384000" cy="3898800"/>
          </a:xfrm>
        </p:grpSpPr>
        <p:sp>
          <p:nvSpPr>
            <p:cNvPr id="521" name="Google Shape;521;p26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6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23" name="Google Shape;523;p26"/>
            <p:cNvCxnSpPr>
              <a:stCxn id="521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4" name="Google Shape;524;p26"/>
            <p:cNvCxnSpPr>
              <a:stCxn id="522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525" name="Google Shape;525;p26"/>
          <p:cNvCxnSpPr/>
          <p:nvPr/>
        </p:nvCxnSpPr>
        <p:spPr>
          <a:xfrm>
            <a:off x="1517113" y="4157959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6" name="Google Shape;526;p26"/>
          <p:cNvCxnSpPr/>
          <p:nvPr/>
        </p:nvCxnSpPr>
        <p:spPr>
          <a:xfrm>
            <a:off x="2074466" y="4157959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7" name="Google Shape;527;p26"/>
          <p:cNvCxnSpPr/>
          <p:nvPr/>
        </p:nvCxnSpPr>
        <p:spPr>
          <a:xfrm>
            <a:off x="1987096" y="4284493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8" name="Google Shape;528;p26"/>
          <p:cNvCxnSpPr/>
          <p:nvPr/>
        </p:nvCxnSpPr>
        <p:spPr>
          <a:xfrm>
            <a:off x="1905754" y="4453204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9" name="Google Shape;529;p26"/>
          <p:cNvCxnSpPr/>
          <p:nvPr/>
        </p:nvCxnSpPr>
        <p:spPr>
          <a:xfrm rot="10800000">
            <a:off x="1987096" y="4344917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0" name="Google Shape;530;p26"/>
          <p:cNvCxnSpPr/>
          <p:nvPr/>
        </p:nvCxnSpPr>
        <p:spPr>
          <a:xfrm>
            <a:off x="1976697" y="4341736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1" name="Google Shape;531;p26"/>
          <p:cNvCxnSpPr/>
          <p:nvPr/>
        </p:nvCxnSpPr>
        <p:spPr>
          <a:xfrm>
            <a:off x="2155808" y="4335710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2" name="Google Shape;532;p26"/>
          <p:cNvCxnSpPr/>
          <p:nvPr/>
        </p:nvCxnSpPr>
        <p:spPr>
          <a:xfrm>
            <a:off x="2146809" y="4453204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3" name="Google Shape;533;p26"/>
          <p:cNvCxnSpPr/>
          <p:nvPr/>
        </p:nvCxnSpPr>
        <p:spPr>
          <a:xfrm>
            <a:off x="1764154" y="4549613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4" name="Google Shape;534;p26"/>
          <p:cNvCxnSpPr/>
          <p:nvPr/>
        </p:nvCxnSpPr>
        <p:spPr>
          <a:xfrm>
            <a:off x="1633120" y="4661047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5" name="Google Shape;535;p26"/>
          <p:cNvCxnSpPr/>
          <p:nvPr/>
        </p:nvCxnSpPr>
        <p:spPr>
          <a:xfrm>
            <a:off x="1633120" y="4740850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6" name="Google Shape;536;p26"/>
          <p:cNvCxnSpPr/>
          <p:nvPr/>
        </p:nvCxnSpPr>
        <p:spPr>
          <a:xfrm>
            <a:off x="1764154" y="4745436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7" name="Google Shape;537;p26"/>
          <p:cNvSpPr/>
          <p:nvPr/>
        </p:nvSpPr>
        <p:spPr>
          <a:xfrm rot="10800000">
            <a:off x="1687390" y="4935316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8" name="Google Shape;538;p26"/>
          <p:cNvCxnSpPr/>
          <p:nvPr/>
        </p:nvCxnSpPr>
        <p:spPr>
          <a:xfrm>
            <a:off x="2246191" y="4459231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9" name="Google Shape;539;p26"/>
          <p:cNvCxnSpPr/>
          <p:nvPr/>
        </p:nvCxnSpPr>
        <p:spPr>
          <a:xfrm rot="10800000">
            <a:off x="1760760" y="4459231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0" name="Google Shape;540;p26"/>
          <p:cNvCxnSpPr>
            <a:endCxn id="537" idx="3"/>
          </p:cNvCxnSpPr>
          <p:nvPr/>
        </p:nvCxnSpPr>
        <p:spPr>
          <a:xfrm flipH="1">
            <a:off x="1764190" y="4845016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1" name="Google Shape;541;p26"/>
          <p:cNvCxnSpPr/>
          <p:nvPr/>
        </p:nvCxnSpPr>
        <p:spPr>
          <a:xfrm rot="10800000">
            <a:off x="1764154" y="4459112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42" name="Google Shape;542;p26"/>
          <p:cNvGrpSpPr/>
          <p:nvPr/>
        </p:nvGrpSpPr>
        <p:grpSpPr>
          <a:xfrm>
            <a:off x="3384318" y="1876415"/>
            <a:ext cx="102413" cy="1039810"/>
            <a:chOff x="5649100" y="1637966"/>
            <a:chExt cx="384000" cy="3898800"/>
          </a:xfrm>
        </p:grpSpPr>
        <p:sp>
          <p:nvSpPr>
            <p:cNvPr id="543" name="Google Shape;543;p26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6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45" name="Google Shape;545;p26"/>
            <p:cNvCxnSpPr>
              <a:stCxn id="543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6" name="Google Shape;546;p26"/>
            <p:cNvCxnSpPr>
              <a:stCxn id="544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547" name="Google Shape;547;p26"/>
          <p:cNvCxnSpPr/>
          <p:nvPr/>
        </p:nvCxnSpPr>
        <p:spPr>
          <a:xfrm>
            <a:off x="2579663" y="2054159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8" name="Google Shape;548;p26"/>
          <p:cNvCxnSpPr/>
          <p:nvPr/>
        </p:nvCxnSpPr>
        <p:spPr>
          <a:xfrm>
            <a:off x="3137016" y="2054159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9" name="Google Shape;549;p26"/>
          <p:cNvCxnSpPr/>
          <p:nvPr/>
        </p:nvCxnSpPr>
        <p:spPr>
          <a:xfrm>
            <a:off x="3049646" y="2180693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0" name="Google Shape;550;p26"/>
          <p:cNvCxnSpPr/>
          <p:nvPr/>
        </p:nvCxnSpPr>
        <p:spPr>
          <a:xfrm>
            <a:off x="2968304" y="2349404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1" name="Google Shape;551;p26"/>
          <p:cNvCxnSpPr/>
          <p:nvPr/>
        </p:nvCxnSpPr>
        <p:spPr>
          <a:xfrm rot="10800000">
            <a:off x="3049646" y="2241117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26"/>
          <p:cNvCxnSpPr/>
          <p:nvPr/>
        </p:nvCxnSpPr>
        <p:spPr>
          <a:xfrm>
            <a:off x="3039247" y="2237936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26"/>
          <p:cNvCxnSpPr/>
          <p:nvPr/>
        </p:nvCxnSpPr>
        <p:spPr>
          <a:xfrm>
            <a:off x="3218358" y="2231910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26"/>
          <p:cNvCxnSpPr/>
          <p:nvPr/>
        </p:nvCxnSpPr>
        <p:spPr>
          <a:xfrm>
            <a:off x="3209359" y="2349404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5" name="Google Shape;555;p26"/>
          <p:cNvCxnSpPr/>
          <p:nvPr/>
        </p:nvCxnSpPr>
        <p:spPr>
          <a:xfrm>
            <a:off x="2826704" y="2445813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6" name="Google Shape;556;p26"/>
          <p:cNvCxnSpPr/>
          <p:nvPr/>
        </p:nvCxnSpPr>
        <p:spPr>
          <a:xfrm>
            <a:off x="2695670" y="2557247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7" name="Google Shape;557;p26"/>
          <p:cNvCxnSpPr/>
          <p:nvPr/>
        </p:nvCxnSpPr>
        <p:spPr>
          <a:xfrm>
            <a:off x="2695670" y="2637050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8" name="Google Shape;558;p26"/>
          <p:cNvCxnSpPr/>
          <p:nvPr/>
        </p:nvCxnSpPr>
        <p:spPr>
          <a:xfrm>
            <a:off x="2826704" y="2641636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9" name="Google Shape;559;p26"/>
          <p:cNvSpPr/>
          <p:nvPr/>
        </p:nvSpPr>
        <p:spPr>
          <a:xfrm rot="10800000">
            <a:off x="2749940" y="2831516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0" name="Google Shape;560;p26"/>
          <p:cNvCxnSpPr/>
          <p:nvPr/>
        </p:nvCxnSpPr>
        <p:spPr>
          <a:xfrm>
            <a:off x="3308741" y="2355431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1" name="Google Shape;561;p26"/>
          <p:cNvCxnSpPr/>
          <p:nvPr/>
        </p:nvCxnSpPr>
        <p:spPr>
          <a:xfrm rot="10800000">
            <a:off x="2823310" y="2355431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2" name="Google Shape;562;p26"/>
          <p:cNvCxnSpPr>
            <a:endCxn id="559" idx="3"/>
          </p:cNvCxnSpPr>
          <p:nvPr/>
        </p:nvCxnSpPr>
        <p:spPr>
          <a:xfrm flipH="1">
            <a:off x="2826740" y="2741216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3" name="Google Shape;563;p26"/>
          <p:cNvCxnSpPr/>
          <p:nvPr/>
        </p:nvCxnSpPr>
        <p:spPr>
          <a:xfrm rot="10800000">
            <a:off x="2826704" y="2355312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64" name="Google Shape;564;p26"/>
          <p:cNvGrpSpPr/>
          <p:nvPr/>
        </p:nvGrpSpPr>
        <p:grpSpPr>
          <a:xfrm>
            <a:off x="3384318" y="2916015"/>
            <a:ext cx="102413" cy="1039810"/>
            <a:chOff x="5649100" y="1637966"/>
            <a:chExt cx="384000" cy="3898800"/>
          </a:xfrm>
        </p:grpSpPr>
        <p:sp>
          <p:nvSpPr>
            <p:cNvPr id="565" name="Google Shape;565;p26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6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67" name="Google Shape;567;p26"/>
            <p:cNvCxnSpPr>
              <a:stCxn id="565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8" name="Google Shape;568;p26"/>
            <p:cNvCxnSpPr>
              <a:stCxn id="566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569" name="Google Shape;569;p26"/>
          <p:cNvCxnSpPr/>
          <p:nvPr/>
        </p:nvCxnSpPr>
        <p:spPr>
          <a:xfrm>
            <a:off x="2579663" y="3093759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0" name="Google Shape;570;p26"/>
          <p:cNvCxnSpPr/>
          <p:nvPr/>
        </p:nvCxnSpPr>
        <p:spPr>
          <a:xfrm>
            <a:off x="3137016" y="3093759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1" name="Google Shape;571;p26"/>
          <p:cNvCxnSpPr/>
          <p:nvPr/>
        </p:nvCxnSpPr>
        <p:spPr>
          <a:xfrm>
            <a:off x="3049646" y="3220293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2" name="Google Shape;572;p26"/>
          <p:cNvCxnSpPr/>
          <p:nvPr/>
        </p:nvCxnSpPr>
        <p:spPr>
          <a:xfrm>
            <a:off x="2968304" y="3389004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3" name="Google Shape;573;p26"/>
          <p:cNvCxnSpPr/>
          <p:nvPr/>
        </p:nvCxnSpPr>
        <p:spPr>
          <a:xfrm rot="10800000">
            <a:off x="3049646" y="3280717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4" name="Google Shape;574;p26"/>
          <p:cNvCxnSpPr/>
          <p:nvPr/>
        </p:nvCxnSpPr>
        <p:spPr>
          <a:xfrm>
            <a:off x="3039247" y="3277536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5" name="Google Shape;575;p26"/>
          <p:cNvCxnSpPr/>
          <p:nvPr/>
        </p:nvCxnSpPr>
        <p:spPr>
          <a:xfrm>
            <a:off x="3218358" y="3271510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6" name="Google Shape;576;p26"/>
          <p:cNvCxnSpPr/>
          <p:nvPr/>
        </p:nvCxnSpPr>
        <p:spPr>
          <a:xfrm>
            <a:off x="3209359" y="3389004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7" name="Google Shape;577;p26"/>
          <p:cNvCxnSpPr/>
          <p:nvPr/>
        </p:nvCxnSpPr>
        <p:spPr>
          <a:xfrm>
            <a:off x="2826704" y="3485413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8" name="Google Shape;578;p26"/>
          <p:cNvCxnSpPr/>
          <p:nvPr/>
        </p:nvCxnSpPr>
        <p:spPr>
          <a:xfrm>
            <a:off x="2695670" y="3596847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9" name="Google Shape;579;p26"/>
          <p:cNvCxnSpPr/>
          <p:nvPr/>
        </p:nvCxnSpPr>
        <p:spPr>
          <a:xfrm>
            <a:off x="2695670" y="3676650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0" name="Google Shape;580;p26"/>
          <p:cNvCxnSpPr/>
          <p:nvPr/>
        </p:nvCxnSpPr>
        <p:spPr>
          <a:xfrm>
            <a:off x="2826704" y="3681236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1" name="Google Shape;581;p26"/>
          <p:cNvSpPr/>
          <p:nvPr/>
        </p:nvSpPr>
        <p:spPr>
          <a:xfrm rot="10800000">
            <a:off x="2749940" y="3871116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2" name="Google Shape;582;p26"/>
          <p:cNvCxnSpPr/>
          <p:nvPr/>
        </p:nvCxnSpPr>
        <p:spPr>
          <a:xfrm>
            <a:off x="3308741" y="3395031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3" name="Google Shape;583;p26"/>
          <p:cNvCxnSpPr/>
          <p:nvPr/>
        </p:nvCxnSpPr>
        <p:spPr>
          <a:xfrm rot="10800000">
            <a:off x="2823310" y="3395031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26"/>
          <p:cNvCxnSpPr>
            <a:endCxn id="581" idx="3"/>
          </p:cNvCxnSpPr>
          <p:nvPr/>
        </p:nvCxnSpPr>
        <p:spPr>
          <a:xfrm flipH="1">
            <a:off x="2826740" y="3780816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26"/>
          <p:cNvCxnSpPr/>
          <p:nvPr/>
        </p:nvCxnSpPr>
        <p:spPr>
          <a:xfrm rot="10800000">
            <a:off x="2826704" y="3394912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86" name="Google Shape;586;p26"/>
          <p:cNvGrpSpPr/>
          <p:nvPr/>
        </p:nvGrpSpPr>
        <p:grpSpPr>
          <a:xfrm>
            <a:off x="3384318" y="3975290"/>
            <a:ext cx="102413" cy="1039810"/>
            <a:chOff x="5649100" y="1637966"/>
            <a:chExt cx="384000" cy="3898800"/>
          </a:xfrm>
        </p:grpSpPr>
        <p:sp>
          <p:nvSpPr>
            <p:cNvPr id="587" name="Google Shape;587;p26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6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89" name="Google Shape;589;p26"/>
            <p:cNvCxnSpPr>
              <a:stCxn id="587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0" name="Google Shape;590;p26"/>
            <p:cNvCxnSpPr>
              <a:stCxn id="588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591" name="Google Shape;591;p26"/>
          <p:cNvCxnSpPr/>
          <p:nvPr/>
        </p:nvCxnSpPr>
        <p:spPr>
          <a:xfrm>
            <a:off x="2579663" y="4153034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2" name="Google Shape;592;p26"/>
          <p:cNvCxnSpPr/>
          <p:nvPr/>
        </p:nvCxnSpPr>
        <p:spPr>
          <a:xfrm>
            <a:off x="3137016" y="4153034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3" name="Google Shape;593;p26"/>
          <p:cNvCxnSpPr/>
          <p:nvPr/>
        </p:nvCxnSpPr>
        <p:spPr>
          <a:xfrm>
            <a:off x="3049646" y="4279568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4" name="Google Shape;594;p26"/>
          <p:cNvCxnSpPr/>
          <p:nvPr/>
        </p:nvCxnSpPr>
        <p:spPr>
          <a:xfrm>
            <a:off x="2968304" y="4448279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5" name="Google Shape;595;p26"/>
          <p:cNvCxnSpPr/>
          <p:nvPr/>
        </p:nvCxnSpPr>
        <p:spPr>
          <a:xfrm rot="10800000">
            <a:off x="3049646" y="4339992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6" name="Google Shape;596;p26"/>
          <p:cNvCxnSpPr/>
          <p:nvPr/>
        </p:nvCxnSpPr>
        <p:spPr>
          <a:xfrm>
            <a:off x="3039247" y="4336811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7" name="Google Shape;597;p26"/>
          <p:cNvCxnSpPr/>
          <p:nvPr/>
        </p:nvCxnSpPr>
        <p:spPr>
          <a:xfrm>
            <a:off x="3218358" y="4330785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8" name="Google Shape;598;p26"/>
          <p:cNvCxnSpPr/>
          <p:nvPr/>
        </p:nvCxnSpPr>
        <p:spPr>
          <a:xfrm>
            <a:off x="3209359" y="4448279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9" name="Google Shape;599;p26"/>
          <p:cNvCxnSpPr/>
          <p:nvPr/>
        </p:nvCxnSpPr>
        <p:spPr>
          <a:xfrm>
            <a:off x="2826704" y="4544688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0" name="Google Shape;600;p26"/>
          <p:cNvCxnSpPr/>
          <p:nvPr/>
        </p:nvCxnSpPr>
        <p:spPr>
          <a:xfrm>
            <a:off x="2695670" y="4656122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1" name="Google Shape;601;p26"/>
          <p:cNvCxnSpPr/>
          <p:nvPr/>
        </p:nvCxnSpPr>
        <p:spPr>
          <a:xfrm>
            <a:off x="2695670" y="4735925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2" name="Google Shape;602;p26"/>
          <p:cNvCxnSpPr/>
          <p:nvPr/>
        </p:nvCxnSpPr>
        <p:spPr>
          <a:xfrm>
            <a:off x="2826704" y="4740511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3" name="Google Shape;603;p26"/>
          <p:cNvSpPr/>
          <p:nvPr/>
        </p:nvSpPr>
        <p:spPr>
          <a:xfrm rot="10800000">
            <a:off x="2749940" y="4930391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4" name="Google Shape;604;p26"/>
          <p:cNvCxnSpPr/>
          <p:nvPr/>
        </p:nvCxnSpPr>
        <p:spPr>
          <a:xfrm>
            <a:off x="3308741" y="4454306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5" name="Google Shape;605;p26"/>
          <p:cNvCxnSpPr/>
          <p:nvPr/>
        </p:nvCxnSpPr>
        <p:spPr>
          <a:xfrm rot="10800000">
            <a:off x="2823310" y="4454306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6" name="Google Shape;606;p26"/>
          <p:cNvCxnSpPr>
            <a:endCxn id="603" idx="3"/>
          </p:cNvCxnSpPr>
          <p:nvPr/>
        </p:nvCxnSpPr>
        <p:spPr>
          <a:xfrm flipH="1">
            <a:off x="2826740" y="4840091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7" name="Google Shape;607;p26"/>
          <p:cNvCxnSpPr/>
          <p:nvPr/>
        </p:nvCxnSpPr>
        <p:spPr>
          <a:xfrm rot="10800000">
            <a:off x="2826704" y="4454187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08" name="Google Shape;608;p26"/>
          <p:cNvGrpSpPr/>
          <p:nvPr/>
        </p:nvGrpSpPr>
        <p:grpSpPr>
          <a:xfrm>
            <a:off x="4367043" y="1866590"/>
            <a:ext cx="102413" cy="1039810"/>
            <a:chOff x="5649100" y="1637966"/>
            <a:chExt cx="384000" cy="3898800"/>
          </a:xfrm>
        </p:grpSpPr>
        <p:sp>
          <p:nvSpPr>
            <p:cNvPr id="609" name="Google Shape;609;p26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6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11" name="Google Shape;611;p26"/>
            <p:cNvCxnSpPr>
              <a:stCxn id="609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2" name="Google Shape;612;p26"/>
            <p:cNvCxnSpPr>
              <a:stCxn id="610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613" name="Google Shape;613;p26"/>
          <p:cNvCxnSpPr/>
          <p:nvPr/>
        </p:nvCxnSpPr>
        <p:spPr>
          <a:xfrm>
            <a:off x="3562388" y="2044334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4" name="Google Shape;614;p26"/>
          <p:cNvCxnSpPr/>
          <p:nvPr/>
        </p:nvCxnSpPr>
        <p:spPr>
          <a:xfrm>
            <a:off x="4119741" y="2044334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5" name="Google Shape;615;p26"/>
          <p:cNvCxnSpPr/>
          <p:nvPr/>
        </p:nvCxnSpPr>
        <p:spPr>
          <a:xfrm>
            <a:off x="4032371" y="2170868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6" name="Google Shape;616;p26"/>
          <p:cNvCxnSpPr/>
          <p:nvPr/>
        </p:nvCxnSpPr>
        <p:spPr>
          <a:xfrm>
            <a:off x="3951029" y="2339579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7" name="Google Shape;617;p26"/>
          <p:cNvCxnSpPr/>
          <p:nvPr/>
        </p:nvCxnSpPr>
        <p:spPr>
          <a:xfrm rot="10800000">
            <a:off x="4032371" y="2231292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8" name="Google Shape;618;p26"/>
          <p:cNvCxnSpPr/>
          <p:nvPr/>
        </p:nvCxnSpPr>
        <p:spPr>
          <a:xfrm>
            <a:off x="4021972" y="2228111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9" name="Google Shape;619;p26"/>
          <p:cNvCxnSpPr/>
          <p:nvPr/>
        </p:nvCxnSpPr>
        <p:spPr>
          <a:xfrm>
            <a:off x="4201083" y="2222085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0" name="Google Shape;620;p26"/>
          <p:cNvCxnSpPr/>
          <p:nvPr/>
        </p:nvCxnSpPr>
        <p:spPr>
          <a:xfrm>
            <a:off x="4192084" y="2339579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1" name="Google Shape;621;p26"/>
          <p:cNvCxnSpPr/>
          <p:nvPr/>
        </p:nvCxnSpPr>
        <p:spPr>
          <a:xfrm>
            <a:off x="3809429" y="2435988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2" name="Google Shape;622;p26"/>
          <p:cNvCxnSpPr/>
          <p:nvPr/>
        </p:nvCxnSpPr>
        <p:spPr>
          <a:xfrm>
            <a:off x="3678395" y="2547422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3" name="Google Shape;623;p26"/>
          <p:cNvCxnSpPr/>
          <p:nvPr/>
        </p:nvCxnSpPr>
        <p:spPr>
          <a:xfrm>
            <a:off x="3678395" y="2627225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4" name="Google Shape;624;p26"/>
          <p:cNvCxnSpPr/>
          <p:nvPr/>
        </p:nvCxnSpPr>
        <p:spPr>
          <a:xfrm>
            <a:off x="3809429" y="2631811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5" name="Google Shape;625;p26"/>
          <p:cNvSpPr/>
          <p:nvPr/>
        </p:nvSpPr>
        <p:spPr>
          <a:xfrm rot="10800000">
            <a:off x="3732665" y="2821691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6" name="Google Shape;626;p26"/>
          <p:cNvCxnSpPr/>
          <p:nvPr/>
        </p:nvCxnSpPr>
        <p:spPr>
          <a:xfrm>
            <a:off x="4291466" y="2345606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7" name="Google Shape;627;p26"/>
          <p:cNvCxnSpPr/>
          <p:nvPr/>
        </p:nvCxnSpPr>
        <p:spPr>
          <a:xfrm rot="10800000">
            <a:off x="3806035" y="2345606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8" name="Google Shape;628;p26"/>
          <p:cNvCxnSpPr>
            <a:endCxn id="625" idx="3"/>
          </p:cNvCxnSpPr>
          <p:nvPr/>
        </p:nvCxnSpPr>
        <p:spPr>
          <a:xfrm flipH="1">
            <a:off x="3809465" y="2731391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9" name="Google Shape;629;p26"/>
          <p:cNvCxnSpPr/>
          <p:nvPr/>
        </p:nvCxnSpPr>
        <p:spPr>
          <a:xfrm rot="10800000">
            <a:off x="3809429" y="2345487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30" name="Google Shape;630;p26"/>
          <p:cNvGrpSpPr/>
          <p:nvPr/>
        </p:nvGrpSpPr>
        <p:grpSpPr>
          <a:xfrm>
            <a:off x="4367043" y="2906190"/>
            <a:ext cx="102413" cy="1039810"/>
            <a:chOff x="5649100" y="1637966"/>
            <a:chExt cx="384000" cy="3898800"/>
          </a:xfrm>
        </p:grpSpPr>
        <p:sp>
          <p:nvSpPr>
            <p:cNvPr id="631" name="Google Shape;631;p26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6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33" name="Google Shape;633;p26"/>
            <p:cNvCxnSpPr>
              <a:stCxn id="631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4" name="Google Shape;634;p26"/>
            <p:cNvCxnSpPr>
              <a:stCxn id="632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635" name="Google Shape;635;p26"/>
          <p:cNvCxnSpPr/>
          <p:nvPr/>
        </p:nvCxnSpPr>
        <p:spPr>
          <a:xfrm>
            <a:off x="3562388" y="3083934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6" name="Google Shape;636;p26"/>
          <p:cNvCxnSpPr/>
          <p:nvPr/>
        </p:nvCxnSpPr>
        <p:spPr>
          <a:xfrm>
            <a:off x="4119741" y="3083934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7" name="Google Shape;637;p26"/>
          <p:cNvCxnSpPr/>
          <p:nvPr/>
        </p:nvCxnSpPr>
        <p:spPr>
          <a:xfrm>
            <a:off x="4032371" y="3210468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8" name="Google Shape;638;p26"/>
          <p:cNvCxnSpPr/>
          <p:nvPr/>
        </p:nvCxnSpPr>
        <p:spPr>
          <a:xfrm>
            <a:off x="3951029" y="3379179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9" name="Google Shape;639;p26"/>
          <p:cNvCxnSpPr/>
          <p:nvPr/>
        </p:nvCxnSpPr>
        <p:spPr>
          <a:xfrm rot="10800000">
            <a:off x="4032371" y="3270892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0" name="Google Shape;640;p26"/>
          <p:cNvCxnSpPr/>
          <p:nvPr/>
        </p:nvCxnSpPr>
        <p:spPr>
          <a:xfrm>
            <a:off x="4021972" y="3267711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1" name="Google Shape;641;p26"/>
          <p:cNvCxnSpPr/>
          <p:nvPr/>
        </p:nvCxnSpPr>
        <p:spPr>
          <a:xfrm>
            <a:off x="4201083" y="3261685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2" name="Google Shape;642;p26"/>
          <p:cNvCxnSpPr/>
          <p:nvPr/>
        </p:nvCxnSpPr>
        <p:spPr>
          <a:xfrm>
            <a:off x="4192084" y="3379179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3" name="Google Shape;643;p26"/>
          <p:cNvCxnSpPr/>
          <p:nvPr/>
        </p:nvCxnSpPr>
        <p:spPr>
          <a:xfrm>
            <a:off x="3809429" y="3475588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4" name="Google Shape;644;p26"/>
          <p:cNvCxnSpPr/>
          <p:nvPr/>
        </p:nvCxnSpPr>
        <p:spPr>
          <a:xfrm>
            <a:off x="3678395" y="3587022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5" name="Google Shape;645;p26"/>
          <p:cNvCxnSpPr/>
          <p:nvPr/>
        </p:nvCxnSpPr>
        <p:spPr>
          <a:xfrm>
            <a:off x="3678395" y="3666825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6" name="Google Shape;646;p26"/>
          <p:cNvCxnSpPr/>
          <p:nvPr/>
        </p:nvCxnSpPr>
        <p:spPr>
          <a:xfrm>
            <a:off x="3809429" y="3671411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7" name="Google Shape;647;p26"/>
          <p:cNvSpPr/>
          <p:nvPr/>
        </p:nvSpPr>
        <p:spPr>
          <a:xfrm rot="10800000">
            <a:off x="3732665" y="3861291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8" name="Google Shape;648;p26"/>
          <p:cNvCxnSpPr/>
          <p:nvPr/>
        </p:nvCxnSpPr>
        <p:spPr>
          <a:xfrm>
            <a:off x="4291466" y="3385206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9" name="Google Shape;649;p26"/>
          <p:cNvCxnSpPr/>
          <p:nvPr/>
        </p:nvCxnSpPr>
        <p:spPr>
          <a:xfrm rot="10800000">
            <a:off x="3806035" y="3385206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0" name="Google Shape;650;p26"/>
          <p:cNvCxnSpPr>
            <a:endCxn id="647" idx="3"/>
          </p:cNvCxnSpPr>
          <p:nvPr/>
        </p:nvCxnSpPr>
        <p:spPr>
          <a:xfrm flipH="1">
            <a:off x="3809465" y="3770991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1" name="Google Shape;651;p26"/>
          <p:cNvCxnSpPr/>
          <p:nvPr/>
        </p:nvCxnSpPr>
        <p:spPr>
          <a:xfrm rot="10800000">
            <a:off x="3809429" y="3385087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52" name="Google Shape;652;p26"/>
          <p:cNvGrpSpPr/>
          <p:nvPr/>
        </p:nvGrpSpPr>
        <p:grpSpPr>
          <a:xfrm>
            <a:off x="4367043" y="3965465"/>
            <a:ext cx="102413" cy="1039810"/>
            <a:chOff x="5649100" y="1637966"/>
            <a:chExt cx="384000" cy="3898800"/>
          </a:xfrm>
        </p:grpSpPr>
        <p:sp>
          <p:nvSpPr>
            <p:cNvPr id="653" name="Google Shape;653;p26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6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55" name="Google Shape;655;p26"/>
            <p:cNvCxnSpPr>
              <a:stCxn id="653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6" name="Google Shape;656;p26"/>
            <p:cNvCxnSpPr>
              <a:stCxn id="654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657" name="Google Shape;657;p26"/>
          <p:cNvCxnSpPr/>
          <p:nvPr/>
        </p:nvCxnSpPr>
        <p:spPr>
          <a:xfrm>
            <a:off x="3562388" y="4143209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8" name="Google Shape;658;p26"/>
          <p:cNvCxnSpPr/>
          <p:nvPr/>
        </p:nvCxnSpPr>
        <p:spPr>
          <a:xfrm>
            <a:off x="4119741" y="4143209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9" name="Google Shape;659;p26"/>
          <p:cNvCxnSpPr/>
          <p:nvPr/>
        </p:nvCxnSpPr>
        <p:spPr>
          <a:xfrm>
            <a:off x="4032371" y="4269743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0" name="Google Shape;660;p26"/>
          <p:cNvCxnSpPr/>
          <p:nvPr/>
        </p:nvCxnSpPr>
        <p:spPr>
          <a:xfrm>
            <a:off x="3951029" y="4438454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1" name="Google Shape;661;p26"/>
          <p:cNvCxnSpPr/>
          <p:nvPr/>
        </p:nvCxnSpPr>
        <p:spPr>
          <a:xfrm rot="10800000">
            <a:off x="4032371" y="4330167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2" name="Google Shape;662;p26"/>
          <p:cNvCxnSpPr/>
          <p:nvPr/>
        </p:nvCxnSpPr>
        <p:spPr>
          <a:xfrm>
            <a:off x="4021972" y="4326986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3" name="Google Shape;663;p26"/>
          <p:cNvCxnSpPr/>
          <p:nvPr/>
        </p:nvCxnSpPr>
        <p:spPr>
          <a:xfrm>
            <a:off x="4201083" y="4320960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4" name="Google Shape;664;p26"/>
          <p:cNvCxnSpPr/>
          <p:nvPr/>
        </p:nvCxnSpPr>
        <p:spPr>
          <a:xfrm>
            <a:off x="4192084" y="4438454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5" name="Google Shape;665;p26"/>
          <p:cNvCxnSpPr/>
          <p:nvPr/>
        </p:nvCxnSpPr>
        <p:spPr>
          <a:xfrm>
            <a:off x="3809429" y="4534863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6" name="Google Shape;666;p26"/>
          <p:cNvCxnSpPr/>
          <p:nvPr/>
        </p:nvCxnSpPr>
        <p:spPr>
          <a:xfrm>
            <a:off x="3678395" y="4646297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7" name="Google Shape;667;p26"/>
          <p:cNvCxnSpPr/>
          <p:nvPr/>
        </p:nvCxnSpPr>
        <p:spPr>
          <a:xfrm>
            <a:off x="3678395" y="4726100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8" name="Google Shape;668;p26"/>
          <p:cNvCxnSpPr/>
          <p:nvPr/>
        </p:nvCxnSpPr>
        <p:spPr>
          <a:xfrm>
            <a:off x="3809429" y="4730686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9" name="Google Shape;669;p26"/>
          <p:cNvSpPr/>
          <p:nvPr/>
        </p:nvSpPr>
        <p:spPr>
          <a:xfrm rot="10800000">
            <a:off x="3732665" y="4920566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0" name="Google Shape;670;p26"/>
          <p:cNvCxnSpPr/>
          <p:nvPr/>
        </p:nvCxnSpPr>
        <p:spPr>
          <a:xfrm>
            <a:off x="4291466" y="4444481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1" name="Google Shape;671;p26"/>
          <p:cNvCxnSpPr/>
          <p:nvPr/>
        </p:nvCxnSpPr>
        <p:spPr>
          <a:xfrm rot="10800000">
            <a:off x="3806035" y="4444481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2" name="Google Shape;672;p26"/>
          <p:cNvCxnSpPr>
            <a:endCxn id="669" idx="3"/>
          </p:cNvCxnSpPr>
          <p:nvPr/>
        </p:nvCxnSpPr>
        <p:spPr>
          <a:xfrm flipH="1">
            <a:off x="3809465" y="4830266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3" name="Google Shape;673;p26"/>
          <p:cNvCxnSpPr/>
          <p:nvPr/>
        </p:nvCxnSpPr>
        <p:spPr>
          <a:xfrm rot="10800000">
            <a:off x="3809429" y="4444362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74" name="Google Shape;674;p26"/>
          <p:cNvGrpSpPr/>
          <p:nvPr/>
        </p:nvGrpSpPr>
        <p:grpSpPr>
          <a:xfrm>
            <a:off x="5349768" y="1852715"/>
            <a:ext cx="102413" cy="1039810"/>
            <a:chOff x="5649100" y="1637966"/>
            <a:chExt cx="384000" cy="3898800"/>
          </a:xfrm>
        </p:grpSpPr>
        <p:sp>
          <p:nvSpPr>
            <p:cNvPr id="675" name="Google Shape;675;p26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6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77" name="Google Shape;677;p26"/>
            <p:cNvCxnSpPr>
              <a:stCxn id="675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8" name="Google Shape;678;p26"/>
            <p:cNvCxnSpPr>
              <a:stCxn id="676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679" name="Google Shape;679;p26"/>
          <p:cNvCxnSpPr/>
          <p:nvPr/>
        </p:nvCxnSpPr>
        <p:spPr>
          <a:xfrm>
            <a:off x="4545113" y="2030459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0" name="Google Shape;680;p26"/>
          <p:cNvCxnSpPr/>
          <p:nvPr/>
        </p:nvCxnSpPr>
        <p:spPr>
          <a:xfrm>
            <a:off x="5102466" y="2030459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1" name="Google Shape;681;p26"/>
          <p:cNvCxnSpPr/>
          <p:nvPr/>
        </p:nvCxnSpPr>
        <p:spPr>
          <a:xfrm>
            <a:off x="5015096" y="2156993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2" name="Google Shape;682;p26"/>
          <p:cNvCxnSpPr/>
          <p:nvPr/>
        </p:nvCxnSpPr>
        <p:spPr>
          <a:xfrm>
            <a:off x="4933754" y="2325704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3" name="Google Shape;683;p26"/>
          <p:cNvCxnSpPr/>
          <p:nvPr/>
        </p:nvCxnSpPr>
        <p:spPr>
          <a:xfrm rot="10800000">
            <a:off x="5015096" y="2217417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4" name="Google Shape;684;p26"/>
          <p:cNvCxnSpPr/>
          <p:nvPr/>
        </p:nvCxnSpPr>
        <p:spPr>
          <a:xfrm>
            <a:off x="5004697" y="2214236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5" name="Google Shape;685;p26"/>
          <p:cNvCxnSpPr/>
          <p:nvPr/>
        </p:nvCxnSpPr>
        <p:spPr>
          <a:xfrm>
            <a:off x="5183808" y="2208210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6" name="Google Shape;686;p26"/>
          <p:cNvCxnSpPr/>
          <p:nvPr/>
        </p:nvCxnSpPr>
        <p:spPr>
          <a:xfrm>
            <a:off x="5174809" y="2325704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7" name="Google Shape;687;p26"/>
          <p:cNvCxnSpPr/>
          <p:nvPr/>
        </p:nvCxnSpPr>
        <p:spPr>
          <a:xfrm>
            <a:off x="4792154" y="2422113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8" name="Google Shape;688;p26"/>
          <p:cNvCxnSpPr/>
          <p:nvPr/>
        </p:nvCxnSpPr>
        <p:spPr>
          <a:xfrm>
            <a:off x="4661120" y="2533547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9" name="Google Shape;689;p26"/>
          <p:cNvCxnSpPr/>
          <p:nvPr/>
        </p:nvCxnSpPr>
        <p:spPr>
          <a:xfrm>
            <a:off x="4661120" y="2613350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0" name="Google Shape;690;p26"/>
          <p:cNvCxnSpPr/>
          <p:nvPr/>
        </p:nvCxnSpPr>
        <p:spPr>
          <a:xfrm>
            <a:off x="4792154" y="2617936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1" name="Google Shape;691;p26"/>
          <p:cNvSpPr/>
          <p:nvPr/>
        </p:nvSpPr>
        <p:spPr>
          <a:xfrm rot="10800000">
            <a:off x="4715390" y="2807816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2" name="Google Shape;692;p26"/>
          <p:cNvCxnSpPr/>
          <p:nvPr/>
        </p:nvCxnSpPr>
        <p:spPr>
          <a:xfrm>
            <a:off x="5274191" y="2331731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3" name="Google Shape;693;p26"/>
          <p:cNvCxnSpPr/>
          <p:nvPr/>
        </p:nvCxnSpPr>
        <p:spPr>
          <a:xfrm rot="10800000">
            <a:off x="4788760" y="2331731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4" name="Google Shape;694;p26"/>
          <p:cNvCxnSpPr>
            <a:endCxn id="691" idx="3"/>
          </p:cNvCxnSpPr>
          <p:nvPr/>
        </p:nvCxnSpPr>
        <p:spPr>
          <a:xfrm flipH="1">
            <a:off x="4792190" y="2717516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5" name="Google Shape;695;p26"/>
          <p:cNvCxnSpPr/>
          <p:nvPr/>
        </p:nvCxnSpPr>
        <p:spPr>
          <a:xfrm rot="10800000">
            <a:off x="4792154" y="2331612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96" name="Google Shape;696;p26"/>
          <p:cNvGrpSpPr/>
          <p:nvPr/>
        </p:nvGrpSpPr>
        <p:grpSpPr>
          <a:xfrm>
            <a:off x="5349768" y="2892315"/>
            <a:ext cx="102413" cy="1039810"/>
            <a:chOff x="5649100" y="1637966"/>
            <a:chExt cx="384000" cy="3898800"/>
          </a:xfrm>
        </p:grpSpPr>
        <p:sp>
          <p:nvSpPr>
            <p:cNvPr id="697" name="Google Shape;697;p26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6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99" name="Google Shape;699;p26"/>
            <p:cNvCxnSpPr>
              <a:stCxn id="697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0" name="Google Shape;700;p26"/>
            <p:cNvCxnSpPr>
              <a:stCxn id="698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701" name="Google Shape;701;p26"/>
          <p:cNvCxnSpPr/>
          <p:nvPr/>
        </p:nvCxnSpPr>
        <p:spPr>
          <a:xfrm>
            <a:off x="4545113" y="3070059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2" name="Google Shape;702;p26"/>
          <p:cNvCxnSpPr/>
          <p:nvPr/>
        </p:nvCxnSpPr>
        <p:spPr>
          <a:xfrm>
            <a:off x="5102466" y="3070059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3" name="Google Shape;703;p26"/>
          <p:cNvCxnSpPr/>
          <p:nvPr/>
        </p:nvCxnSpPr>
        <p:spPr>
          <a:xfrm>
            <a:off x="5015096" y="3196593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4" name="Google Shape;704;p26"/>
          <p:cNvCxnSpPr/>
          <p:nvPr/>
        </p:nvCxnSpPr>
        <p:spPr>
          <a:xfrm>
            <a:off x="4933754" y="3365304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5" name="Google Shape;705;p26"/>
          <p:cNvCxnSpPr/>
          <p:nvPr/>
        </p:nvCxnSpPr>
        <p:spPr>
          <a:xfrm rot="10800000">
            <a:off x="5015096" y="3257017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6" name="Google Shape;706;p26"/>
          <p:cNvCxnSpPr/>
          <p:nvPr/>
        </p:nvCxnSpPr>
        <p:spPr>
          <a:xfrm>
            <a:off x="5004697" y="3253836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7" name="Google Shape;707;p26"/>
          <p:cNvCxnSpPr/>
          <p:nvPr/>
        </p:nvCxnSpPr>
        <p:spPr>
          <a:xfrm>
            <a:off x="5183808" y="3247810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8" name="Google Shape;708;p26"/>
          <p:cNvCxnSpPr/>
          <p:nvPr/>
        </p:nvCxnSpPr>
        <p:spPr>
          <a:xfrm>
            <a:off x="5174809" y="3365304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9" name="Google Shape;709;p26"/>
          <p:cNvCxnSpPr/>
          <p:nvPr/>
        </p:nvCxnSpPr>
        <p:spPr>
          <a:xfrm>
            <a:off x="4792154" y="3461713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0" name="Google Shape;710;p26"/>
          <p:cNvCxnSpPr/>
          <p:nvPr/>
        </p:nvCxnSpPr>
        <p:spPr>
          <a:xfrm>
            <a:off x="4661120" y="3573147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1" name="Google Shape;711;p26"/>
          <p:cNvCxnSpPr/>
          <p:nvPr/>
        </p:nvCxnSpPr>
        <p:spPr>
          <a:xfrm>
            <a:off x="4661120" y="3652950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2" name="Google Shape;712;p26"/>
          <p:cNvCxnSpPr/>
          <p:nvPr/>
        </p:nvCxnSpPr>
        <p:spPr>
          <a:xfrm>
            <a:off x="4792154" y="3657536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3" name="Google Shape;713;p26"/>
          <p:cNvSpPr/>
          <p:nvPr/>
        </p:nvSpPr>
        <p:spPr>
          <a:xfrm rot="10800000">
            <a:off x="4715390" y="3847416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4" name="Google Shape;714;p26"/>
          <p:cNvCxnSpPr/>
          <p:nvPr/>
        </p:nvCxnSpPr>
        <p:spPr>
          <a:xfrm>
            <a:off x="5274191" y="3371331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5" name="Google Shape;715;p26"/>
          <p:cNvCxnSpPr/>
          <p:nvPr/>
        </p:nvCxnSpPr>
        <p:spPr>
          <a:xfrm rot="10800000">
            <a:off x="4788760" y="3371331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6" name="Google Shape;716;p26"/>
          <p:cNvCxnSpPr>
            <a:endCxn id="713" idx="3"/>
          </p:cNvCxnSpPr>
          <p:nvPr/>
        </p:nvCxnSpPr>
        <p:spPr>
          <a:xfrm flipH="1">
            <a:off x="4792190" y="3757116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7" name="Google Shape;717;p26"/>
          <p:cNvCxnSpPr/>
          <p:nvPr/>
        </p:nvCxnSpPr>
        <p:spPr>
          <a:xfrm rot="10800000">
            <a:off x="4792154" y="3371212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18" name="Google Shape;718;p26"/>
          <p:cNvGrpSpPr/>
          <p:nvPr/>
        </p:nvGrpSpPr>
        <p:grpSpPr>
          <a:xfrm>
            <a:off x="5349768" y="3951590"/>
            <a:ext cx="102413" cy="1039810"/>
            <a:chOff x="5649100" y="1637966"/>
            <a:chExt cx="384000" cy="3898800"/>
          </a:xfrm>
        </p:grpSpPr>
        <p:sp>
          <p:nvSpPr>
            <p:cNvPr id="719" name="Google Shape;719;p26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6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21" name="Google Shape;721;p26"/>
            <p:cNvCxnSpPr>
              <a:stCxn id="719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2" name="Google Shape;722;p26"/>
            <p:cNvCxnSpPr>
              <a:stCxn id="720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723" name="Google Shape;723;p26"/>
          <p:cNvCxnSpPr/>
          <p:nvPr/>
        </p:nvCxnSpPr>
        <p:spPr>
          <a:xfrm>
            <a:off x="4545113" y="4129334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4" name="Google Shape;724;p26"/>
          <p:cNvCxnSpPr/>
          <p:nvPr/>
        </p:nvCxnSpPr>
        <p:spPr>
          <a:xfrm>
            <a:off x="5102466" y="4129334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5" name="Google Shape;725;p26"/>
          <p:cNvCxnSpPr/>
          <p:nvPr/>
        </p:nvCxnSpPr>
        <p:spPr>
          <a:xfrm>
            <a:off x="5015096" y="4255868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6" name="Google Shape;726;p26"/>
          <p:cNvCxnSpPr/>
          <p:nvPr/>
        </p:nvCxnSpPr>
        <p:spPr>
          <a:xfrm>
            <a:off x="4933754" y="4424579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7" name="Google Shape;727;p26"/>
          <p:cNvCxnSpPr/>
          <p:nvPr/>
        </p:nvCxnSpPr>
        <p:spPr>
          <a:xfrm rot="10800000">
            <a:off x="5015096" y="4316292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26"/>
          <p:cNvCxnSpPr/>
          <p:nvPr/>
        </p:nvCxnSpPr>
        <p:spPr>
          <a:xfrm>
            <a:off x="5004697" y="4313111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9" name="Google Shape;729;p26"/>
          <p:cNvCxnSpPr/>
          <p:nvPr/>
        </p:nvCxnSpPr>
        <p:spPr>
          <a:xfrm>
            <a:off x="5183808" y="4307085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0" name="Google Shape;730;p26"/>
          <p:cNvCxnSpPr/>
          <p:nvPr/>
        </p:nvCxnSpPr>
        <p:spPr>
          <a:xfrm>
            <a:off x="5174809" y="4424579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1" name="Google Shape;731;p26"/>
          <p:cNvCxnSpPr/>
          <p:nvPr/>
        </p:nvCxnSpPr>
        <p:spPr>
          <a:xfrm>
            <a:off x="4792154" y="4520988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2" name="Google Shape;732;p26"/>
          <p:cNvCxnSpPr/>
          <p:nvPr/>
        </p:nvCxnSpPr>
        <p:spPr>
          <a:xfrm>
            <a:off x="4661120" y="4632422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3" name="Google Shape;733;p26"/>
          <p:cNvCxnSpPr/>
          <p:nvPr/>
        </p:nvCxnSpPr>
        <p:spPr>
          <a:xfrm>
            <a:off x="4661120" y="4712225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4" name="Google Shape;734;p26"/>
          <p:cNvCxnSpPr/>
          <p:nvPr/>
        </p:nvCxnSpPr>
        <p:spPr>
          <a:xfrm>
            <a:off x="4792154" y="4716811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5" name="Google Shape;735;p26"/>
          <p:cNvSpPr/>
          <p:nvPr/>
        </p:nvSpPr>
        <p:spPr>
          <a:xfrm rot="10800000">
            <a:off x="4715390" y="4906691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6" name="Google Shape;736;p26"/>
          <p:cNvCxnSpPr/>
          <p:nvPr/>
        </p:nvCxnSpPr>
        <p:spPr>
          <a:xfrm>
            <a:off x="5274191" y="4430606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7" name="Google Shape;737;p26"/>
          <p:cNvCxnSpPr/>
          <p:nvPr/>
        </p:nvCxnSpPr>
        <p:spPr>
          <a:xfrm rot="10800000">
            <a:off x="4788760" y="4430606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8" name="Google Shape;738;p26"/>
          <p:cNvCxnSpPr>
            <a:endCxn id="735" idx="3"/>
          </p:cNvCxnSpPr>
          <p:nvPr/>
        </p:nvCxnSpPr>
        <p:spPr>
          <a:xfrm flipH="1">
            <a:off x="4792190" y="4816391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9" name="Google Shape;739;p26"/>
          <p:cNvCxnSpPr/>
          <p:nvPr/>
        </p:nvCxnSpPr>
        <p:spPr>
          <a:xfrm rot="10800000">
            <a:off x="4792154" y="4430487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40" name="Google Shape;740;p26"/>
          <p:cNvGrpSpPr/>
          <p:nvPr/>
        </p:nvGrpSpPr>
        <p:grpSpPr>
          <a:xfrm>
            <a:off x="6332493" y="1842890"/>
            <a:ext cx="102413" cy="1039810"/>
            <a:chOff x="5649100" y="1637966"/>
            <a:chExt cx="384000" cy="3898800"/>
          </a:xfrm>
        </p:grpSpPr>
        <p:sp>
          <p:nvSpPr>
            <p:cNvPr id="741" name="Google Shape;741;p26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6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43" name="Google Shape;743;p26"/>
            <p:cNvCxnSpPr>
              <a:stCxn id="741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4" name="Google Shape;744;p26"/>
            <p:cNvCxnSpPr>
              <a:stCxn id="742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745" name="Google Shape;745;p26"/>
          <p:cNvCxnSpPr/>
          <p:nvPr/>
        </p:nvCxnSpPr>
        <p:spPr>
          <a:xfrm>
            <a:off x="5527838" y="2020634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6" name="Google Shape;746;p26"/>
          <p:cNvCxnSpPr/>
          <p:nvPr/>
        </p:nvCxnSpPr>
        <p:spPr>
          <a:xfrm>
            <a:off x="6085191" y="2020634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7" name="Google Shape;747;p26"/>
          <p:cNvCxnSpPr/>
          <p:nvPr/>
        </p:nvCxnSpPr>
        <p:spPr>
          <a:xfrm>
            <a:off x="5997821" y="2147168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8" name="Google Shape;748;p26"/>
          <p:cNvCxnSpPr/>
          <p:nvPr/>
        </p:nvCxnSpPr>
        <p:spPr>
          <a:xfrm>
            <a:off x="5916479" y="2315879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9" name="Google Shape;749;p26"/>
          <p:cNvCxnSpPr/>
          <p:nvPr/>
        </p:nvCxnSpPr>
        <p:spPr>
          <a:xfrm rot="10800000">
            <a:off x="5997821" y="2207592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0" name="Google Shape;750;p26"/>
          <p:cNvCxnSpPr/>
          <p:nvPr/>
        </p:nvCxnSpPr>
        <p:spPr>
          <a:xfrm>
            <a:off x="5987422" y="2204411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1" name="Google Shape;751;p26"/>
          <p:cNvCxnSpPr/>
          <p:nvPr/>
        </p:nvCxnSpPr>
        <p:spPr>
          <a:xfrm>
            <a:off x="6166533" y="2198385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2" name="Google Shape;752;p26"/>
          <p:cNvCxnSpPr/>
          <p:nvPr/>
        </p:nvCxnSpPr>
        <p:spPr>
          <a:xfrm>
            <a:off x="6157534" y="2315879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3" name="Google Shape;753;p26"/>
          <p:cNvCxnSpPr/>
          <p:nvPr/>
        </p:nvCxnSpPr>
        <p:spPr>
          <a:xfrm>
            <a:off x="5774879" y="2412288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4" name="Google Shape;754;p26"/>
          <p:cNvCxnSpPr/>
          <p:nvPr/>
        </p:nvCxnSpPr>
        <p:spPr>
          <a:xfrm>
            <a:off x="5643845" y="2523722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5" name="Google Shape;755;p26"/>
          <p:cNvCxnSpPr/>
          <p:nvPr/>
        </p:nvCxnSpPr>
        <p:spPr>
          <a:xfrm>
            <a:off x="5643845" y="2603525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6" name="Google Shape;756;p26"/>
          <p:cNvCxnSpPr/>
          <p:nvPr/>
        </p:nvCxnSpPr>
        <p:spPr>
          <a:xfrm>
            <a:off x="5774879" y="2608111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7" name="Google Shape;757;p26"/>
          <p:cNvSpPr/>
          <p:nvPr/>
        </p:nvSpPr>
        <p:spPr>
          <a:xfrm rot="10800000">
            <a:off x="5698115" y="2797991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8" name="Google Shape;758;p26"/>
          <p:cNvCxnSpPr/>
          <p:nvPr/>
        </p:nvCxnSpPr>
        <p:spPr>
          <a:xfrm>
            <a:off x="6256916" y="2321906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9" name="Google Shape;759;p26"/>
          <p:cNvCxnSpPr/>
          <p:nvPr/>
        </p:nvCxnSpPr>
        <p:spPr>
          <a:xfrm rot="10800000">
            <a:off x="5771485" y="2321906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0" name="Google Shape;760;p26"/>
          <p:cNvCxnSpPr>
            <a:endCxn id="757" idx="3"/>
          </p:cNvCxnSpPr>
          <p:nvPr/>
        </p:nvCxnSpPr>
        <p:spPr>
          <a:xfrm flipH="1">
            <a:off x="5774915" y="2707691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1" name="Google Shape;761;p26"/>
          <p:cNvCxnSpPr/>
          <p:nvPr/>
        </p:nvCxnSpPr>
        <p:spPr>
          <a:xfrm rot="10800000">
            <a:off x="5774879" y="2321787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62" name="Google Shape;762;p26"/>
          <p:cNvGrpSpPr/>
          <p:nvPr/>
        </p:nvGrpSpPr>
        <p:grpSpPr>
          <a:xfrm>
            <a:off x="6332493" y="2882490"/>
            <a:ext cx="102413" cy="1039810"/>
            <a:chOff x="5649100" y="1637966"/>
            <a:chExt cx="384000" cy="3898800"/>
          </a:xfrm>
        </p:grpSpPr>
        <p:sp>
          <p:nvSpPr>
            <p:cNvPr id="763" name="Google Shape;763;p26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6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65" name="Google Shape;765;p26"/>
            <p:cNvCxnSpPr>
              <a:stCxn id="763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6" name="Google Shape;766;p26"/>
            <p:cNvCxnSpPr>
              <a:stCxn id="764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767" name="Google Shape;767;p26"/>
          <p:cNvCxnSpPr/>
          <p:nvPr/>
        </p:nvCxnSpPr>
        <p:spPr>
          <a:xfrm>
            <a:off x="5527838" y="3060234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8" name="Google Shape;768;p26"/>
          <p:cNvCxnSpPr/>
          <p:nvPr/>
        </p:nvCxnSpPr>
        <p:spPr>
          <a:xfrm>
            <a:off x="6085191" y="3060234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9" name="Google Shape;769;p26"/>
          <p:cNvCxnSpPr/>
          <p:nvPr/>
        </p:nvCxnSpPr>
        <p:spPr>
          <a:xfrm>
            <a:off x="5997821" y="3186768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0" name="Google Shape;770;p26"/>
          <p:cNvCxnSpPr/>
          <p:nvPr/>
        </p:nvCxnSpPr>
        <p:spPr>
          <a:xfrm>
            <a:off x="5916479" y="3355479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1" name="Google Shape;771;p26"/>
          <p:cNvCxnSpPr/>
          <p:nvPr/>
        </p:nvCxnSpPr>
        <p:spPr>
          <a:xfrm rot="10800000">
            <a:off x="5997821" y="3247192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2" name="Google Shape;772;p26"/>
          <p:cNvCxnSpPr/>
          <p:nvPr/>
        </p:nvCxnSpPr>
        <p:spPr>
          <a:xfrm>
            <a:off x="5987422" y="3244011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3" name="Google Shape;773;p26"/>
          <p:cNvCxnSpPr/>
          <p:nvPr/>
        </p:nvCxnSpPr>
        <p:spPr>
          <a:xfrm>
            <a:off x="6166533" y="3237985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4" name="Google Shape;774;p26"/>
          <p:cNvCxnSpPr/>
          <p:nvPr/>
        </p:nvCxnSpPr>
        <p:spPr>
          <a:xfrm>
            <a:off x="6157534" y="3355479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" name="Google Shape;775;p26"/>
          <p:cNvCxnSpPr/>
          <p:nvPr/>
        </p:nvCxnSpPr>
        <p:spPr>
          <a:xfrm>
            <a:off x="5774879" y="3451888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" name="Google Shape;776;p26"/>
          <p:cNvCxnSpPr/>
          <p:nvPr/>
        </p:nvCxnSpPr>
        <p:spPr>
          <a:xfrm>
            <a:off x="5643845" y="3563322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26"/>
          <p:cNvCxnSpPr/>
          <p:nvPr/>
        </p:nvCxnSpPr>
        <p:spPr>
          <a:xfrm>
            <a:off x="5643845" y="3643125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8" name="Google Shape;778;p26"/>
          <p:cNvCxnSpPr/>
          <p:nvPr/>
        </p:nvCxnSpPr>
        <p:spPr>
          <a:xfrm>
            <a:off x="5774879" y="3647711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9" name="Google Shape;779;p26"/>
          <p:cNvSpPr/>
          <p:nvPr/>
        </p:nvSpPr>
        <p:spPr>
          <a:xfrm rot="10800000">
            <a:off x="5698115" y="3837591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0" name="Google Shape;780;p26"/>
          <p:cNvCxnSpPr/>
          <p:nvPr/>
        </p:nvCxnSpPr>
        <p:spPr>
          <a:xfrm>
            <a:off x="6256916" y="3361506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1" name="Google Shape;781;p26"/>
          <p:cNvCxnSpPr/>
          <p:nvPr/>
        </p:nvCxnSpPr>
        <p:spPr>
          <a:xfrm rot="10800000">
            <a:off x="5771485" y="3361506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2" name="Google Shape;782;p26"/>
          <p:cNvCxnSpPr>
            <a:endCxn id="779" idx="3"/>
          </p:cNvCxnSpPr>
          <p:nvPr/>
        </p:nvCxnSpPr>
        <p:spPr>
          <a:xfrm flipH="1">
            <a:off x="5774915" y="3747291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3" name="Google Shape;783;p26"/>
          <p:cNvCxnSpPr/>
          <p:nvPr/>
        </p:nvCxnSpPr>
        <p:spPr>
          <a:xfrm rot="10800000">
            <a:off x="5774879" y="3361387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84" name="Google Shape;784;p26"/>
          <p:cNvGrpSpPr/>
          <p:nvPr/>
        </p:nvGrpSpPr>
        <p:grpSpPr>
          <a:xfrm>
            <a:off x="6332493" y="3941765"/>
            <a:ext cx="102413" cy="1039810"/>
            <a:chOff x="5649100" y="1637966"/>
            <a:chExt cx="384000" cy="3898800"/>
          </a:xfrm>
        </p:grpSpPr>
        <p:sp>
          <p:nvSpPr>
            <p:cNvPr id="785" name="Google Shape;785;p26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6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87" name="Google Shape;787;p26"/>
            <p:cNvCxnSpPr>
              <a:stCxn id="785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8" name="Google Shape;788;p26"/>
            <p:cNvCxnSpPr>
              <a:stCxn id="786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789" name="Google Shape;789;p26"/>
          <p:cNvCxnSpPr/>
          <p:nvPr/>
        </p:nvCxnSpPr>
        <p:spPr>
          <a:xfrm>
            <a:off x="5527838" y="4119509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0" name="Google Shape;790;p26"/>
          <p:cNvCxnSpPr/>
          <p:nvPr/>
        </p:nvCxnSpPr>
        <p:spPr>
          <a:xfrm>
            <a:off x="6085191" y="4119509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1" name="Google Shape;791;p26"/>
          <p:cNvCxnSpPr/>
          <p:nvPr/>
        </p:nvCxnSpPr>
        <p:spPr>
          <a:xfrm>
            <a:off x="5997821" y="4246043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2" name="Google Shape;792;p26"/>
          <p:cNvCxnSpPr/>
          <p:nvPr/>
        </p:nvCxnSpPr>
        <p:spPr>
          <a:xfrm>
            <a:off x="5916479" y="4414754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3" name="Google Shape;793;p26"/>
          <p:cNvCxnSpPr/>
          <p:nvPr/>
        </p:nvCxnSpPr>
        <p:spPr>
          <a:xfrm rot="10800000">
            <a:off x="5997821" y="4306467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4" name="Google Shape;794;p26"/>
          <p:cNvCxnSpPr/>
          <p:nvPr/>
        </p:nvCxnSpPr>
        <p:spPr>
          <a:xfrm>
            <a:off x="5987422" y="4303286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5" name="Google Shape;795;p26"/>
          <p:cNvCxnSpPr/>
          <p:nvPr/>
        </p:nvCxnSpPr>
        <p:spPr>
          <a:xfrm>
            <a:off x="6166533" y="4297260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6" name="Google Shape;796;p26"/>
          <p:cNvCxnSpPr/>
          <p:nvPr/>
        </p:nvCxnSpPr>
        <p:spPr>
          <a:xfrm>
            <a:off x="6157534" y="4414754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7" name="Google Shape;797;p26"/>
          <p:cNvCxnSpPr/>
          <p:nvPr/>
        </p:nvCxnSpPr>
        <p:spPr>
          <a:xfrm>
            <a:off x="5774879" y="4511163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8" name="Google Shape;798;p26"/>
          <p:cNvCxnSpPr/>
          <p:nvPr/>
        </p:nvCxnSpPr>
        <p:spPr>
          <a:xfrm>
            <a:off x="5643845" y="4622597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9" name="Google Shape;799;p26"/>
          <p:cNvCxnSpPr/>
          <p:nvPr/>
        </p:nvCxnSpPr>
        <p:spPr>
          <a:xfrm>
            <a:off x="5643845" y="4702400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0" name="Google Shape;800;p26"/>
          <p:cNvCxnSpPr/>
          <p:nvPr/>
        </p:nvCxnSpPr>
        <p:spPr>
          <a:xfrm>
            <a:off x="5774879" y="4706986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1" name="Google Shape;801;p26"/>
          <p:cNvSpPr/>
          <p:nvPr/>
        </p:nvSpPr>
        <p:spPr>
          <a:xfrm rot="10800000">
            <a:off x="5698115" y="4896866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2" name="Google Shape;802;p26"/>
          <p:cNvCxnSpPr/>
          <p:nvPr/>
        </p:nvCxnSpPr>
        <p:spPr>
          <a:xfrm>
            <a:off x="6256916" y="4420781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3" name="Google Shape;803;p26"/>
          <p:cNvCxnSpPr/>
          <p:nvPr/>
        </p:nvCxnSpPr>
        <p:spPr>
          <a:xfrm rot="10800000">
            <a:off x="5771485" y="4420781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4" name="Google Shape;804;p26"/>
          <p:cNvCxnSpPr>
            <a:endCxn id="801" idx="3"/>
          </p:cNvCxnSpPr>
          <p:nvPr/>
        </p:nvCxnSpPr>
        <p:spPr>
          <a:xfrm flipH="1">
            <a:off x="5774915" y="4806566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5" name="Google Shape;805;p26"/>
          <p:cNvCxnSpPr/>
          <p:nvPr/>
        </p:nvCxnSpPr>
        <p:spPr>
          <a:xfrm rot="10800000">
            <a:off x="5774879" y="4420662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06" name="Google Shape;806;p26"/>
          <p:cNvGrpSpPr/>
          <p:nvPr/>
        </p:nvGrpSpPr>
        <p:grpSpPr>
          <a:xfrm>
            <a:off x="7395043" y="1837965"/>
            <a:ext cx="102413" cy="1039810"/>
            <a:chOff x="5649100" y="1637966"/>
            <a:chExt cx="384000" cy="3898800"/>
          </a:xfrm>
        </p:grpSpPr>
        <p:sp>
          <p:nvSpPr>
            <p:cNvPr id="807" name="Google Shape;807;p26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6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09" name="Google Shape;809;p26"/>
            <p:cNvCxnSpPr>
              <a:stCxn id="807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0" name="Google Shape;810;p26"/>
            <p:cNvCxnSpPr>
              <a:stCxn id="808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811" name="Google Shape;811;p26"/>
          <p:cNvCxnSpPr/>
          <p:nvPr/>
        </p:nvCxnSpPr>
        <p:spPr>
          <a:xfrm>
            <a:off x="6590388" y="2015709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2" name="Google Shape;812;p26"/>
          <p:cNvCxnSpPr/>
          <p:nvPr/>
        </p:nvCxnSpPr>
        <p:spPr>
          <a:xfrm>
            <a:off x="7147741" y="2015709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3" name="Google Shape;813;p26"/>
          <p:cNvCxnSpPr/>
          <p:nvPr/>
        </p:nvCxnSpPr>
        <p:spPr>
          <a:xfrm>
            <a:off x="7060371" y="2142243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4" name="Google Shape;814;p26"/>
          <p:cNvCxnSpPr/>
          <p:nvPr/>
        </p:nvCxnSpPr>
        <p:spPr>
          <a:xfrm>
            <a:off x="6979029" y="2310954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5" name="Google Shape;815;p26"/>
          <p:cNvCxnSpPr/>
          <p:nvPr/>
        </p:nvCxnSpPr>
        <p:spPr>
          <a:xfrm rot="10800000">
            <a:off x="7060371" y="2202667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6" name="Google Shape;816;p26"/>
          <p:cNvCxnSpPr/>
          <p:nvPr/>
        </p:nvCxnSpPr>
        <p:spPr>
          <a:xfrm>
            <a:off x="7049972" y="2199486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7" name="Google Shape;817;p26"/>
          <p:cNvCxnSpPr/>
          <p:nvPr/>
        </p:nvCxnSpPr>
        <p:spPr>
          <a:xfrm>
            <a:off x="7229083" y="2193460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8" name="Google Shape;818;p26"/>
          <p:cNvCxnSpPr/>
          <p:nvPr/>
        </p:nvCxnSpPr>
        <p:spPr>
          <a:xfrm>
            <a:off x="7220084" y="2310954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9" name="Google Shape;819;p26"/>
          <p:cNvCxnSpPr/>
          <p:nvPr/>
        </p:nvCxnSpPr>
        <p:spPr>
          <a:xfrm>
            <a:off x="6837429" y="2407363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0" name="Google Shape;820;p26"/>
          <p:cNvCxnSpPr/>
          <p:nvPr/>
        </p:nvCxnSpPr>
        <p:spPr>
          <a:xfrm>
            <a:off x="6706395" y="2518797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1" name="Google Shape;821;p26"/>
          <p:cNvCxnSpPr/>
          <p:nvPr/>
        </p:nvCxnSpPr>
        <p:spPr>
          <a:xfrm>
            <a:off x="6706395" y="2598600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2" name="Google Shape;822;p26"/>
          <p:cNvCxnSpPr/>
          <p:nvPr/>
        </p:nvCxnSpPr>
        <p:spPr>
          <a:xfrm>
            <a:off x="6837429" y="2603186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3" name="Google Shape;823;p26"/>
          <p:cNvSpPr/>
          <p:nvPr/>
        </p:nvSpPr>
        <p:spPr>
          <a:xfrm rot="10800000">
            <a:off x="6760665" y="2793066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4" name="Google Shape;824;p26"/>
          <p:cNvCxnSpPr/>
          <p:nvPr/>
        </p:nvCxnSpPr>
        <p:spPr>
          <a:xfrm>
            <a:off x="7319466" y="2316981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5" name="Google Shape;825;p26"/>
          <p:cNvCxnSpPr/>
          <p:nvPr/>
        </p:nvCxnSpPr>
        <p:spPr>
          <a:xfrm rot="10800000">
            <a:off x="6834035" y="2316981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6" name="Google Shape;826;p26"/>
          <p:cNvCxnSpPr>
            <a:endCxn id="823" idx="3"/>
          </p:cNvCxnSpPr>
          <p:nvPr/>
        </p:nvCxnSpPr>
        <p:spPr>
          <a:xfrm flipH="1">
            <a:off x="6837465" y="2702766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7" name="Google Shape;827;p26"/>
          <p:cNvCxnSpPr/>
          <p:nvPr/>
        </p:nvCxnSpPr>
        <p:spPr>
          <a:xfrm rot="10800000">
            <a:off x="6837429" y="2316862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28" name="Google Shape;828;p26"/>
          <p:cNvGrpSpPr/>
          <p:nvPr/>
        </p:nvGrpSpPr>
        <p:grpSpPr>
          <a:xfrm>
            <a:off x="7395043" y="2877565"/>
            <a:ext cx="102413" cy="1039810"/>
            <a:chOff x="5649100" y="1637966"/>
            <a:chExt cx="384000" cy="3898800"/>
          </a:xfrm>
        </p:grpSpPr>
        <p:sp>
          <p:nvSpPr>
            <p:cNvPr id="829" name="Google Shape;829;p26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6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31" name="Google Shape;831;p26"/>
            <p:cNvCxnSpPr>
              <a:stCxn id="829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2" name="Google Shape;832;p26"/>
            <p:cNvCxnSpPr>
              <a:stCxn id="830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833" name="Google Shape;833;p26"/>
          <p:cNvCxnSpPr/>
          <p:nvPr/>
        </p:nvCxnSpPr>
        <p:spPr>
          <a:xfrm>
            <a:off x="6590388" y="3055309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4" name="Google Shape;834;p26"/>
          <p:cNvCxnSpPr/>
          <p:nvPr/>
        </p:nvCxnSpPr>
        <p:spPr>
          <a:xfrm>
            <a:off x="7147741" y="3055309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5" name="Google Shape;835;p26"/>
          <p:cNvCxnSpPr/>
          <p:nvPr/>
        </p:nvCxnSpPr>
        <p:spPr>
          <a:xfrm>
            <a:off x="7060371" y="3181843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6" name="Google Shape;836;p26"/>
          <p:cNvCxnSpPr/>
          <p:nvPr/>
        </p:nvCxnSpPr>
        <p:spPr>
          <a:xfrm>
            <a:off x="6979029" y="3350554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7" name="Google Shape;837;p26"/>
          <p:cNvCxnSpPr/>
          <p:nvPr/>
        </p:nvCxnSpPr>
        <p:spPr>
          <a:xfrm rot="10800000">
            <a:off x="7060371" y="3242267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8" name="Google Shape;838;p26"/>
          <p:cNvCxnSpPr/>
          <p:nvPr/>
        </p:nvCxnSpPr>
        <p:spPr>
          <a:xfrm>
            <a:off x="7049972" y="3239086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9" name="Google Shape;839;p26"/>
          <p:cNvCxnSpPr/>
          <p:nvPr/>
        </p:nvCxnSpPr>
        <p:spPr>
          <a:xfrm>
            <a:off x="7229083" y="3233060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0" name="Google Shape;840;p26"/>
          <p:cNvCxnSpPr/>
          <p:nvPr/>
        </p:nvCxnSpPr>
        <p:spPr>
          <a:xfrm>
            <a:off x="7220084" y="3350554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1" name="Google Shape;841;p26"/>
          <p:cNvCxnSpPr/>
          <p:nvPr/>
        </p:nvCxnSpPr>
        <p:spPr>
          <a:xfrm>
            <a:off x="6837429" y="3446963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2" name="Google Shape;842;p26"/>
          <p:cNvCxnSpPr/>
          <p:nvPr/>
        </p:nvCxnSpPr>
        <p:spPr>
          <a:xfrm>
            <a:off x="6706395" y="3558397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3" name="Google Shape;843;p26"/>
          <p:cNvCxnSpPr/>
          <p:nvPr/>
        </p:nvCxnSpPr>
        <p:spPr>
          <a:xfrm>
            <a:off x="6706395" y="3638200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" name="Google Shape;844;p26"/>
          <p:cNvCxnSpPr/>
          <p:nvPr/>
        </p:nvCxnSpPr>
        <p:spPr>
          <a:xfrm>
            <a:off x="6837429" y="3642786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5" name="Google Shape;845;p26"/>
          <p:cNvSpPr/>
          <p:nvPr/>
        </p:nvSpPr>
        <p:spPr>
          <a:xfrm rot="10800000">
            <a:off x="6760665" y="3832666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6" name="Google Shape;846;p26"/>
          <p:cNvCxnSpPr/>
          <p:nvPr/>
        </p:nvCxnSpPr>
        <p:spPr>
          <a:xfrm>
            <a:off x="7319466" y="3356581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7" name="Google Shape;847;p26"/>
          <p:cNvCxnSpPr/>
          <p:nvPr/>
        </p:nvCxnSpPr>
        <p:spPr>
          <a:xfrm rot="10800000">
            <a:off x="6834035" y="3356581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8" name="Google Shape;848;p26"/>
          <p:cNvCxnSpPr>
            <a:endCxn id="845" idx="3"/>
          </p:cNvCxnSpPr>
          <p:nvPr/>
        </p:nvCxnSpPr>
        <p:spPr>
          <a:xfrm flipH="1">
            <a:off x="6837465" y="3742366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9" name="Google Shape;849;p26"/>
          <p:cNvCxnSpPr/>
          <p:nvPr/>
        </p:nvCxnSpPr>
        <p:spPr>
          <a:xfrm rot="10800000">
            <a:off x="6837429" y="3356462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50" name="Google Shape;850;p26"/>
          <p:cNvGrpSpPr/>
          <p:nvPr/>
        </p:nvGrpSpPr>
        <p:grpSpPr>
          <a:xfrm>
            <a:off x="7395043" y="3936840"/>
            <a:ext cx="102413" cy="1039810"/>
            <a:chOff x="5649100" y="1637966"/>
            <a:chExt cx="384000" cy="3898800"/>
          </a:xfrm>
        </p:grpSpPr>
        <p:sp>
          <p:nvSpPr>
            <p:cNvPr id="851" name="Google Shape;851;p26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6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53" name="Google Shape;853;p26"/>
            <p:cNvCxnSpPr>
              <a:stCxn id="851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4" name="Google Shape;854;p26"/>
            <p:cNvCxnSpPr>
              <a:stCxn id="852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855" name="Google Shape;855;p26"/>
          <p:cNvCxnSpPr/>
          <p:nvPr/>
        </p:nvCxnSpPr>
        <p:spPr>
          <a:xfrm>
            <a:off x="6590388" y="4114584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6" name="Google Shape;856;p26"/>
          <p:cNvCxnSpPr/>
          <p:nvPr/>
        </p:nvCxnSpPr>
        <p:spPr>
          <a:xfrm>
            <a:off x="7147741" y="4114584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7" name="Google Shape;857;p26"/>
          <p:cNvCxnSpPr/>
          <p:nvPr/>
        </p:nvCxnSpPr>
        <p:spPr>
          <a:xfrm>
            <a:off x="7060371" y="4241118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8" name="Google Shape;858;p26"/>
          <p:cNvCxnSpPr/>
          <p:nvPr/>
        </p:nvCxnSpPr>
        <p:spPr>
          <a:xfrm>
            <a:off x="6979029" y="4409829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9" name="Google Shape;859;p26"/>
          <p:cNvCxnSpPr/>
          <p:nvPr/>
        </p:nvCxnSpPr>
        <p:spPr>
          <a:xfrm rot="10800000">
            <a:off x="7060371" y="4301542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0" name="Google Shape;860;p26"/>
          <p:cNvCxnSpPr/>
          <p:nvPr/>
        </p:nvCxnSpPr>
        <p:spPr>
          <a:xfrm>
            <a:off x="7049972" y="4298361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1" name="Google Shape;861;p26"/>
          <p:cNvCxnSpPr/>
          <p:nvPr/>
        </p:nvCxnSpPr>
        <p:spPr>
          <a:xfrm>
            <a:off x="7229083" y="4292335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2" name="Google Shape;862;p26"/>
          <p:cNvCxnSpPr/>
          <p:nvPr/>
        </p:nvCxnSpPr>
        <p:spPr>
          <a:xfrm>
            <a:off x="7220084" y="4409829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3" name="Google Shape;863;p26"/>
          <p:cNvCxnSpPr/>
          <p:nvPr/>
        </p:nvCxnSpPr>
        <p:spPr>
          <a:xfrm>
            <a:off x="6837429" y="4506238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4" name="Google Shape;864;p26"/>
          <p:cNvCxnSpPr/>
          <p:nvPr/>
        </p:nvCxnSpPr>
        <p:spPr>
          <a:xfrm>
            <a:off x="6706395" y="4617672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5" name="Google Shape;865;p26"/>
          <p:cNvCxnSpPr/>
          <p:nvPr/>
        </p:nvCxnSpPr>
        <p:spPr>
          <a:xfrm>
            <a:off x="6706395" y="4697475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6" name="Google Shape;866;p26"/>
          <p:cNvCxnSpPr/>
          <p:nvPr/>
        </p:nvCxnSpPr>
        <p:spPr>
          <a:xfrm>
            <a:off x="6837429" y="4702061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7" name="Google Shape;867;p26"/>
          <p:cNvSpPr/>
          <p:nvPr/>
        </p:nvSpPr>
        <p:spPr>
          <a:xfrm rot="10800000">
            <a:off x="6760665" y="4891941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8" name="Google Shape;868;p26"/>
          <p:cNvCxnSpPr/>
          <p:nvPr/>
        </p:nvCxnSpPr>
        <p:spPr>
          <a:xfrm>
            <a:off x="7319466" y="4415856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9" name="Google Shape;869;p26"/>
          <p:cNvCxnSpPr/>
          <p:nvPr/>
        </p:nvCxnSpPr>
        <p:spPr>
          <a:xfrm rot="10800000">
            <a:off x="6834035" y="4415856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0" name="Google Shape;870;p26"/>
          <p:cNvCxnSpPr>
            <a:endCxn id="867" idx="3"/>
          </p:cNvCxnSpPr>
          <p:nvPr/>
        </p:nvCxnSpPr>
        <p:spPr>
          <a:xfrm flipH="1">
            <a:off x="6837465" y="4801641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1" name="Google Shape;871;p26"/>
          <p:cNvCxnSpPr/>
          <p:nvPr/>
        </p:nvCxnSpPr>
        <p:spPr>
          <a:xfrm rot="10800000">
            <a:off x="6837429" y="4415737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72" name="Google Shape;872;p26"/>
          <p:cNvGrpSpPr/>
          <p:nvPr/>
        </p:nvGrpSpPr>
        <p:grpSpPr>
          <a:xfrm>
            <a:off x="8377768" y="1828140"/>
            <a:ext cx="102413" cy="1039810"/>
            <a:chOff x="5649100" y="1637966"/>
            <a:chExt cx="384000" cy="3898800"/>
          </a:xfrm>
        </p:grpSpPr>
        <p:sp>
          <p:nvSpPr>
            <p:cNvPr id="873" name="Google Shape;873;p26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26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75" name="Google Shape;875;p26"/>
            <p:cNvCxnSpPr>
              <a:stCxn id="873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6" name="Google Shape;876;p26"/>
            <p:cNvCxnSpPr>
              <a:stCxn id="874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877" name="Google Shape;877;p26"/>
          <p:cNvCxnSpPr/>
          <p:nvPr/>
        </p:nvCxnSpPr>
        <p:spPr>
          <a:xfrm>
            <a:off x="7573113" y="2005884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8" name="Google Shape;878;p26"/>
          <p:cNvCxnSpPr/>
          <p:nvPr/>
        </p:nvCxnSpPr>
        <p:spPr>
          <a:xfrm>
            <a:off x="8130466" y="2005884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9" name="Google Shape;879;p26"/>
          <p:cNvCxnSpPr/>
          <p:nvPr/>
        </p:nvCxnSpPr>
        <p:spPr>
          <a:xfrm>
            <a:off x="8043096" y="2132418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0" name="Google Shape;880;p26"/>
          <p:cNvCxnSpPr/>
          <p:nvPr/>
        </p:nvCxnSpPr>
        <p:spPr>
          <a:xfrm>
            <a:off x="7961754" y="2301129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1" name="Google Shape;881;p26"/>
          <p:cNvCxnSpPr/>
          <p:nvPr/>
        </p:nvCxnSpPr>
        <p:spPr>
          <a:xfrm rot="10800000">
            <a:off x="8043096" y="2192842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2" name="Google Shape;882;p26"/>
          <p:cNvCxnSpPr/>
          <p:nvPr/>
        </p:nvCxnSpPr>
        <p:spPr>
          <a:xfrm>
            <a:off x="8032697" y="2189661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3" name="Google Shape;883;p26"/>
          <p:cNvCxnSpPr/>
          <p:nvPr/>
        </p:nvCxnSpPr>
        <p:spPr>
          <a:xfrm>
            <a:off x="8211808" y="2183635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4" name="Google Shape;884;p26"/>
          <p:cNvCxnSpPr/>
          <p:nvPr/>
        </p:nvCxnSpPr>
        <p:spPr>
          <a:xfrm>
            <a:off x="8202809" y="2301129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5" name="Google Shape;885;p26"/>
          <p:cNvCxnSpPr/>
          <p:nvPr/>
        </p:nvCxnSpPr>
        <p:spPr>
          <a:xfrm>
            <a:off x="7820154" y="2397538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6" name="Google Shape;886;p26"/>
          <p:cNvCxnSpPr/>
          <p:nvPr/>
        </p:nvCxnSpPr>
        <p:spPr>
          <a:xfrm>
            <a:off x="7689120" y="2508972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7" name="Google Shape;887;p26"/>
          <p:cNvCxnSpPr/>
          <p:nvPr/>
        </p:nvCxnSpPr>
        <p:spPr>
          <a:xfrm>
            <a:off x="7689120" y="2588775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8" name="Google Shape;888;p26"/>
          <p:cNvCxnSpPr/>
          <p:nvPr/>
        </p:nvCxnSpPr>
        <p:spPr>
          <a:xfrm>
            <a:off x="7820154" y="2593361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9" name="Google Shape;889;p26"/>
          <p:cNvSpPr/>
          <p:nvPr/>
        </p:nvSpPr>
        <p:spPr>
          <a:xfrm rot="10800000">
            <a:off x="7743390" y="2783241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90" name="Google Shape;890;p26"/>
          <p:cNvCxnSpPr/>
          <p:nvPr/>
        </p:nvCxnSpPr>
        <p:spPr>
          <a:xfrm>
            <a:off x="8302191" y="2307156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1" name="Google Shape;891;p26"/>
          <p:cNvCxnSpPr/>
          <p:nvPr/>
        </p:nvCxnSpPr>
        <p:spPr>
          <a:xfrm rot="10800000">
            <a:off x="7816760" y="2307156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2" name="Google Shape;892;p26"/>
          <p:cNvCxnSpPr>
            <a:endCxn id="889" idx="3"/>
          </p:cNvCxnSpPr>
          <p:nvPr/>
        </p:nvCxnSpPr>
        <p:spPr>
          <a:xfrm flipH="1">
            <a:off x="7820190" y="2692941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3" name="Google Shape;893;p26"/>
          <p:cNvCxnSpPr/>
          <p:nvPr/>
        </p:nvCxnSpPr>
        <p:spPr>
          <a:xfrm rot="10800000">
            <a:off x="7820154" y="2307037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94" name="Google Shape;894;p26"/>
          <p:cNvGrpSpPr/>
          <p:nvPr/>
        </p:nvGrpSpPr>
        <p:grpSpPr>
          <a:xfrm>
            <a:off x="8377768" y="2867740"/>
            <a:ext cx="102413" cy="1039810"/>
            <a:chOff x="5649100" y="1637966"/>
            <a:chExt cx="384000" cy="3898800"/>
          </a:xfrm>
        </p:grpSpPr>
        <p:sp>
          <p:nvSpPr>
            <p:cNvPr id="895" name="Google Shape;895;p26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6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97" name="Google Shape;897;p26"/>
            <p:cNvCxnSpPr>
              <a:stCxn id="895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8" name="Google Shape;898;p26"/>
            <p:cNvCxnSpPr>
              <a:stCxn id="896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899" name="Google Shape;899;p26"/>
          <p:cNvCxnSpPr/>
          <p:nvPr/>
        </p:nvCxnSpPr>
        <p:spPr>
          <a:xfrm>
            <a:off x="7573113" y="3045484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0" name="Google Shape;900;p26"/>
          <p:cNvCxnSpPr/>
          <p:nvPr/>
        </p:nvCxnSpPr>
        <p:spPr>
          <a:xfrm>
            <a:off x="8130466" y="3045484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1" name="Google Shape;901;p26"/>
          <p:cNvCxnSpPr/>
          <p:nvPr/>
        </p:nvCxnSpPr>
        <p:spPr>
          <a:xfrm>
            <a:off x="8043096" y="3172018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2" name="Google Shape;902;p26"/>
          <p:cNvCxnSpPr/>
          <p:nvPr/>
        </p:nvCxnSpPr>
        <p:spPr>
          <a:xfrm>
            <a:off x="7961754" y="3340729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3" name="Google Shape;903;p26"/>
          <p:cNvCxnSpPr/>
          <p:nvPr/>
        </p:nvCxnSpPr>
        <p:spPr>
          <a:xfrm rot="10800000">
            <a:off x="8043096" y="3232442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4" name="Google Shape;904;p26"/>
          <p:cNvCxnSpPr/>
          <p:nvPr/>
        </p:nvCxnSpPr>
        <p:spPr>
          <a:xfrm>
            <a:off x="8032697" y="3229261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5" name="Google Shape;905;p26"/>
          <p:cNvCxnSpPr/>
          <p:nvPr/>
        </p:nvCxnSpPr>
        <p:spPr>
          <a:xfrm>
            <a:off x="8211808" y="3223235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6" name="Google Shape;906;p26"/>
          <p:cNvCxnSpPr/>
          <p:nvPr/>
        </p:nvCxnSpPr>
        <p:spPr>
          <a:xfrm>
            <a:off x="8202809" y="3340729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7" name="Google Shape;907;p26"/>
          <p:cNvCxnSpPr/>
          <p:nvPr/>
        </p:nvCxnSpPr>
        <p:spPr>
          <a:xfrm>
            <a:off x="7820154" y="3437138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8" name="Google Shape;908;p26"/>
          <p:cNvCxnSpPr/>
          <p:nvPr/>
        </p:nvCxnSpPr>
        <p:spPr>
          <a:xfrm>
            <a:off x="7689120" y="3548572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9" name="Google Shape;909;p26"/>
          <p:cNvCxnSpPr/>
          <p:nvPr/>
        </p:nvCxnSpPr>
        <p:spPr>
          <a:xfrm>
            <a:off x="7689120" y="3628375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0" name="Google Shape;910;p26"/>
          <p:cNvCxnSpPr/>
          <p:nvPr/>
        </p:nvCxnSpPr>
        <p:spPr>
          <a:xfrm>
            <a:off x="7820154" y="3632961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1" name="Google Shape;911;p26"/>
          <p:cNvSpPr/>
          <p:nvPr/>
        </p:nvSpPr>
        <p:spPr>
          <a:xfrm rot="10800000">
            <a:off x="7743390" y="3822841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12" name="Google Shape;912;p26"/>
          <p:cNvCxnSpPr/>
          <p:nvPr/>
        </p:nvCxnSpPr>
        <p:spPr>
          <a:xfrm>
            <a:off x="8302191" y="3346756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3" name="Google Shape;913;p26"/>
          <p:cNvCxnSpPr/>
          <p:nvPr/>
        </p:nvCxnSpPr>
        <p:spPr>
          <a:xfrm rot="10800000">
            <a:off x="7816760" y="3346756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4" name="Google Shape;914;p26"/>
          <p:cNvCxnSpPr>
            <a:endCxn id="911" idx="3"/>
          </p:cNvCxnSpPr>
          <p:nvPr/>
        </p:nvCxnSpPr>
        <p:spPr>
          <a:xfrm flipH="1">
            <a:off x="7820190" y="3732541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5" name="Google Shape;915;p26"/>
          <p:cNvCxnSpPr/>
          <p:nvPr/>
        </p:nvCxnSpPr>
        <p:spPr>
          <a:xfrm rot="10800000">
            <a:off x="7820154" y="3346637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16" name="Google Shape;916;p26"/>
          <p:cNvGrpSpPr/>
          <p:nvPr/>
        </p:nvGrpSpPr>
        <p:grpSpPr>
          <a:xfrm>
            <a:off x="8377768" y="3927015"/>
            <a:ext cx="102413" cy="1039810"/>
            <a:chOff x="5649100" y="1637966"/>
            <a:chExt cx="384000" cy="3898800"/>
          </a:xfrm>
        </p:grpSpPr>
        <p:sp>
          <p:nvSpPr>
            <p:cNvPr id="917" name="Google Shape;917;p26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26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19" name="Google Shape;919;p26"/>
            <p:cNvCxnSpPr>
              <a:stCxn id="917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0" name="Google Shape;920;p26"/>
            <p:cNvCxnSpPr>
              <a:stCxn id="918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921" name="Google Shape;921;p26"/>
          <p:cNvCxnSpPr/>
          <p:nvPr/>
        </p:nvCxnSpPr>
        <p:spPr>
          <a:xfrm>
            <a:off x="7573113" y="4104759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2" name="Google Shape;922;p26"/>
          <p:cNvCxnSpPr/>
          <p:nvPr/>
        </p:nvCxnSpPr>
        <p:spPr>
          <a:xfrm>
            <a:off x="8130466" y="4104759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3" name="Google Shape;923;p26"/>
          <p:cNvCxnSpPr/>
          <p:nvPr/>
        </p:nvCxnSpPr>
        <p:spPr>
          <a:xfrm>
            <a:off x="8043096" y="4231293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4" name="Google Shape;924;p26"/>
          <p:cNvCxnSpPr/>
          <p:nvPr/>
        </p:nvCxnSpPr>
        <p:spPr>
          <a:xfrm>
            <a:off x="7961754" y="4400004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5" name="Google Shape;925;p26"/>
          <p:cNvCxnSpPr/>
          <p:nvPr/>
        </p:nvCxnSpPr>
        <p:spPr>
          <a:xfrm rot="10800000">
            <a:off x="8043096" y="4291717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6" name="Google Shape;926;p26"/>
          <p:cNvCxnSpPr/>
          <p:nvPr/>
        </p:nvCxnSpPr>
        <p:spPr>
          <a:xfrm>
            <a:off x="8032697" y="4288536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7" name="Google Shape;927;p26"/>
          <p:cNvCxnSpPr/>
          <p:nvPr/>
        </p:nvCxnSpPr>
        <p:spPr>
          <a:xfrm>
            <a:off x="8211808" y="4282510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8" name="Google Shape;928;p26"/>
          <p:cNvCxnSpPr/>
          <p:nvPr/>
        </p:nvCxnSpPr>
        <p:spPr>
          <a:xfrm>
            <a:off x="8202809" y="4400004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9" name="Google Shape;929;p26"/>
          <p:cNvCxnSpPr/>
          <p:nvPr/>
        </p:nvCxnSpPr>
        <p:spPr>
          <a:xfrm>
            <a:off x="7820154" y="4496413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0" name="Google Shape;930;p26"/>
          <p:cNvCxnSpPr/>
          <p:nvPr/>
        </p:nvCxnSpPr>
        <p:spPr>
          <a:xfrm>
            <a:off x="7689120" y="4607847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1" name="Google Shape;931;p26"/>
          <p:cNvCxnSpPr/>
          <p:nvPr/>
        </p:nvCxnSpPr>
        <p:spPr>
          <a:xfrm>
            <a:off x="7689120" y="4687650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2" name="Google Shape;932;p26"/>
          <p:cNvCxnSpPr/>
          <p:nvPr/>
        </p:nvCxnSpPr>
        <p:spPr>
          <a:xfrm>
            <a:off x="7820154" y="4692236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3" name="Google Shape;933;p26"/>
          <p:cNvSpPr/>
          <p:nvPr/>
        </p:nvSpPr>
        <p:spPr>
          <a:xfrm rot="10800000">
            <a:off x="7743390" y="4882116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34" name="Google Shape;934;p26"/>
          <p:cNvCxnSpPr/>
          <p:nvPr/>
        </p:nvCxnSpPr>
        <p:spPr>
          <a:xfrm>
            <a:off x="8302191" y="4406031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5" name="Google Shape;935;p26"/>
          <p:cNvCxnSpPr/>
          <p:nvPr/>
        </p:nvCxnSpPr>
        <p:spPr>
          <a:xfrm rot="10800000">
            <a:off x="7816760" y="4406031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6" name="Google Shape;936;p26"/>
          <p:cNvCxnSpPr>
            <a:endCxn id="933" idx="3"/>
          </p:cNvCxnSpPr>
          <p:nvPr/>
        </p:nvCxnSpPr>
        <p:spPr>
          <a:xfrm flipH="1">
            <a:off x="7820190" y="4791816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7" name="Google Shape;937;p26"/>
          <p:cNvCxnSpPr/>
          <p:nvPr/>
        </p:nvCxnSpPr>
        <p:spPr>
          <a:xfrm rot="10800000">
            <a:off x="7820154" y="4405912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27"/>
          <p:cNvSpPr txBox="1"/>
          <p:nvPr>
            <p:ph type="title"/>
          </p:nvPr>
        </p:nvSpPr>
        <p:spPr>
          <a:xfrm>
            <a:off x="415925" y="384325"/>
            <a:ext cx="8511000" cy="7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Rowhammer</a:t>
            </a:r>
            <a:endParaRPr/>
          </a:p>
        </p:txBody>
      </p:sp>
      <p:grpSp>
        <p:nvGrpSpPr>
          <p:cNvPr id="943" name="Google Shape;943;p27"/>
          <p:cNvGrpSpPr/>
          <p:nvPr/>
        </p:nvGrpSpPr>
        <p:grpSpPr>
          <a:xfrm>
            <a:off x="1339043" y="1891165"/>
            <a:ext cx="102413" cy="1039810"/>
            <a:chOff x="5649100" y="1637966"/>
            <a:chExt cx="384000" cy="3898800"/>
          </a:xfrm>
        </p:grpSpPr>
        <p:sp>
          <p:nvSpPr>
            <p:cNvPr id="944" name="Google Shape;944;p27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27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46" name="Google Shape;946;p27"/>
            <p:cNvCxnSpPr>
              <a:stCxn id="944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7" name="Google Shape;947;p27"/>
            <p:cNvCxnSpPr>
              <a:stCxn id="945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948" name="Google Shape;948;p27"/>
          <p:cNvCxnSpPr/>
          <p:nvPr/>
        </p:nvCxnSpPr>
        <p:spPr>
          <a:xfrm>
            <a:off x="534388" y="2068909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9" name="Google Shape;949;p27"/>
          <p:cNvCxnSpPr/>
          <p:nvPr/>
        </p:nvCxnSpPr>
        <p:spPr>
          <a:xfrm>
            <a:off x="1091741" y="2068909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0" name="Google Shape;950;p27"/>
          <p:cNvCxnSpPr/>
          <p:nvPr/>
        </p:nvCxnSpPr>
        <p:spPr>
          <a:xfrm>
            <a:off x="1004371" y="2195443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1" name="Google Shape;951;p27"/>
          <p:cNvCxnSpPr/>
          <p:nvPr/>
        </p:nvCxnSpPr>
        <p:spPr>
          <a:xfrm>
            <a:off x="923029" y="2364154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2" name="Google Shape;952;p27"/>
          <p:cNvCxnSpPr/>
          <p:nvPr/>
        </p:nvCxnSpPr>
        <p:spPr>
          <a:xfrm rot="10800000">
            <a:off x="1004371" y="2255867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3" name="Google Shape;953;p27"/>
          <p:cNvCxnSpPr/>
          <p:nvPr/>
        </p:nvCxnSpPr>
        <p:spPr>
          <a:xfrm>
            <a:off x="993972" y="2252686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4" name="Google Shape;954;p27"/>
          <p:cNvCxnSpPr/>
          <p:nvPr/>
        </p:nvCxnSpPr>
        <p:spPr>
          <a:xfrm>
            <a:off x="1173083" y="2246660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5" name="Google Shape;955;p27"/>
          <p:cNvCxnSpPr/>
          <p:nvPr/>
        </p:nvCxnSpPr>
        <p:spPr>
          <a:xfrm>
            <a:off x="1164084" y="2364154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6" name="Google Shape;956;p27"/>
          <p:cNvCxnSpPr/>
          <p:nvPr/>
        </p:nvCxnSpPr>
        <p:spPr>
          <a:xfrm>
            <a:off x="781429" y="2460563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7" name="Google Shape;957;p27"/>
          <p:cNvCxnSpPr/>
          <p:nvPr/>
        </p:nvCxnSpPr>
        <p:spPr>
          <a:xfrm>
            <a:off x="650395" y="2571997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8" name="Google Shape;958;p27"/>
          <p:cNvCxnSpPr/>
          <p:nvPr/>
        </p:nvCxnSpPr>
        <p:spPr>
          <a:xfrm>
            <a:off x="650395" y="2651800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9" name="Google Shape;959;p27"/>
          <p:cNvCxnSpPr/>
          <p:nvPr/>
        </p:nvCxnSpPr>
        <p:spPr>
          <a:xfrm>
            <a:off x="781429" y="2656386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0" name="Google Shape;960;p27"/>
          <p:cNvSpPr/>
          <p:nvPr/>
        </p:nvSpPr>
        <p:spPr>
          <a:xfrm rot="10800000">
            <a:off x="704665" y="2846266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1" name="Google Shape;961;p27"/>
          <p:cNvCxnSpPr/>
          <p:nvPr/>
        </p:nvCxnSpPr>
        <p:spPr>
          <a:xfrm>
            <a:off x="1263466" y="2370181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2" name="Google Shape;962;p27"/>
          <p:cNvCxnSpPr/>
          <p:nvPr/>
        </p:nvCxnSpPr>
        <p:spPr>
          <a:xfrm rot="10800000">
            <a:off x="778035" y="2370181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3" name="Google Shape;963;p27"/>
          <p:cNvCxnSpPr>
            <a:endCxn id="960" idx="3"/>
          </p:cNvCxnSpPr>
          <p:nvPr/>
        </p:nvCxnSpPr>
        <p:spPr>
          <a:xfrm flipH="1">
            <a:off x="781465" y="2755966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4" name="Google Shape;964;p27"/>
          <p:cNvCxnSpPr/>
          <p:nvPr/>
        </p:nvCxnSpPr>
        <p:spPr>
          <a:xfrm rot="10800000">
            <a:off x="781429" y="2370062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65" name="Google Shape;965;p27"/>
          <p:cNvGrpSpPr/>
          <p:nvPr/>
        </p:nvGrpSpPr>
        <p:grpSpPr>
          <a:xfrm>
            <a:off x="1339043" y="2930765"/>
            <a:ext cx="102413" cy="1039810"/>
            <a:chOff x="5649100" y="1637966"/>
            <a:chExt cx="384000" cy="3898800"/>
          </a:xfrm>
        </p:grpSpPr>
        <p:sp>
          <p:nvSpPr>
            <p:cNvPr id="966" name="Google Shape;966;p27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27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68" name="Google Shape;968;p27"/>
            <p:cNvCxnSpPr>
              <a:stCxn id="966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9" name="Google Shape;969;p27"/>
            <p:cNvCxnSpPr>
              <a:stCxn id="967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970" name="Google Shape;970;p27"/>
          <p:cNvCxnSpPr/>
          <p:nvPr/>
        </p:nvCxnSpPr>
        <p:spPr>
          <a:xfrm>
            <a:off x="534388" y="3108509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1" name="Google Shape;971;p27"/>
          <p:cNvCxnSpPr/>
          <p:nvPr/>
        </p:nvCxnSpPr>
        <p:spPr>
          <a:xfrm>
            <a:off x="1091741" y="3108509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2" name="Google Shape;972;p27"/>
          <p:cNvCxnSpPr/>
          <p:nvPr/>
        </p:nvCxnSpPr>
        <p:spPr>
          <a:xfrm>
            <a:off x="1004371" y="3235043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3" name="Google Shape;973;p27"/>
          <p:cNvCxnSpPr/>
          <p:nvPr/>
        </p:nvCxnSpPr>
        <p:spPr>
          <a:xfrm>
            <a:off x="923029" y="3403754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4" name="Google Shape;974;p27"/>
          <p:cNvCxnSpPr/>
          <p:nvPr/>
        </p:nvCxnSpPr>
        <p:spPr>
          <a:xfrm rot="10800000">
            <a:off x="1004371" y="3295467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5" name="Google Shape;975;p27"/>
          <p:cNvCxnSpPr/>
          <p:nvPr/>
        </p:nvCxnSpPr>
        <p:spPr>
          <a:xfrm>
            <a:off x="993972" y="3292286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6" name="Google Shape;976;p27"/>
          <p:cNvCxnSpPr/>
          <p:nvPr/>
        </p:nvCxnSpPr>
        <p:spPr>
          <a:xfrm>
            <a:off x="1173083" y="3286260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7" name="Google Shape;977;p27"/>
          <p:cNvCxnSpPr/>
          <p:nvPr/>
        </p:nvCxnSpPr>
        <p:spPr>
          <a:xfrm>
            <a:off x="1164084" y="3403754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8" name="Google Shape;978;p27"/>
          <p:cNvCxnSpPr/>
          <p:nvPr/>
        </p:nvCxnSpPr>
        <p:spPr>
          <a:xfrm>
            <a:off x="781429" y="3500163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9" name="Google Shape;979;p27"/>
          <p:cNvCxnSpPr/>
          <p:nvPr/>
        </p:nvCxnSpPr>
        <p:spPr>
          <a:xfrm>
            <a:off x="650395" y="3611597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0" name="Google Shape;980;p27"/>
          <p:cNvCxnSpPr/>
          <p:nvPr/>
        </p:nvCxnSpPr>
        <p:spPr>
          <a:xfrm>
            <a:off x="650395" y="3691400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1" name="Google Shape;981;p27"/>
          <p:cNvCxnSpPr/>
          <p:nvPr/>
        </p:nvCxnSpPr>
        <p:spPr>
          <a:xfrm>
            <a:off x="781429" y="3695986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2" name="Google Shape;982;p27"/>
          <p:cNvSpPr/>
          <p:nvPr/>
        </p:nvSpPr>
        <p:spPr>
          <a:xfrm rot="10800000">
            <a:off x="704665" y="3885866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3" name="Google Shape;983;p27"/>
          <p:cNvCxnSpPr/>
          <p:nvPr/>
        </p:nvCxnSpPr>
        <p:spPr>
          <a:xfrm>
            <a:off x="1263466" y="3409781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4" name="Google Shape;984;p27"/>
          <p:cNvCxnSpPr/>
          <p:nvPr/>
        </p:nvCxnSpPr>
        <p:spPr>
          <a:xfrm rot="10800000">
            <a:off x="778035" y="3409781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5" name="Google Shape;985;p27"/>
          <p:cNvCxnSpPr>
            <a:endCxn id="982" idx="3"/>
          </p:cNvCxnSpPr>
          <p:nvPr/>
        </p:nvCxnSpPr>
        <p:spPr>
          <a:xfrm flipH="1">
            <a:off x="781465" y="3795566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6" name="Google Shape;986;p27"/>
          <p:cNvCxnSpPr/>
          <p:nvPr/>
        </p:nvCxnSpPr>
        <p:spPr>
          <a:xfrm rot="10800000">
            <a:off x="781429" y="3409662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87" name="Google Shape;987;p27"/>
          <p:cNvGrpSpPr/>
          <p:nvPr/>
        </p:nvGrpSpPr>
        <p:grpSpPr>
          <a:xfrm>
            <a:off x="1339043" y="3990040"/>
            <a:ext cx="102413" cy="1039810"/>
            <a:chOff x="5649100" y="1637966"/>
            <a:chExt cx="384000" cy="3898800"/>
          </a:xfrm>
        </p:grpSpPr>
        <p:sp>
          <p:nvSpPr>
            <p:cNvPr id="988" name="Google Shape;988;p27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7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90" name="Google Shape;990;p27"/>
            <p:cNvCxnSpPr>
              <a:stCxn id="988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1" name="Google Shape;991;p27"/>
            <p:cNvCxnSpPr>
              <a:stCxn id="989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992" name="Google Shape;992;p27"/>
          <p:cNvCxnSpPr/>
          <p:nvPr/>
        </p:nvCxnSpPr>
        <p:spPr>
          <a:xfrm>
            <a:off x="534388" y="4167784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27"/>
          <p:cNvCxnSpPr/>
          <p:nvPr/>
        </p:nvCxnSpPr>
        <p:spPr>
          <a:xfrm>
            <a:off x="1091741" y="4167784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4" name="Google Shape;994;p27"/>
          <p:cNvCxnSpPr/>
          <p:nvPr/>
        </p:nvCxnSpPr>
        <p:spPr>
          <a:xfrm>
            <a:off x="1004371" y="4294318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5" name="Google Shape;995;p27"/>
          <p:cNvCxnSpPr/>
          <p:nvPr/>
        </p:nvCxnSpPr>
        <p:spPr>
          <a:xfrm>
            <a:off x="923029" y="4463029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6" name="Google Shape;996;p27"/>
          <p:cNvCxnSpPr/>
          <p:nvPr/>
        </p:nvCxnSpPr>
        <p:spPr>
          <a:xfrm rot="10800000">
            <a:off x="1004371" y="4354742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7" name="Google Shape;997;p27"/>
          <p:cNvCxnSpPr/>
          <p:nvPr/>
        </p:nvCxnSpPr>
        <p:spPr>
          <a:xfrm>
            <a:off x="993972" y="4351561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8" name="Google Shape;998;p27"/>
          <p:cNvCxnSpPr/>
          <p:nvPr/>
        </p:nvCxnSpPr>
        <p:spPr>
          <a:xfrm>
            <a:off x="1173083" y="4345535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9" name="Google Shape;999;p27"/>
          <p:cNvCxnSpPr/>
          <p:nvPr/>
        </p:nvCxnSpPr>
        <p:spPr>
          <a:xfrm>
            <a:off x="1164084" y="4463029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0" name="Google Shape;1000;p27"/>
          <p:cNvCxnSpPr/>
          <p:nvPr/>
        </p:nvCxnSpPr>
        <p:spPr>
          <a:xfrm>
            <a:off x="781429" y="4559438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1" name="Google Shape;1001;p27"/>
          <p:cNvCxnSpPr/>
          <p:nvPr/>
        </p:nvCxnSpPr>
        <p:spPr>
          <a:xfrm>
            <a:off x="650395" y="4670872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2" name="Google Shape;1002;p27"/>
          <p:cNvCxnSpPr/>
          <p:nvPr/>
        </p:nvCxnSpPr>
        <p:spPr>
          <a:xfrm>
            <a:off x="650395" y="4750675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3" name="Google Shape;1003;p27"/>
          <p:cNvCxnSpPr/>
          <p:nvPr/>
        </p:nvCxnSpPr>
        <p:spPr>
          <a:xfrm>
            <a:off x="781429" y="4755261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4" name="Google Shape;1004;p27"/>
          <p:cNvSpPr/>
          <p:nvPr/>
        </p:nvSpPr>
        <p:spPr>
          <a:xfrm rot="10800000">
            <a:off x="704665" y="4945141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5" name="Google Shape;1005;p27"/>
          <p:cNvCxnSpPr/>
          <p:nvPr/>
        </p:nvCxnSpPr>
        <p:spPr>
          <a:xfrm>
            <a:off x="1263466" y="4469056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6" name="Google Shape;1006;p27"/>
          <p:cNvCxnSpPr/>
          <p:nvPr/>
        </p:nvCxnSpPr>
        <p:spPr>
          <a:xfrm rot="10800000">
            <a:off x="778035" y="4469056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7" name="Google Shape;1007;p27"/>
          <p:cNvCxnSpPr>
            <a:endCxn id="1004" idx="3"/>
          </p:cNvCxnSpPr>
          <p:nvPr/>
        </p:nvCxnSpPr>
        <p:spPr>
          <a:xfrm flipH="1">
            <a:off x="781465" y="4854841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8" name="Google Shape;1008;p27"/>
          <p:cNvCxnSpPr/>
          <p:nvPr/>
        </p:nvCxnSpPr>
        <p:spPr>
          <a:xfrm rot="10800000">
            <a:off x="781429" y="4468937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09" name="Google Shape;1009;p27"/>
          <p:cNvGrpSpPr/>
          <p:nvPr/>
        </p:nvGrpSpPr>
        <p:grpSpPr>
          <a:xfrm>
            <a:off x="2321768" y="1881340"/>
            <a:ext cx="102413" cy="1039810"/>
            <a:chOff x="5649100" y="1637966"/>
            <a:chExt cx="384000" cy="3898800"/>
          </a:xfrm>
        </p:grpSpPr>
        <p:sp>
          <p:nvSpPr>
            <p:cNvPr id="1010" name="Google Shape;1010;p27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7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12" name="Google Shape;1012;p27"/>
            <p:cNvCxnSpPr>
              <a:stCxn id="1010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3" name="Google Shape;1013;p27"/>
            <p:cNvCxnSpPr>
              <a:stCxn id="1011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014" name="Google Shape;1014;p27"/>
          <p:cNvCxnSpPr/>
          <p:nvPr/>
        </p:nvCxnSpPr>
        <p:spPr>
          <a:xfrm>
            <a:off x="1517113" y="2059084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5" name="Google Shape;1015;p27"/>
          <p:cNvCxnSpPr/>
          <p:nvPr/>
        </p:nvCxnSpPr>
        <p:spPr>
          <a:xfrm>
            <a:off x="2074466" y="2059084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6" name="Google Shape;1016;p27"/>
          <p:cNvCxnSpPr/>
          <p:nvPr/>
        </p:nvCxnSpPr>
        <p:spPr>
          <a:xfrm>
            <a:off x="1987096" y="2185618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7" name="Google Shape;1017;p27"/>
          <p:cNvCxnSpPr/>
          <p:nvPr/>
        </p:nvCxnSpPr>
        <p:spPr>
          <a:xfrm>
            <a:off x="1905754" y="2354329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8" name="Google Shape;1018;p27"/>
          <p:cNvCxnSpPr/>
          <p:nvPr/>
        </p:nvCxnSpPr>
        <p:spPr>
          <a:xfrm rot="10800000">
            <a:off x="1987096" y="2246042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9" name="Google Shape;1019;p27"/>
          <p:cNvCxnSpPr/>
          <p:nvPr/>
        </p:nvCxnSpPr>
        <p:spPr>
          <a:xfrm>
            <a:off x="1976697" y="2242861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0" name="Google Shape;1020;p27"/>
          <p:cNvCxnSpPr/>
          <p:nvPr/>
        </p:nvCxnSpPr>
        <p:spPr>
          <a:xfrm>
            <a:off x="2155808" y="2236835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1" name="Google Shape;1021;p27"/>
          <p:cNvCxnSpPr/>
          <p:nvPr/>
        </p:nvCxnSpPr>
        <p:spPr>
          <a:xfrm>
            <a:off x="2146809" y="2354329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2" name="Google Shape;1022;p27"/>
          <p:cNvCxnSpPr/>
          <p:nvPr/>
        </p:nvCxnSpPr>
        <p:spPr>
          <a:xfrm>
            <a:off x="1764154" y="2450738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3" name="Google Shape;1023;p27"/>
          <p:cNvCxnSpPr/>
          <p:nvPr/>
        </p:nvCxnSpPr>
        <p:spPr>
          <a:xfrm>
            <a:off x="1633120" y="2562172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4" name="Google Shape;1024;p27"/>
          <p:cNvCxnSpPr/>
          <p:nvPr/>
        </p:nvCxnSpPr>
        <p:spPr>
          <a:xfrm>
            <a:off x="1633120" y="2641975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5" name="Google Shape;1025;p27"/>
          <p:cNvCxnSpPr/>
          <p:nvPr/>
        </p:nvCxnSpPr>
        <p:spPr>
          <a:xfrm>
            <a:off x="1764154" y="2646561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6" name="Google Shape;1026;p27"/>
          <p:cNvSpPr/>
          <p:nvPr/>
        </p:nvSpPr>
        <p:spPr>
          <a:xfrm rot="10800000">
            <a:off x="1687390" y="2836441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27" name="Google Shape;1027;p27"/>
          <p:cNvCxnSpPr/>
          <p:nvPr/>
        </p:nvCxnSpPr>
        <p:spPr>
          <a:xfrm>
            <a:off x="2246191" y="2360356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8" name="Google Shape;1028;p27"/>
          <p:cNvCxnSpPr/>
          <p:nvPr/>
        </p:nvCxnSpPr>
        <p:spPr>
          <a:xfrm rot="10800000">
            <a:off x="1760760" y="2360356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9" name="Google Shape;1029;p27"/>
          <p:cNvCxnSpPr>
            <a:endCxn id="1026" idx="3"/>
          </p:cNvCxnSpPr>
          <p:nvPr/>
        </p:nvCxnSpPr>
        <p:spPr>
          <a:xfrm flipH="1">
            <a:off x="1764190" y="2746141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0" name="Google Shape;1030;p27"/>
          <p:cNvCxnSpPr/>
          <p:nvPr/>
        </p:nvCxnSpPr>
        <p:spPr>
          <a:xfrm rot="10800000">
            <a:off x="1764154" y="2360237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31" name="Google Shape;1031;p27"/>
          <p:cNvGrpSpPr/>
          <p:nvPr/>
        </p:nvGrpSpPr>
        <p:grpSpPr>
          <a:xfrm>
            <a:off x="2321768" y="2920940"/>
            <a:ext cx="102413" cy="1039810"/>
            <a:chOff x="5649100" y="1637966"/>
            <a:chExt cx="384000" cy="3898800"/>
          </a:xfrm>
        </p:grpSpPr>
        <p:sp>
          <p:nvSpPr>
            <p:cNvPr id="1032" name="Google Shape;1032;p27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7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34" name="Google Shape;1034;p27"/>
            <p:cNvCxnSpPr>
              <a:stCxn id="1032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5" name="Google Shape;1035;p27"/>
            <p:cNvCxnSpPr>
              <a:stCxn id="1033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036" name="Google Shape;1036;p27"/>
          <p:cNvCxnSpPr/>
          <p:nvPr/>
        </p:nvCxnSpPr>
        <p:spPr>
          <a:xfrm>
            <a:off x="1517113" y="3098684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7" name="Google Shape;1037;p27"/>
          <p:cNvCxnSpPr/>
          <p:nvPr/>
        </p:nvCxnSpPr>
        <p:spPr>
          <a:xfrm>
            <a:off x="2074466" y="3098684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8" name="Google Shape;1038;p27"/>
          <p:cNvCxnSpPr/>
          <p:nvPr/>
        </p:nvCxnSpPr>
        <p:spPr>
          <a:xfrm>
            <a:off x="1987096" y="3225218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9" name="Google Shape;1039;p27"/>
          <p:cNvCxnSpPr/>
          <p:nvPr/>
        </p:nvCxnSpPr>
        <p:spPr>
          <a:xfrm>
            <a:off x="1905754" y="3393929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0" name="Google Shape;1040;p27"/>
          <p:cNvCxnSpPr/>
          <p:nvPr/>
        </p:nvCxnSpPr>
        <p:spPr>
          <a:xfrm rot="10800000">
            <a:off x="1987096" y="3285642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1" name="Google Shape;1041;p27"/>
          <p:cNvCxnSpPr/>
          <p:nvPr/>
        </p:nvCxnSpPr>
        <p:spPr>
          <a:xfrm>
            <a:off x="1976697" y="3282461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2" name="Google Shape;1042;p27"/>
          <p:cNvCxnSpPr/>
          <p:nvPr/>
        </p:nvCxnSpPr>
        <p:spPr>
          <a:xfrm>
            <a:off x="2155808" y="3276435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3" name="Google Shape;1043;p27"/>
          <p:cNvCxnSpPr/>
          <p:nvPr/>
        </p:nvCxnSpPr>
        <p:spPr>
          <a:xfrm>
            <a:off x="2146809" y="3393929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4" name="Google Shape;1044;p27"/>
          <p:cNvCxnSpPr/>
          <p:nvPr/>
        </p:nvCxnSpPr>
        <p:spPr>
          <a:xfrm>
            <a:off x="1764154" y="3490338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5" name="Google Shape;1045;p27"/>
          <p:cNvCxnSpPr/>
          <p:nvPr/>
        </p:nvCxnSpPr>
        <p:spPr>
          <a:xfrm>
            <a:off x="1633120" y="3601772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6" name="Google Shape;1046;p27"/>
          <p:cNvCxnSpPr/>
          <p:nvPr/>
        </p:nvCxnSpPr>
        <p:spPr>
          <a:xfrm>
            <a:off x="1633120" y="3681575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7" name="Google Shape;1047;p27"/>
          <p:cNvCxnSpPr/>
          <p:nvPr/>
        </p:nvCxnSpPr>
        <p:spPr>
          <a:xfrm>
            <a:off x="1764154" y="3686161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8" name="Google Shape;1048;p27"/>
          <p:cNvSpPr/>
          <p:nvPr/>
        </p:nvSpPr>
        <p:spPr>
          <a:xfrm rot="10800000">
            <a:off x="1687390" y="3876041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9" name="Google Shape;1049;p27"/>
          <p:cNvCxnSpPr/>
          <p:nvPr/>
        </p:nvCxnSpPr>
        <p:spPr>
          <a:xfrm>
            <a:off x="2246191" y="3399956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0" name="Google Shape;1050;p27"/>
          <p:cNvCxnSpPr/>
          <p:nvPr/>
        </p:nvCxnSpPr>
        <p:spPr>
          <a:xfrm rot="10800000">
            <a:off x="1760760" y="3399956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1" name="Google Shape;1051;p27"/>
          <p:cNvCxnSpPr>
            <a:endCxn id="1048" idx="3"/>
          </p:cNvCxnSpPr>
          <p:nvPr/>
        </p:nvCxnSpPr>
        <p:spPr>
          <a:xfrm flipH="1">
            <a:off x="1764190" y="3785741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2" name="Google Shape;1052;p27"/>
          <p:cNvCxnSpPr/>
          <p:nvPr/>
        </p:nvCxnSpPr>
        <p:spPr>
          <a:xfrm rot="10800000">
            <a:off x="1764154" y="3399837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53" name="Google Shape;1053;p27"/>
          <p:cNvGrpSpPr/>
          <p:nvPr/>
        </p:nvGrpSpPr>
        <p:grpSpPr>
          <a:xfrm>
            <a:off x="2321768" y="3980215"/>
            <a:ext cx="102413" cy="1039810"/>
            <a:chOff x="5649100" y="1637966"/>
            <a:chExt cx="384000" cy="3898800"/>
          </a:xfrm>
        </p:grpSpPr>
        <p:sp>
          <p:nvSpPr>
            <p:cNvPr id="1054" name="Google Shape;1054;p27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27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56" name="Google Shape;1056;p27"/>
            <p:cNvCxnSpPr>
              <a:stCxn id="1054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7" name="Google Shape;1057;p27"/>
            <p:cNvCxnSpPr>
              <a:stCxn id="1055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058" name="Google Shape;1058;p27"/>
          <p:cNvCxnSpPr/>
          <p:nvPr/>
        </p:nvCxnSpPr>
        <p:spPr>
          <a:xfrm>
            <a:off x="1517113" y="4157959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9" name="Google Shape;1059;p27"/>
          <p:cNvCxnSpPr/>
          <p:nvPr/>
        </p:nvCxnSpPr>
        <p:spPr>
          <a:xfrm>
            <a:off x="2074466" y="4157959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0" name="Google Shape;1060;p27"/>
          <p:cNvCxnSpPr/>
          <p:nvPr/>
        </p:nvCxnSpPr>
        <p:spPr>
          <a:xfrm>
            <a:off x="1987096" y="4284493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1" name="Google Shape;1061;p27"/>
          <p:cNvCxnSpPr/>
          <p:nvPr/>
        </p:nvCxnSpPr>
        <p:spPr>
          <a:xfrm>
            <a:off x="1905754" y="4453204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2" name="Google Shape;1062;p27"/>
          <p:cNvCxnSpPr/>
          <p:nvPr/>
        </p:nvCxnSpPr>
        <p:spPr>
          <a:xfrm rot="10800000">
            <a:off x="1987096" y="4344917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3" name="Google Shape;1063;p27"/>
          <p:cNvCxnSpPr/>
          <p:nvPr/>
        </p:nvCxnSpPr>
        <p:spPr>
          <a:xfrm>
            <a:off x="1976697" y="4341736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4" name="Google Shape;1064;p27"/>
          <p:cNvCxnSpPr/>
          <p:nvPr/>
        </p:nvCxnSpPr>
        <p:spPr>
          <a:xfrm>
            <a:off x="2155808" y="4335710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5" name="Google Shape;1065;p27"/>
          <p:cNvCxnSpPr/>
          <p:nvPr/>
        </p:nvCxnSpPr>
        <p:spPr>
          <a:xfrm>
            <a:off x="2146809" y="4453204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6" name="Google Shape;1066;p27"/>
          <p:cNvCxnSpPr/>
          <p:nvPr/>
        </p:nvCxnSpPr>
        <p:spPr>
          <a:xfrm>
            <a:off x="1764154" y="4549613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7" name="Google Shape;1067;p27"/>
          <p:cNvCxnSpPr/>
          <p:nvPr/>
        </p:nvCxnSpPr>
        <p:spPr>
          <a:xfrm>
            <a:off x="1633120" y="4661047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8" name="Google Shape;1068;p27"/>
          <p:cNvCxnSpPr/>
          <p:nvPr/>
        </p:nvCxnSpPr>
        <p:spPr>
          <a:xfrm>
            <a:off x="1633120" y="4740850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9" name="Google Shape;1069;p27"/>
          <p:cNvCxnSpPr/>
          <p:nvPr/>
        </p:nvCxnSpPr>
        <p:spPr>
          <a:xfrm>
            <a:off x="1764154" y="4745436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0" name="Google Shape;1070;p27"/>
          <p:cNvSpPr/>
          <p:nvPr/>
        </p:nvSpPr>
        <p:spPr>
          <a:xfrm rot="10800000">
            <a:off x="1687390" y="4935316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71" name="Google Shape;1071;p27"/>
          <p:cNvCxnSpPr/>
          <p:nvPr/>
        </p:nvCxnSpPr>
        <p:spPr>
          <a:xfrm>
            <a:off x="2246191" y="4459231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2" name="Google Shape;1072;p27"/>
          <p:cNvCxnSpPr/>
          <p:nvPr/>
        </p:nvCxnSpPr>
        <p:spPr>
          <a:xfrm rot="10800000">
            <a:off x="1760760" y="4459231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3" name="Google Shape;1073;p27"/>
          <p:cNvCxnSpPr>
            <a:endCxn id="1070" idx="3"/>
          </p:cNvCxnSpPr>
          <p:nvPr/>
        </p:nvCxnSpPr>
        <p:spPr>
          <a:xfrm flipH="1">
            <a:off x="1764190" y="4845016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4" name="Google Shape;1074;p27"/>
          <p:cNvCxnSpPr/>
          <p:nvPr/>
        </p:nvCxnSpPr>
        <p:spPr>
          <a:xfrm rot="10800000">
            <a:off x="1764154" y="4459112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75" name="Google Shape;1075;p27"/>
          <p:cNvGrpSpPr/>
          <p:nvPr/>
        </p:nvGrpSpPr>
        <p:grpSpPr>
          <a:xfrm>
            <a:off x="3384318" y="1876415"/>
            <a:ext cx="102413" cy="1039810"/>
            <a:chOff x="5649100" y="1637966"/>
            <a:chExt cx="384000" cy="3898800"/>
          </a:xfrm>
        </p:grpSpPr>
        <p:sp>
          <p:nvSpPr>
            <p:cNvPr id="1076" name="Google Shape;1076;p27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27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78" name="Google Shape;1078;p27"/>
            <p:cNvCxnSpPr>
              <a:stCxn id="1076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9" name="Google Shape;1079;p27"/>
            <p:cNvCxnSpPr>
              <a:stCxn id="1077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080" name="Google Shape;1080;p27"/>
          <p:cNvCxnSpPr/>
          <p:nvPr/>
        </p:nvCxnSpPr>
        <p:spPr>
          <a:xfrm>
            <a:off x="2579663" y="2054159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1" name="Google Shape;1081;p27"/>
          <p:cNvCxnSpPr/>
          <p:nvPr/>
        </p:nvCxnSpPr>
        <p:spPr>
          <a:xfrm>
            <a:off x="3137016" y="2054159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2" name="Google Shape;1082;p27"/>
          <p:cNvCxnSpPr/>
          <p:nvPr/>
        </p:nvCxnSpPr>
        <p:spPr>
          <a:xfrm>
            <a:off x="3049646" y="2180693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3" name="Google Shape;1083;p27"/>
          <p:cNvCxnSpPr/>
          <p:nvPr/>
        </p:nvCxnSpPr>
        <p:spPr>
          <a:xfrm>
            <a:off x="2968304" y="2349404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4" name="Google Shape;1084;p27"/>
          <p:cNvCxnSpPr/>
          <p:nvPr/>
        </p:nvCxnSpPr>
        <p:spPr>
          <a:xfrm rot="10800000">
            <a:off x="3049646" y="2241117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5" name="Google Shape;1085;p27"/>
          <p:cNvCxnSpPr/>
          <p:nvPr/>
        </p:nvCxnSpPr>
        <p:spPr>
          <a:xfrm>
            <a:off x="3039247" y="2237936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6" name="Google Shape;1086;p27"/>
          <p:cNvCxnSpPr/>
          <p:nvPr/>
        </p:nvCxnSpPr>
        <p:spPr>
          <a:xfrm>
            <a:off x="3218358" y="2231910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7" name="Google Shape;1087;p27"/>
          <p:cNvCxnSpPr/>
          <p:nvPr/>
        </p:nvCxnSpPr>
        <p:spPr>
          <a:xfrm>
            <a:off x="3209359" y="2349404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8" name="Google Shape;1088;p27"/>
          <p:cNvCxnSpPr/>
          <p:nvPr/>
        </p:nvCxnSpPr>
        <p:spPr>
          <a:xfrm>
            <a:off x="2826704" y="2445813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9" name="Google Shape;1089;p27"/>
          <p:cNvCxnSpPr/>
          <p:nvPr/>
        </p:nvCxnSpPr>
        <p:spPr>
          <a:xfrm>
            <a:off x="2695670" y="2557247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0" name="Google Shape;1090;p27"/>
          <p:cNvCxnSpPr/>
          <p:nvPr/>
        </p:nvCxnSpPr>
        <p:spPr>
          <a:xfrm>
            <a:off x="2695670" y="2637050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1" name="Google Shape;1091;p27"/>
          <p:cNvCxnSpPr/>
          <p:nvPr/>
        </p:nvCxnSpPr>
        <p:spPr>
          <a:xfrm>
            <a:off x="2826704" y="2641636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2" name="Google Shape;1092;p27"/>
          <p:cNvSpPr/>
          <p:nvPr/>
        </p:nvSpPr>
        <p:spPr>
          <a:xfrm rot="10800000">
            <a:off x="2749940" y="2831516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93" name="Google Shape;1093;p27"/>
          <p:cNvCxnSpPr/>
          <p:nvPr/>
        </p:nvCxnSpPr>
        <p:spPr>
          <a:xfrm>
            <a:off x="3308741" y="2355431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4" name="Google Shape;1094;p27"/>
          <p:cNvCxnSpPr/>
          <p:nvPr/>
        </p:nvCxnSpPr>
        <p:spPr>
          <a:xfrm rot="10800000">
            <a:off x="2823310" y="2355431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5" name="Google Shape;1095;p27"/>
          <p:cNvCxnSpPr>
            <a:endCxn id="1092" idx="3"/>
          </p:cNvCxnSpPr>
          <p:nvPr/>
        </p:nvCxnSpPr>
        <p:spPr>
          <a:xfrm flipH="1">
            <a:off x="2826740" y="2741216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6" name="Google Shape;1096;p27"/>
          <p:cNvCxnSpPr/>
          <p:nvPr/>
        </p:nvCxnSpPr>
        <p:spPr>
          <a:xfrm rot="10800000">
            <a:off x="2826704" y="2355312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97" name="Google Shape;1097;p27"/>
          <p:cNvGrpSpPr/>
          <p:nvPr/>
        </p:nvGrpSpPr>
        <p:grpSpPr>
          <a:xfrm>
            <a:off x="3384318" y="2916015"/>
            <a:ext cx="102413" cy="1039810"/>
            <a:chOff x="5649100" y="1637966"/>
            <a:chExt cx="384000" cy="3898800"/>
          </a:xfrm>
        </p:grpSpPr>
        <p:sp>
          <p:nvSpPr>
            <p:cNvPr id="1098" name="Google Shape;1098;p27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27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00" name="Google Shape;1100;p27"/>
            <p:cNvCxnSpPr>
              <a:stCxn id="1098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1" name="Google Shape;1101;p27"/>
            <p:cNvCxnSpPr>
              <a:stCxn id="1099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102" name="Google Shape;1102;p27"/>
          <p:cNvCxnSpPr/>
          <p:nvPr/>
        </p:nvCxnSpPr>
        <p:spPr>
          <a:xfrm>
            <a:off x="2579663" y="3093759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3" name="Google Shape;1103;p27"/>
          <p:cNvCxnSpPr/>
          <p:nvPr/>
        </p:nvCxnSpPr>
        <p:spPr>
          <a:xfrm>
            <a:off x="3137016" y="3093759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4" name="Google Shape;1104;p27"/>
          <p:cNvCxnSpPr/>
          <p:nvPr/>
        </p:nvCxnSpPr>
        <p:spPr>
          <a:xfrm>
            <a:off x="3049646" y="3220293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5" name="Google Shape;1105;p27"/>
          <p:cNvCxnSpPr/>
          <p:nvPr/>
        </p:nvCxnSpPr>
        <p:spPr>
          <a:xfrm>
            <a:off x="2968304" y="3389004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6" name="Google Shape;1106;p27"/>
          <p:cNvCxnSpPr/>
          <p:nvPr/>
        </p:nvCxnSpPr>
        <p:spPr>
          <a:xfrm rot="10800000">
            <a:off x="3049646" y="3280717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7" name="Google Shape;1107;p27"/>
          <p:cNvCxnSpPr/>
          <p:nvPr/>
        </p:nvCxnSpPr>
        <p:spPr>
          <a:xfrm>
            <a:off x="3039247" y="3277536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8" name="Google Shape;1108;p27"/>
          <p:cNvCxnSpPr/>
          <p:nvPr/>
        </p:nvCxnSpPr>
        <p:spPr>
          <a:xfrm>
            <a:off x="3218358" y="3271510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9" name="Google Shape;1109;p27"/>
          <p:cNvCxnSpPr/>
          <p:nvPr/>
        </p:nvCxnSpPr>
        <p:spPr>
          <a:xfrm>
            <a:off x="3209359" y="3389004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0" name="Google Shape;1110;p27"/>
          <p:cNvCxnSpPr/>
          <p:nvPr/>
        </p:nvCxnSpPr>
        <p:spPr>
          <a:xfrm>
            <a:off x="2826704" y="3485413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1" name="Google Shape;1111;p27"/>
          <p:cNvCxnSpPr/>
          <p:nvPr/>
        </p:nvCxnSpPr>
        <p:spPr>
          <a:xfrm>
            <a:off x="2695670" y="3596847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2" name="Google Shape;1112;p27"/>
          <p:cNvCxnSpPr/>
          <p:nvPr/>
        </p:nvCxnSpPr>
        <p:spPr>
          <a:xfrm>
            <a:off x="2695670" y="3676650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3" name="Google Shape;1113;p27"/>
          <p:cNvCxnSpPr/>
          <p:nvPr/>
        </p:nvCxnSpPr>
        <p:spPr>
          <a:xfrm>
            <a:off x="2826704" y="3681236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4" name="Google Shape;1114;p27"/>
          <p:cNvSpPr/>
          <p:nvPr/>
        </p:nvSpPr>
        <p:spPr>
          <a:xfrm rot="10800000">
            <a:off x="2749940" y="3871116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15" name="Google Shape;1115;p27"/>
          <p:cNvCxnSpPr/>
          <p:nvPr/>
        </p:nvCxnSpPr>
        <p:spPr>
          <a:xfrm>
            <a:off x="3308741" y="3395031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6" name="Google Shape;1116;p27"/>
          <p:cNvCxnSpPr/>
          <p:nvPr/>
        </p:nvCxnSpPr>
        <p:spPr>
          <a:xfrm rot="10800000">
            <a:off x="2823310" y="3395031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7" name="Google Shape;1117;p27"/>
          <p:cNvCxnSpPr>
            <a:endCxn id="1114" idx="3"/>
          </p:cNvCxnSpPr>
          <p:nvPr/>
        </p:nvCxnSpPr>
        <p:spPr>
          <a:xfrm flipH="1">
            <a:off x="2826740" y="3780816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8" name="Google Shape;1118;p27"/>
          <p:cNvCxnSpPr/>
          <p:nvPr/>
        </p:nvCxnSpPr>
        <p:spPr>
          <a:xfrm rot="10800000">
            <a:off x="2826704" y="3394912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19" name="Google Shape;1119;p27"/>
          <p:cNvGrpSpPr/>
          <p:nvPr/>
        </p:nvGrpSpPr>
        <p:grpSpPr>
          <a:xfrm>
            <a:off x="3384318" y="3975290"/>
            <a:ext cx="102413" cy="1039810"/>
            <a:chOff x="5649100" y="1637966"/>
            <a:chExt cx="384000" cy="3898800"/>
          </a:xfrm>
        </p:grpSpPr>
        <p:sp>
          <p:nvSpPr>
            <p:cNvPr id="1120" name="Google Shape;1120;p27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27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22" name="Google Shape;1122;p27"/>
            <p:cNvCxnSpPr>
              <a:stCxn id="1120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3" name="Google Shape;1123;p27"/>
            <p:cNvCxnSpPr>
              <a:stCxn id="1121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124" name="Google Shape;1124;p27"/>
          <p:cNvCxnSpPr/>
          <p:nvPr/>
        </p:nvCxnSpPr>
        <p:spPr>
          <a:xfrm>
            <a:off x="2579663" y="4153034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5" name="Google Shape;1125;p27"/>
          <p:cNvCxnSpPr/>
          <p:nvPr/>
        </p:nvCxnSpPr>
        <p:spPr>
          <a:xfrm>
            <a:off x="3137016" y="4153034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6" name="Google Shape;1126;p27"/>
          <p:cNvCxnSpPr/>
          <p:nvPr/>
        </p:nvCxnSpPr>
        <p:spPr>
          <a:xfrm>
            <a:off x="3049646" y="4279568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7" name="Google Shape;1127;p27"/>
          <p:cNvCxnSpPr/>
          <p:nvPr/>
        </p:nvCxnSpPr>
        <p:spPr>
          <a:xfrm>
            <a:off x="2968304" y="4448279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8" name="Google Shape;1128;p27"/>
          <p:cNvCxnSpPr/>
          <p:nvPr/>
        </p:nvCxnSpPr>
        <p:spPr>
          <a:xfrm rot="10800000">
            <a:off x="3049646" y="4339992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9" name="Google Shape;1129;p27"/>
          <p:cNvCxnSpPr/>
          <p:nvPr/>
        </p:nvCxnSpPr>
        <p:spPr>
          <a:xfrm>
            <a:off x="3039247" y="4336811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0" name="Google Shape;1130;p27"/>
          <p:cNvCxnSpPr/>
          <p:nvPr/>
        </p:nvCxnSpPr>
        <p:spPr>
          <a:xfrm>
            <a:off x="3218358" y="4330785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1" name="Google Shape;1131;p27"/>
          <p:cNvCxnSpPr/>
          <p:nvPr/>
        </p:nvCxnSpPr>
        <p:spPr>
          <a:xfrm>
            <a:off x="3209359" y="4448279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2" name="Google Shape;1132;p27"/>
          <p:cNvCxnSpPr/>
          <p:nvPr/>
        </p:nvCxnSpPr>
        <p:spPr>
          <a:xfrm>
            <a:off x="2826704" y="4544688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3" name="Google Shape;1133;p27"/>
          <p:cNvCxnSpPr/>
          <p:nvPr/>
        </p:nvCxnSpPr>
        <p:spPr>
          <a:xfrm>
            <a:off x="2695670" y="4656122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4" name="Google Shape;1134;p27"/>
          <p:cNvCxnSpPr/>
          <p:nvPr/>
        </p:nvCxnSpPr>
        <p:spPr>
          <a:xfrm>
            <a:off x="2695670" y="4735925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5" name="Google Shape;1135;p27"/>
          <p:cNvCxnSpPr/>
          <p:nvPr/>
        </p:nvCxnSpPr>
        <p:spPr>
          <a:xfrm>
            <a:off x="2826704" y="4740511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6" name="Google Shape;1136;p27"/>
          <p:cNvSpPr/>
          <p:nvPr/>
        </p:nvSpPr>
        <p:spPr>
          <a:xfrm rot="10800000">
            <a:off x="2749940" y="4930391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37" name="Google Shape;1137;p27"/>
          <p:cNvCxnSpPr/>
          <p:nvPr/>
        </p:nvCxnSpPr>
        <p:spPr>
          <a:xfrm>
            <a:off x="3308741" y="4454306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8" name="Google Shape;1138;p27"/>
          <p:cNvCxnSpPr/>
          <p:nvPr/>
        </p:nvCxnSpPr>
        <p:spPr>
          <a:xfrm rot="10800000">
            <a:off x="2823310" y="4454306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9" name="Google Shape;1139;p27"/>
          <p:cNvCxnSpPr>
            <a:endCxn id="1136" idx="3"/>
          </p:cNvCxnSpPr>
          <p:nvPr/>
        </p:nvCxnSpPr>
        <p:spPr>
          <a:xfrm flipH="1">
            <a:off x="2826740" y="4840091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0" name="Google Shape;1140;p27"/>
          <p:cNvCxnSpPr/>
          <p:nvPr/>
        </p:nvCxnSpPr>
        <p:spPr>
          <a:xfrm rot="10800000">
            <a:off x="2826704" y="4454187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41" name="Google Shape;1141;p27"/>
          <p:cNvGrpSpPr/>
          <p:nvPr/>
        </p:nvGrpSpPr>
        <p:grpSpPr>
          <a:xfrm>
            <a:off x="4367043" y="1866590"/>
            <a:ext cx="102413" cy="1039810"/>
            <a:chOff x="5649100" y="1637966"/>
            <a:chExt cx="384000" cy="3898800"/>
          </a:xfrm>
        </p:grpSpPr>
        <p:sp>
          <p:nvSpPr>
            <p:cNvPr id="1142" name="Google Shape;1142;p27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27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44" name="Google Shape;1144;p27"/>
            <p:cNvCxnSpPr>
              <a:stCxn id="1142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5" name="Google Shape;1145;p27"/>
            <p:cNvCxnSpPr>
              <a:stCxn id="1143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146" name="Google Shape;1146;p27"/>
          <p:cNvCxnSpPr/>
          <p:nvPr/>
        </p:nvCxnSpPr>
        <p:spPr>
          <a:xfrm>
            <a:off x="3562388" y="2044334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7" name="Google Shape;1147;p27"/>
          <p:cNvCxnSpPr/>
          <p:nvPr/>
        </p:nvCxnSpPr>
        <p:spPr>
          <a:xfrm>
            <a:off x="4119741" y="2044334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8" name="Google Shape;1148;p27"/>
          <p:cNvCxnSpPr/>
          <p:nvPr/>
        </p:nvCxnSpPr>
        <p:spPr>
          <a:xfrm>
            <a:off x="4032371" y="2170868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9" name="Google Shape;1149;p27"/>
          <p:cNvCxnSpPr/>
          <p:nvPr/>
        </p:nvCxnSpPr>
        <p:spPr>
          <a:xfrm>
            <a:off x="3951029" y="2339579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0" name="Google Shape;1150;p27"/>
          <p:cNvCxnSpPr/>
          <p:nvPr/>
        </p:nvCxnSpPr>
        <p:spPr>
          <a:xfrm rot="10800000">
            <a:off x="4032371" y="2231292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1" name="Google Shape;1151;p27"/>
          <p:cNvCxnSpPr/>
          <p:nvPr/>
        </p:nvCxnSpPr>
        <p:spPr>
          <a:xfrm>
            <a:off x="4021972" y="2228111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2" name="Google Shape;1152;p27"/>
          <p:cNvCxnSpPr/>
          <p:nvPr/>
        </p:nvCxnSpPr>
        <p:spPr>
          <a:xfrm>
            <a:off x="4201083" y="2222085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3" name="Google Shape;1153;p27"/>
          <p:cNvCxnSpPr/>
          <p:nvPr/>
        </p:nvCxnSpPr>
        <p:spPr>
          <a:xfrm>
            <a:off x="4192084" y="2339579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4" name="Google Shape;1154;p27"/>
          <p:cNvCxnSpPr/>
          <p:nvPr/>
        </p:nvCxnSpPr>
        <p:spPr>
          <a:xfrm>
            <a:off x="3809429" y="2435988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5" name="Google Shape;1155;p27"/>
          <p:cNvCxnSpPr/>
          <p:nvPr/>
        </p:nvCxnSpPr>
        <p:spPr>
          <a:xfrm>
            <a:off x="3678395" y="2547422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6" name="Google Shape;1156;p27"/>
          <p:cNvCxnSpPr/>
          <p:nvPr/>
        </p:nvCxnSpPr>
        <p:spPr>
          <a:xfrm>
            <a:off x="3678395" y="2627225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7" name="Google Shape;1157;p27"/>
          <p:cNvCxnSpPr/>
          <p:nvPr/>
        </p:nvCxnSpPr>
        <p:spPr>
          <a:xfrm>
            <a:off x="3809429" y="2631811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8" name="Google Shape;1158;p27"/>
          <p:cNvSpPr/>
          <p:nvPr/>
        </p:nvSpPr>
        <p:spPr>
          <a:xfrm rot="10800000">
            <a:off x="3732665" y="2821691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59" name="Google Shape;1159;p27"/>
          <p:cNvCxnSpPr/>
          <p:nvPr/>
        </p:nvCxnSpPr>
        <p:spPr>
          <a:xfrm>
            <a:off x="4291466" y="2345606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0" name="Google Shape;1160;p27"/>
          <p:cNvCxnSpPr/>
          <p:nvPr/>
        </p:nvCxnSpPr>
        <p:spPr>
          <a:xfrm rot="10800000">
            <a:off x="3806035" y="2345606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1" name="Google Shape;1161;p27"/>
          <p:cNvCxnSpPr>
            <a:endCxn id="1158" idx="3"/>
          </p:cNvCxnSpPr>
          <p:nvPr/>
        </p:nvCxnSpPr>
        <p:spPr>
          <a:xfrm flipH="1">
            <a:off x="3809465" y="2731391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2" name="Google Shape;1162;p27"/>
          <p:cNvCxnSpPr/>
          <p:nvPr/>
        </p:nvCxnSpPr>
        <p:spPr>
          <a:xfrm rot="10800000">
            <a:off x="3809429" y="2345487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63" name="Google Shape;1163;p27"/>
          <p:cNvGrpSpPr/>
          <p:nvPr/>
        </p:nvGrpSpPr>
        <p:grpSpPr>
          <a:xfrm>
            <a:off x="4367043" y="2906190"/>
            <a:ext cx="102413" cy="1039810"/>
            <a:chOff x="5649100" y="1637966"/>
            <a:chExt cx="384000" cy="3898800"/>
          </a:xfrm>
        </p:grpSpPr>
        <p:sp>
          <p:nvSpPr>
            <p:cNvPr id="1164" name="Google Shape;1164;p27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27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66" name="Google Shape;1166;p27"/>
            <p:cNvCxnSpPr>
              <a:stCxn id="1164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7" name="Google Shape;1167;p27"/>
            <p:cNvCxnSpPr>
              <a:stCxn id="1165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168" name="Google Shape;1168;p27"/>
          <p:cNvCxnSpPr/>
          <p:nvPr/>
        </p:nvCxnSpPr>
        <p:spPr>
          <a:xfrm>
            <a:off x="3562388" y="3083934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9" name="Google Shape;1169;p27"/>
          <p:cNvCxnSpPr/>
          <p:nvPr/>
        </p:nvCxnSpPr>
        <p:spPr>
          <a:xfrm>
            <a:off x="4119741" y="3083934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0" name="Google Shape;1170;p27"/>
          <p:cNvCxnSpPr/>
          <p:nvPr/>
        </p:nvCxnSpPr>
        <p:spPr>
          <a:xfrm>
            <a:off x="4032371" y="3210468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1" name="Google Shape;1171;p27"/>
          <p:cNvCxnSpPr/>
          <p:nvPr/>
        </p:nvCxnSpPr>
        <p:spPr>
          <a:xfrm>
            <a:off x="3951029" y="3379179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2" name="Google Shape;1172;p27"/>
          <p:cNvCxnSpPr/>
          <p:nvPr/>
        </p:nvCxnSpPr>
        <p:spPr>
          <a:xfrm rot="10800000">
            <a:off x="4032371" y="3270892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3" name="Google Shape;1173;p27"/>
          <p:cNvCxnSpPr/>
          <p:nvPr/>
        </p:nvCxnSpPr>
        <p:spPr>
          <a:xfrm>
            <a:off x="4021972" y="3267711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4" name="Google Shape;1174;p27"/>
          <p:cNvCxnSpPr/>
          <p:nvPr/>
        </p:nvCxnSpPr>
        <p:spPr>
          <a:xfrm>
            <a:off x="4201083" y="3261685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5" name="Google Shape;1175;p27"/>
          <p:cNvCxnSpPr/>
          <p:nvPr/>
        </p:nvCxnSpPr>
        <p:spPr>
          <a:xfrm>
            <a:off x="4192084" y="3379179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6" name="Google Shape;1176;p27"/>
          <p:cNvCxnSpPr/>
          <p:nvPr/>
        </p:nvCxnSpPr>
        <p:spPr>
          <a:xfrm>
            <a:off x="3809429" y="3475588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7" name="Google Shape;1177;p27"/>
          <p:cNvCxnSpPr/>
          <p:nvPr/>
        </p:nvCxnSpPr>
        <p:spPr>
          <a:xfrm>
            <a:off x="3678395" y="3587022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8" name="Google Shape;1178;p27"/>
          <p:cNvCxnSpPr/>
          <p:nvPr/>
        </p:nvCxnSpPr>
        <p:spPr>
          <a:xfrm>
            <a:off x="3678395" y="3666825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9" name="Google Shape;1179;p27"/>
          <p:cNvCxnSpPr/>
          <p:nvPr/>
        </p:nvCxnSpPr>
        <p:spPr>
          <a:xfrm>
            <a:off x="3809429" y="3671411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0" name="Google Shape;1180;p27"/>
          <p:cNvSpPr/>
          <p:nvPr/>
        </p:nvSpPr>
        <p:spPr>
          <a:xfrm rot="10800000">
            <a:off x="3732665" y="3861291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81" name="Google Shape;1181;p27"/>
          <p:cNvCxnSpPr/>
          <p:nvPr/>
        </p:nvCxnSpPr>
        <p:spPr>
          <a:xfrm>
            <a:off x="4291466" y="3385206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2" name="Google Shape;1182;p27"/>
          <p:cNvCxnSpPr/>
          <p:nvPr/>
        </p:nvCxnSpPr>
        <p:spPr>
          <a:xfrm rot="10800000">
            <a:off x="3806035" y="3385206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3" name="Google Shape;1183;p27"/>
          <p:cNvCxnSpPr>
            <a:endCxn id="1180" idx="3"/>
          </p:cNvCxnSpPr>
          <p:nvPr/>
        </p:nvCxnSpPr>
        <p:spPr>
          <a:xfrm flipH="1">
            <a:off x="3809465" y="3770991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4" name="Google Shape;1184;p27"/>
          <p:cNvCxnSpPr/>
          <p:nvPr/>
        </p:nvCxnSpPr>
        <p:spPr>
          <a:xfrm rot="10800000">
            <a:off x="3809429" y="3385087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85" name="Google Shape;1185;p27"/>
          <p:cNvGrpSpPr/>
          <p:nvPr/>
        </p:nvGrpSpPr>
        <p:grpSpPr>
          <a:xfrm>
            <a:off x="4367043" y="3965465"/>
            <a:ext cx="102413" cy="1039810"/>
            <a:chOff x="5649100" y="1637966"/>
            <a:chExt cx="384000" cy="3898800"/>
          </a:xfrm>
        </p:grpSpPr>
        <p:sp>
          <p:nvSpPr>
            <p:cNvPr id="1186" name="Google Shape;1186;p27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27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88" name="Google Shape;1188;p27"/>
            <p:cNvCxnSpPr>
              <a:stCxn id="1186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9" name="Google Shape;1189;p27"/>
            <p:cNvCxnSpPr>
              <a:stCxn id="1187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190" name="Google Shape;1190;p27"/>
          <p:cNvCxnSpPr/>
          <p:nvPr/>
        </p:nvCxnSpPr>
        <p:spPr>
          <a:xfrm>
            <a:off x="3562388" y="4143209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1" name="Google Shape;1191;p27"/>
          <p:cNvCxnSpPr/>
          <p:nvPr/>
        </p:nvCxnSpPr>
        <p:spPr>
          <a:xfrm>
            <a:off x="4119741" y="4143209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2" name="Google Shape;1192;p27"/>
          <p:cNvCxnSpPr/>
          <p:nvPr/>
        </p:nvCxnSpPr>
        <p:spPr>
          <a:xfrm>
            <a:off x="4032371" y="4269743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3" name="Google Shape;1193;p27"/>
          <p:cNvCxnSpPr/>
          <p:nvPr/>
        </p:nvCxnSpPr>
        <p:spPr>
          <a:xfrm>
            <a:off x="3951029" y="4438454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4" name="Google Shape;1194;p27"/>
          <p:cNvCxnSpPr/>
          <p:nvPr/>
        </p:nvCxnSpPr>
        <p:spPr>
          <a:xfrm rot="10800000">
            <a:off x="4032371" y="4330167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5" name="Google Shape;1195;p27"/>
          <p:cNvCxnSpPr/>
          <p:nvPr/>
        </p:nvCxnSpPr>
        <p:spPr>
          <a:xfrm>
            <a:off x="4021972" y="4326986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6" name="Google Shape;1196;p27"/>
          <p:cNvCxnSpPr/>
          <p:nvPr/>
        </p:nvCxnSpPr>
        <p:spPr>
          <a:xfrm>
            <a:off x="4201083" y="4320960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7" name="Google Shape;1197;p27"/>
          <p:cNvCxnSpPr/>
          <p:nvPr/>
        </p:nvCxnSpPr>
        <p:spPr>
          <a:xfrm>
            <a:off x="4192084" y="4438454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8" name="Google Shape;1198;p27"/>
          <p:cNvCxnSpPr/>
          <p:nvPr/>
        </p:nvCxnSpPr>
        <p:spPr>
          <a:xfrm>
            <a:off x="3809429" y="4534863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9" name="Google Shape;1199;p27"/>
          <p:cNvCxnSpPr/>
          <p:nvPr/>
        </p:nvCxnSpPr>
        <p:spPr>
          <a:xfrm>
            <a:off x="3678395" y="4646297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0" name="Google Shape;1200;p27"/>
          <p:cNvCxnSpPr/>
          <p:nvPr/>
        </p:nvCxnSpPr>
        <p:spPr>
          <a:xfrm>
            <a:off x="3678395" y="4726100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1" name="Google Shape;1201;p27"/>
          <p:cNvCxnSpPr/>
          <p:nvPr/>
        </p:nvCxnSpPr>
        <p:spPr>
          <a:xfrm>
            <a:off x="3809429" y="4730686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2" name="Google Shape;1202;p27"/>
          <p:cNvSpPr/>
          <p:nvPr/>
        </p:nvSpPr>
        <p:spPr>
          <a:xfrm rot="10800000">
            <a:off x="3732665" y="4920566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03" name="Google Shape;1203;p27"/>
          <p:cNvCxnSpPr/>
          <p:nvPr/>
        </p:nvCxnSpPr>
        <p:spPr>
          <a:xfrm>
            <a:off x="4291466" y="4444481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4" name="Google Shape;1204;p27"/>
          <p:cNvCxnSpPr/>
          <p:nvPr/>
        </p:nvCxnSpPr>
        <p:spPr>
          <a:xfrm rot="10800000">
            <a:off x="3806035" y="4444481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5" name="Google Shape;1205;p27"/>
          <p:cNvCxnSpPr>
            <a:endCxn id="1202" idx="3"/>
          </p:cNvCxnSpPr>
          <p:nvPr/>
        </p:nvCxnSpPr>
        <p:spPr>
          <a:xfrm flipH="1">
            <a:off x="3809465" y="4830266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6" name="Google Shape;1206;p27"/>
          <p:cNvCxnSpPr/>
          <p:nvPr/>
        </p:nvCxnSpPr>
        <p:spPr>
          <a:xfrm rot="10800000">
            <a:off x="3809429" y="4444362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07" name="Google Shape;1207;p27"/>
          <p:cNvGrpSpPr/>
          <p:nvPr/>
        </p:nvGrpSpPr>
        <p:grpSpPr>
          <a:xfrm>
            <a:off x="5349768" y="1852715"/>
            <a:ext cx="102413" cy="1039810"/>
            <a:chOff x="5649100" y="1637966"/>
            <a:chExt cx="384000" cy="3898800"/>
          </a:xfrm>
        </p:grpSpPr>
        <p:sp>
          <p:nvSpPr>
            <p:cNvPr id="1208" name="Google Shape;1208;p27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27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10" name="Google Shape;1210;p27"/>
            <p:cNvCxnSpPr>
              <a:stCxn id="1208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1" name="Google Shape;1211;p27"/>
            <p:cNvCxnSpPr>
              <a:stCxn id="1209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212" name="Google Shape;1212;p27"/>
          <p:cNvCxnSpPr/>
          <p:nvPr/>
        </p:nvCxnSpPr>
        <p:spPr>
          <a:xfrm>
            <a:off x="4545113" y="2030459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3" name="Google Shape;1213;p27"/>
          <p:cNvCxnSpPr/>
          <p:nvPr/>
        </p:nvCxnSpPr>
        <p:spPr>
          <a:xfrm>
            <a:off x="5102466" y="2030459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4" name="Google Shape;1214;p27"/>
          <p:cNvCxnSpPr/>
          <p:nvPr/>
        </p:nvCxnSpPr>
        <p:spPr>
          <a:xfrm>
            <a:off x="5015096" y="2156993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5" name="Google Shape;1215;p27"/>
          <p:cNvCxnSpPr/>
          <p:nvPr/>
        </p:nvCxnSpPr>
        <p:spPr>
          <a:xfrm>
            <a:off x="4933754" y="2325704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6" name="Google Shape;1216;p27"/>
          <p:cNvCxnSpPr/>
          <p:nvPr/>
        </p:nvCxnSpPr>
        <p:spPr>
          <a:xfrm rot="10800000">
            <a:off x="5015096" y="2217417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7" name="Google Shape;1217;p27"/>
          <p:cNvCxnSpPr/>
          <p:nvPr/>
        </p:nvCxnSpPr>
        <p:spPr>
          <a:xfrm>
            <a:off x="5004697" y="2214236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8" name="Google Shape;1218;p27"/>
          <p:cNvCxnSpPr/>
          <p:nvPr/>
        </p:nvCxnSpPr>
        <p:spPr>
          <a:xfrm>
            <a:off x="5183808" y="2208210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9" name="Google Shape;1219;p27"/>
          <p:cNvCxnSpPr/>
          <p:nvPr/>
        </p:nvCxnSpPr>
        <p:spPr>
          <a:xfrm>
            <a:off x="5174809" y="2325704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0" name="Google Shape;1220;p27"/>
          <p:cNvCxnSpPr/>
          <p:nvPr/>
        </p:nvCxnSpPr>
        <p:spPr>
          <a:xfrm>
            <a:off x="4792154" y="2422113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1" name="Google Shape;1221;p27"/>
          <p:cNvCxnSpPr/>
          <p:nvPr/>
        </p:nvCxnSpPr>
        <p:spPr>
          <a:xfrm>
            <a:off x="4661120" y="2533547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2" name="Google Shape;1222;p27"/>
          <p:cNvCxnSpPr/>
          <p:nvPr/>
        </p:nvCxnSpPr>
        <p:spPr>
          <a:xfrm>
            <a:off x="4661120" y="2613350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3" name="Google Shape;1223;p27"/>
          <p:cNvCxnSpPr/>
          <p:nvPr/>
        </p:nvCxnSpPr>
        <p:spPr>
          <a:xfrm>
            <a:off x="4792154" y="2617936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4" name="Google Shape;1224;p27"/>
          <p:cNvSpPr/>
          <p:nvPr/>
        </p:nvSpPr>
        <p:spPr>
          <a:xfrm rot="10800000">
            <a:off x="4715390" y="2807816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25" name="Google Shape;1225;p27"/>
          <p:cNvCxnSpPr/>
          <p:nvPr/>
        </p:nvCxnSpPr>
        <p:spPr>
          <a:xfrm>
            <a:off x="5274191" y="2331731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6" name="Google Shape;1226;p27"/>
          <p:cNvCxnSpPr/>
          <p:nvPr/>
        </p:nvCxnSpPr>
        <p:spPr>
          <a:xfrm rot="10800000">
            <a:off x="4788760" y="2331731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7" name="Google Shape;1227;p27"/>
          <p:cNvCxnSpPr>
            <a:endCxn id="1224" idx="3"/>
          </p:cNvCxnSpPr>
          <p:nvPr/>
        </p:nvCxnSpPr>
        <p:spPr>
          <a:xfrm flipH="1">
            <a:off x="4792190" y="2717516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8" name="Google Shape;1228;p27"/>
          <p:cNvCxnSpPr/>
          <p:nvPr/>
        </p:nvCxnSpPr>
        <p:spPr>
          <a:xfrm rot="10800000">
            <a:off x="4792154" y="2331612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29" name="Google Shape;1229;p27"/>
          <p:cNvGrpSpPr/>
          <p:nvPr/>
        </p:nvGrpSpPr>
        <p:grpSpPr>
          <a:xfrm>
            <a:off x="5349768" y="2892315"/>
            <a:ext cx="102413" cy="1039810"/>
            <a:chOff x="5649100" y="1637966"/>
            <a:chExt cx="384000" cy="3898800"/>
          </a:xfrm>
        </p:grpSpPr>
        <p:sp>
          <p:nvSpPr>
            <p:cNvPr id="1230" name="Google Shape;1230;p27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27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32" name="Google Shape;1232;p27"/>
            <p:cNvCxnSpPr>
              <a:stCxn id="1230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3" name="Google Shape;1233;p27"/>
            <p:cNvCxnSpPr>
              <a:stCxn id="1231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234" name="Google Shape;1234;p27"/>
          <p:cNvCxnSpPr/>
          <p:nvPr/>
        </p:nvCxnSpPr>
        <p:spPr>
          <a:xfrm>
            <a:off x="4545113" y="3070059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5" name="Google Shape;1235;p27"/>
          <p:cNvCxnSpPr/>
          <p:nvPr/>
        </p:nvCxnSpPr>
        <p:spPr>
          <a:xfrm>
            <a:off x="5102466" y="3070059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6" name="Google Shape;1236;p27"/>
          <p:cNvCxnSpPr/>
          <p:nvPr/>
        </p:nvCxnSpPr>
        <p:spPr>
          <a:xfrm>
            <a:off x="5015096" y="3196593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7" name="Google Shape;1237;p27"/>
          <p:cNvCxnSpPr/>
          <p:nvPr/>
        </p:nvCxnSpPr>
        <p:spPr>
          <a:xfrm>
            <a:off x="4933754" y="3365304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8" name="Google Shape;1238;p27"/>
          <p:cNvCxnSpPr/>
          <p:nvPr/>
        </p:nvCxnSpPr>
        <p:spPr>
          <a:xfrm rot="10800000">
            <a:off x="5015096" y="3257017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9" name="Google Shape;1239;p27"/>
          <p:cNvCxnSpPr/>
          <p:nvPr/>
        </p:nvCxnSpPr>
        <p:spPr>
          <a:xfrm>
            <a:off x="5004697" y="3253836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0" name="Google Shape;1240;p27"/>
          <p:cNvCxnSpPr/>
          <p:nvPr/>
        </p:nvCxnSpPr>
        <p:spPr>
          <a:xfrm>
            <a:off x="5183808" y="3247810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1" name="Google Shape;1241;p27"/>
          <p:cNvCxnSpPr/>
          <p:nvPr/>
        </p:nvCxnSpPr>
        <p:spPr>
          <a:xfrm>
            <a:off x="5174809" y="3365304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2" name="Google Shape;1242;p27"/>
          <p:cNvCxnSpPr/>
          <p:nvPr/>
        </p:nvCxnSpPr>
        <p:spPr>
          <a:xfrm>
            <a:off x="4792154" y="3461713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3" name="Google Shape;1243;p27"/>
          <p:cNvCxnSpPr/>
          <p:nvPr/>
        </p:nvCxnSpPr>
        <p:spPr>
          <a:xfrm>
            <a:off x="4661120" y="3573147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4" name="Google Shape;1244;p27"/>
          <p:cNvCxnSpPr/>
          <p:nvPr/>
        </p:nvCxnSpPr>
        <p:spPr>
          <a:xfrm>
            <a:off x="4661120" y="3652950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5" name="Google Shape;1245;p27"/>
          <p:cNvCxnSpPr/>
          <p:nvPr/>
        </p:nvCxnSpPr>
        <p:spPr>
          <a:xfrm>
            <a:off x="4792154" y="3657536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6" name="Google Shape;1246;p27"/>
          <p:cNvSpPr/>
          <p:nvPr/>
        </p:nvSpPr>
        <p:spPr>
          <a:xfrm rot="10800000">
            <a:off x="4715390" y="3847416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47" name="Google Shape;1247;p27"/>
          <p:cNvCxnSpPr/>
          <p:nvPr/>
        </p:nvCxnSpPr>
        <p:spPr>
          <a:xfrm>
            <a:off x="5274191" y="3371331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8" name="Google Shape;1248;p27"/>
          <p:cNvCxnSpPr/>
          <p:nvPr/>
        </p:nvCxnSpPr>
        <p:spPr>
          <a:xfrm rot="10800000">
            <a:off x="4788760" y="3371331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9" name="Google Shape;1249;p27"/>
          <p:cNvCxnSpPr>
            <a:endCxn id="1246" idx="3"/>
          </p:cNvCxnSpPr>
          <p:nvPr/>
        </p:nvCxnSpPr>
        <p:spPr>
          <a:xfrm flipH="1">
            <a:off x="4792190" y="3757116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0" name="Google Shape;1250;p27"/>
          <p:cNvCxnSpPr/>
          <p:nvPr/>
        </p:nvCxnSpPr>
        <p:spPr>
          <a:xfrm rot="10800000">
            <a:off x="4792154" y="3371212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51" name="Google Shape;1251;p27"/>
          <p:cNvGrpSpPr/>
          <p:nvPr/>
        </p:nvGrpSpPr>
        <p:grpSpPr>
          <a:xfrm>
            <a:off x="5349768" y="3951590"/>
            <a:ext cx="102413" cy="1039810"/>
            <a:chOff x="5649100" y="1637966"/>
            <a:chExt cx="384000" cy="3898800"/>
          </a:xfrm>
        </p:grpSpPr>
        <p:sp>
          <p:nvSpPr>
            <p:cNvPr id="1252" name="Google Shape;1252;p27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27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54" name="Google Shape;1254;p27"/>
            <p:cNvCxnSpPr>
              <a:stCxn id="1252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5" name="Google Shape;1255;p27"/>
            <p:cNvCxnSpPr>
              <a:stCxn id="1253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256" name="Google Shape;1256;p27"/>
          <p:cNvCxnSpPr/>
          <p:nvPr/>
        </p:nvCxnSpPr>
        <p:spPr>
          <a:xfrm>
            <a:off x="4545113" y="4129334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7" name="Google Shape;1257;p27"/>
          <p:cNvCxnSpPr/>
          <p:nvPr/>
        </p:nvCxnSpPr>
        <p:spPr>
          <a:xfrm>
            <a:off x="5102466" y="4129334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8" name="Google Shape;1258;p27"/>
          <p:cNvCxnSpPr/>
          <p:nvPr/>
        </p:nvCxnSpPr>
        <p:spPr>
          <a:xfrm>
            <a:off x="5015096" y="4255868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9" name="Google Shape;1259;p27"/>
          <p:cNvCxnSpPr/>
          <p:nvPr/>
        </p:nvCxnSpPr>
        <p:spPr>
          <a:xfrm>
            <a:off x="4933754" y="4424579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0" name="Google Shape;1260;p27"/>
          <p:cNvCxnSpPr/>
          <p:nvPr/>
        </p:nvCxnSpPr>
        <p:spPr>
          <a:xfrm rot="10800000">
            <a:off x="5015096" y="4316292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1" name="Google Shape;1261;p27"/>
          <p:cNvCxnSpPr/>
          <p:nvPr/>
        </p:nvCxnSpPr>
        <p:spPr>
          <a:xfrm>
            <a:off x="5004697" y="4313111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2" name="Google Shape;1262;p27"/>
          <p:cNvCxnSpPr/>
          <p:nvPr/>
        </p:nvCxnSpPr>
        <p:spPr>
          <a:xfrm>
            <a:off x="5183808" y="4307085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3" name="Google Shape;1263;p27"/>
          <p:cNvCxnSpPr/>
          <p:nvPr/>
        </p:nvCxnSpPr>
        <p:spPr>
          <a:xfrm>
            <a:off x="5174809" y="4424579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4" name="Google Shape;1264;p27"/>
          <p:cNvCxnSpPr/>
          <p:nvPr/>
        </p:nvCxnSpPr>
        <p:spPr>
          <a:xfrm>
            <a:off x="4792154" y="4520988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5" name="Google Shape;1265;p27"/>
          <p:cNvCxnSpPr/>
          <p:nvPr/>
        </p:nvCxnSpPr>
        <p:spPr>
          <a:xfrm>
            <a:off x="4661120" y="4632422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6" name="Google Shape;1266;p27"/>
          <p:cNvCxnSpPr/>
          <p:nvPr/>
        </p:nvCxnSpPr>
        <p:spPr>
          <a:xfrm>
            <a:off x="4661120" y="4712225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7" name="Google Shape;1267;p27"/>
          <p:cNvCxnSpPr/>
          <p:nvPr/>
        </p:nvCxnSpPr>
        <p:spPr>
          <a:xfrm>
            <a:off x="4792154" y="4716811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8" name="Google Shape;1268;p27"/>
          <p:cNvSpPr/>
          <p:nvPr/>
        </p:nvSpPr>
        <p:spPr>
          <a:xfrm rot="10800000">
            <a:off x="4715390" y="4906691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69" name="Google Shape;1269;p27"/>
          <p:cNvCxnSpPr/>
          <p:nvPr/>
        </p:nvCxnSpPr>
        <p:spPr>
          <a:xfrm>
            <a:off x="5274191" y="4430606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0" name="Google Shape;1270;p27"/>
          <p:cNvCxnSpPr/>
          <p:nvPr/>
        </p:nvCxnSpPr>
        <p:spPr>
          <a:xfrm rot="10800000">
            <a:off x="4788760" y="4430606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1" name="Google Shape;1271;p27"/>
          <p:cNvCxnSpPr>
            <a:endCxn id="1268" idx="3"/>
          </p:cNvCxnSpPr>
          <p:nvPr/>
        </p:nvCxnSpPr>
        <p:spPr>
          <a:xfrm flipH="1">
            <a:off x="4792190" y="4816391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2" name="Google Shape;1272;p27"/>
          <p:cNvCxnSpPr/>
          <p:nvPr/>
        </p:nvCxnSpPr>
        <p:spPr>
          <a:xfrm rot="10800000">
            <a:off x="4792154" y="4430487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73" name="Google Shape;1273;p27"/>
          <p:cNvGrpSpPr/>
          <p:nvPr/>
        </p:nvGrpSpPr>
        <p:grpSpPr>
          <a:xfrm>
            <a:off x="6332493" y="1842890"/>
            <a:ext cx="102413" cy="1039810"/>
            <a:chOff x="5649100" y="1637966"/>
            <a:chExt cx="384000" cy="3898800"/>
          </a:xfrm>
        </p:grpSpPr>
        <p:sp>
          <p:nvSpPr>
            <p:cNvPr id="1274" name="Google Shape;1274;p27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7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76" name="Google Shape;1276;p27"/>
            <p:cNvCxnSpPr>
              <a:stCxn id="1274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7" name="Google Shape;1277;p27"/>
            <p:cNvCxnSpPr>
              <a:stCxn id="1275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278" name="Google Shape;1278;p27"/>
          <p:cNvCxnSpPr/>
          <p:nvPr/>
        </p:nvCxnSpPr>
        <p:spPr>
          <a:xfrm>
            <a:off x="5527838" y="2020634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9" name="Google Shape;1279;p27"/>
          <p:cNvCxnSpPr/>
          <p:nvPr/>
        </p:nvCxnSpPr>
        <p:spPr>
          <a:xfrm>
            <a:off x="6085191" y="2020634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0" name="Google Shape;1280;p27"/>
          <p:cNvCxnSpPr/>
          <p:nvPr/>
        </p:nvCxnSpPr>
        <p:spPr>
          <a:xfrm>
            <a:off x="5997821" y="2147168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1" name="Google Shape;1281;p27"/>
          <p:cNvCxnSpPr/>
          <p:nvPr/>
        </p:nvCxnSpPr>
        <p:spPr>
          <a:xfrm>
            <a:off x="5916479" y="2315879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2" name="Google Shape;1282;p27"/>
          <p:cNvCxnSpPr/>
          <p:nvPr/>
        </p:nvCxnSpPr>
        <p:spPr>
          <a:xfrm rot="10800000">
            <a:off x="5997821" y="2207592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3" name="Google Shape;1283;p27"/>
          <p:cNvCxnSpPr/>
          <p:nvPr/>
        </p:nvCxnSpPr>
        <p:spPr>
          <a:xfrm>
            <a:off x="5987422" y="2204411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4" name="Google Shape;1284;p27"/>
          <p:cNvCxnSpPr/>
          <p:nvPr/>
        </p:nvCxnSpPr>
        <p:spPr>
          <a:xfrm>
            <a:off x="6166533" y="2198385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5" name="Google Shape;1285;p27"/>
          <p:cNvCxnSpPr/>
          <p:nvPr/>
        </p:nvCxnSpPr>
        <p:spPr>
          <a:xfrm>
            <a:off x="6157534" y="2315879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6" name="Google Shape;1286;p27"/>
          <p:cNvCxnSpPr/>
          <p:nvPr/>
        </p:nvCxnSpPr>
        <p:spPr>
          <a:xfrm>
            <a:off x="5774879" y="2412288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7" name="Google Shape;1287;p27"/>
          <p:cNvCxnSpPr/>
          <p:nvPr/>
        </p:nvCxnSpPr>
        <p:spPr>
          <a:xfrm>
            <a:off x="5643845" y="2523722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8" name="Google Shape;1288;p27"/>
          <p:cNvCxnSpPr/>
          <p:nvPr/>
        </p:nvCxnSpPr>
        <p:spPr>
          <a:xfrm>
            <a:off x="5643845" y="2603525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9" name="Google Shape;1289;p27"/>
          <p:cNvCxnSpPr/>
          <p:nvPr/>
        </p:nvCxnSpPr>
        <p:spPr>
          <a:xfrm>
            <a:off x="5774879" y="2608111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0" name="Google Shape;1290;p27"/>
          <p:cNvSpPr/>
          <p:nvPr/>
        </p:nvSpPr>
        <p:spPr>
          <a:xfrm rot="10800000">
            <a:off x="5698115" y="2797991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91" name="Google Shape;1291;p27"/>
          <p:cNvCxnSpPr/>
          <p:nvPr/>
        </p:nvCxnSpPr>
        <p:spPr>
          <a:xfrm>
            <a:off x="6256916" y="2321906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2" name="Google Shape;1292;p27"/>
          <p:cNvCxnSpPr/>
          <p:nvPr/>
        </p:nvCxnSpPr>
        <p:spPr>
          <a:xfrm rot="10800000">
            <a:off x="5771485" y="2321906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3" name="Google Shape;1293;p27"/>
          <p:cNvCxnSpPr>
            <a:endCxn id="1290" idx="3"/>
          </p:cNvCxnSpPr>
          <p:nvPr/>
        </p:nvCxnSpPr>
        <p:spPr>
          <a:xfrm flipH="1">
            <a:off x="5774915" y="2707691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4" name="Google Shape;1294;p27"/>
          <p:cNvCxnSpPr/>
          <p:nvPr/>
        </p:nvCxnSpPr>
        <p:spPr>
          <a:xfrm rot="10800000">
            <a:off x="5774879" y="2321787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95" name="Google Shape;1295;p27"/>
          <p:cNvGrpSpPr/>
          <p:nvPr/>
        </p:nvGrpSpPr>
        <p:grpSpPr>
          <a:xfrm>
            <a:off x="6332493" y="2882490"/>
            <a:ext cx="102413" cy="1039810"/>
            <a:chOff x="5649100" y="1637966"/>
            <a:chExt cx="384000" cy="3898800"/>
          </a:xfrm>
        </p:grpSpPr>
        <p:sp>
          <p:nvSpPr>
            <p:cNvPr id="1296" name="Google Shape;1296;p27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7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98" name="Google Shape;1298;p27"/>
            <p:cNvCxnSpPr>
              <a:stCxn id="1296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9" name="Google Shape;1299;p27"/>
            <p:cNvCxnSpPr>
              <a:stCxn id="1297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300" name="Google Shape;1300;p27"/>
          <p:cNvCxnSpPr/>
          <p:nvPr/>
        </p:nvCxnSpPr>
        <p:spPr>
          <a:xfrm>
            <a:off x="5527838" y="3060234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1" name="Google Shape;1301;p27"/>
          <p:cNvCxnSpPr/>
          <p:nvPr/>
        </p:nvCxnSpPr>
        <p:spPr>
          <a:xfrm>
            <a:off x="6085191" y="3060234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2" name="Google Shape;1302;p27"/>
          <p:cNvCxnSpPr/>
          <p:nvPr/>
        </p:nvCxnSpPr>
        <p:spPr>
          <a:xfrm>
            <a:off x="5997821" y="3186768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3" name="Google Shape;1303;p27"/>
          <p:cNvCxnSpPr/>
          <p:nvPr/>
        </p:nvCxnSpPr>
        <p:spPr>
          <a:xfrm>
            <a:off x="5916479" y="3355479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4" name="Google Shape;1304;p27"/>
          <p:cNvCxnSpPr/>
          <p:nvPr/>
        </p:nvCxnSpPr>
        <p:spPr>
          <a:xfrm rot="10800000">
            <a:off x="5997821" y="3247192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5" name="Google Shape;1305;p27"/>
          <p:cNvCxnSpPr/>
          <p:nvPr/>
        </p:nvCxnSpPr>
        <p:spPr>
          <a:xfrm>
            <a:off x="5987422" y="3244011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6" name="Google Shape;1306;p27"/>
          <p:cNvCxnSpPr/>
          <p:nvPr/>
        </p:nvCxnSpPr>
        <p:spPr>
          <a:xfrm>
            <a:off x="6166533" y="3237985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7" name="Google Shape;1307;p27"/>
          <p:cNvCxnSpPr/>
          <p:nvPr/>
        </p:nvCxnSpPr>
        <p:spPr>
          <a:xfrm>
            <a:off x="6157534" y="3355479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8" name="Google Shape;1308;p27"/>
          <p:cNvCxnSpPr/>
          <p:nvPr/>
        </p:nvCxnSpPr>
        <p:spPr>
          <a:xfrm>
            <a:off x="5774879" y="3451888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9" name="Google Shape;1309;p27"/>
          <p:cNvCxnSpPr/>
          <p:nvPr/>
        </p:nvCxnSpPr>
        <p:spPr>
          <a:xfrm>
            <a:off x="5643845" y="3563322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0" name="Google Shape;1310;p27"/>
          <p:cNvCxnSpPr/>
          <p:nvPr/>
        </p:nvCxnSpPr>
        <p:spPr>
          <a:xfrm>
            <a:off x="5643845" y="3643125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1" name="Google Shape;1311;p27"/>
          <p:cNvCxnSpPr/>
          <p:nvPr/>
        </p:nvCxnSpPr>
        <p:spPr>
          <a:xfrm>
            <a:off x="5774879" y="3647711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2" name="Google Shape;1312;p27"/>
          <p:cNvSpPr/>
          <p:nvPr/>
        </p:nvSpPr>
        <p:spPr>
          <a:xfrm rot="10800000">
            <a:off x="5698115" y="3837591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13" name="Google Shape;1313;p27"/>
          <p:cNvCxnSpPr/>
          <p:nvPr/>
        </p:nvCxnSpPr>
        <p:spPr>
          <a:xfrm>
            <a:off x="6256916" y="3361506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4" name="Google Shape;1314;p27"/>
          <p:cNvCxnSpPr/>
          <p:nvPr/>
        </p:nvCxnSpPr>
        <p:spPr>
          <a:xfrm rot="10800000">
            <a:off x="5771485" y="3361506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5" name="Google Shape;1315;p27"/>
          <p:cNvCxnSpPr>
            <a:endCxn id="1312" idx="3"/>
          </p:cNvCxnSpPr>
          <p:nvPr/>
        </p:nvCxnSpPr>
        <p:spPr>
          <a:xfrm flipH="1">
            <a:off x="5774915" y="3747291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6" name="Google Shape;1316;p27"/>
          <p:cNvCxnSpPr/>
          <p:nvPr/>
        </p:nvCxnSpPr>
        <p:spPr>
          <a:xfrm rot="10800000">
            <a:off x="5774879" y="3361387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17" name="Google Shape;1317;p27"/>
          <p:cNvGrpSpPr/>
          <p:nvPr/>
        </p:nvGrpSpPr>
        <p:grpSpPr>
          <a:xfrm>
            <a:off x="6332493" y="3941765"/>
            <a:ext cx="102413" cy="1039810"/>
            <a:chOff x="5649100" y="1637966"/>
            <a:chExt cx="384000" cy="3898800"/>
          </a:xfrm>
        </p:grpSpPr>
        <p:sp>
          <p:nvSpPr>
            <p:cNvPr id="1318" name="Google Shape;1318;p27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7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20" name="Google Shape;1320;p27"/>
            <p:cNvCxnSpPr>
              <a:stCxn id="1318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1" name="Google Shape;1321;p27"/>
            <p:cNvCxnSpPr>
              <a:stCxn id="1319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322" name="Google Shape;1322;p27"/>
          <p:cNvCxnSpPr/>
          <p:nvPr/>
        </p:nvCxnSpPr>
        <p:spPr>
          <a:xfrm>
            <a:off x="5527838" y="4119509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3" name="Google Shape;1323;p27"/>
          <p:cNvCxnSpPr/>
          <p:nvPr/>
        </p:nvCxnSpPr>
        <p:spPr>
          <a:xfrm>
            <a:off x="6085191" y="4119509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4" name="Google Shape;1324;p27"/>
          <p:cNvCxnSpPr/>
          <p:nvPr/>
        </p:nvCxnSpPr>
        <p:spPr>
          <a:xfrm>
            <a:off x="5997821" y="4246043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5" name="Google Shape;1325;p27"/>
          <p:cNvCxnSpPr/>
          <p:nvPr/>
        </p:nvCxnSpPr>
        <p:spPr>
          <a:xfrm>
            <a:off x="5916479" y="4414754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6" name="Google Shape;1326;p27"/>
          <p:cNvCxnSpPr/>
          <p:nvPr/>
        </p:nvCxnSpPr>
        <p:spPr>
          <a:xfrm rot="10800000">
            <a:off x="5997821" y="4306467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7" name="Google Shape;1327;p27"/>
          <p:cNvCxnSpPr/>
          <p:nvPr/>
        </p:nvCxnSpPr>
        <p:spPr>
          <a:xfrm>
            <a:off x="5987422" y="4303286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8" name="Google Shape;1328;p27"/>
          <p:cNvCxnSpPr/>
          <p:nvPr/>
        </p:nvCxnSpPr>
        <p:spPr>
          <a:xfrm>
            <a:off x="6166533" y="4297260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9" name="Google Shape;1329;p27"/>
          <p:cNvCxnSpPr/>
          <p:nvPr/>
        </p:nvCxnSpPr>
        <p:spPr>
          <a:xfrm>
            <a:off x="6157534" y="4414754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0" name="Google Shape;1330;p27"/>
          <p:cNvCxnSpPr/>
          <p:nvPr/>
        </p:nvCxnSpPr>
        <p:spPr>
          <a:xfrm>
            <a:off x="5774879" y="4511163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1" name="Google Shape;1331;p27"/>
          <p:cNvCxnSpPr/>
          <p:nvPr/>
        </p:nvCxnSpPr>
        <p:spPr>
          <a:xfrm>
            <a:off x="5643845" y="4622597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2" name="Google Shape;1332;p27"/>
          <p:cNvCxnSpPr/>
          <p:nvPr/>
        </p:nvCxnSpPr>
        <p:spPr>
          <a:xfrm>
            <a:off x="5643845" y="4702400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3" name="Google Shape;1333;p27"/>
          <p:cNvCxnSpPr/>
          <p:nvPr/>
        </p:nvCxnSpPr>
        <p:spPr>
          <a:xfrm>
            <a:off x="5774879" y="4706986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4" name="Google Shape;1334;p27"/>
          <p:cNvSpPr/>
          <p:nvPr/>
        </p:nvSpPr>
        <p:spPr>
          <a:xfrm rot="10800000">
            <a:off x="5698115" y="4896866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35" name="Google Shape;1335;p27"/>
          <p:cNvCxnSpPr/>
          <p:nvPr/>
        </p:nvCxnSpPr>
        <p:spPr>
          <a:xfrm>
            <a:off x="6256916" y="4420781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6" name="Google Shape;1336;p27"/>
          <p:cNvCxnSpPr/>
          <p:nvPr/>
        </p:nvCxnSpPr>
        <p:spPr>
          <a:xfrm rot="10800000">
            <a:off x="5771485" y="4420781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7" name="Google Shape;1337;p27"/>
          <p:cNvCxnSpPr>
            <a:endCxn id="1334" idx="3"/>
          </p:cNvCxnSpPr>
          <p:nvPr/>
        </p:nvCxnSpPr>
        <p:spPr>
          <a:xfrm flipH="1">
            <a:off x="5774915" y="4806566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8" name="Google Shape;1338;p27"/>
          <p:cNvCxnSpPr/>
          <p:nvPr/>
        </p:nvCxnSpPr>
        <p:spPr>
          <a:xfrm rot="10800000">
            <a:off x="5774879" y="4420662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39" name="Google Shape;1339;p27"/>
          <p:cNvGrpSpPr/>
          <p:nvPr/>
        </p:nvGrpSpPr>
        <p:grpSpPr>
          <a:xfrm>
            <a:off x="7395043" y="1837965"/>
            <a:ext cx="102413" cy="1039810"/>
            <a:chOff x="5649100" y="1637966"/>
            <a:chExt cx="384000" cy="3898800"/>
          </a:xfrm>
        </p:grpSpPr>
        <p:sp>
          <p:nvSpPr>
            <p:cNvPr id="1340" name="Google Shape;1340;p27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42" name="Google Shape;1342;p27"/>
            <p:cNvCxnSpPr>
              <a:stCxn id="1340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3" name="Google Shape;1343;p27"/>
            <p:cNvCxnSpPr>
              <a:stCxn id="1341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344" name="Google Shape;1344;p27"/>
          <p:cNvCxnSpPr/>
          <p:nvPr/>
        </p:nvCxnSpPr>
        <p:spPr>
          <a:xfrm>
            <a:off x="6590388" y="2015709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5" name="Google Shape;1345;p27"/>
          <p:cNvCxnSpPr/>
          <p:nvPr/>
        </p:nvCxnSpPr>
        <p:spPr>
          <a:xfrm>
            <a:off x="7147741" y="2015709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6" name="Google Shape;1346;p27"/>
          <p:cNvCxnSpPr/>
          <p:nvPr/>
        </p:nvCxnSpPr>
        <p:spPr>
          <a:xfrm>
            <a:off x="7060371" y="2142243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7" name="Google Shape;1347;p27"/>
          <p:cNvCxnSpPr/>
          <p:nvPr/>
        </p:nvCxnSpPr>
        <p:spPr>
          <a:xfrm>
            <a:off x="6979029" y="2310954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8" name="Google Shape;1348;p27"/>
          <p:cNvCxnSpPr/>
          <p:nvPr/>
        </p:nvCxnSpPr>
        <p:spPr>
          <a:xfrm rot="10800000">
            <a:off x="7060371" y="2202667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9" name="Google Shape;1349;p27"/>
          <p:cNvCxnSpPr/>
          <p:nvPr/>
        </p:nvCxnSpPr>
        <p:spPr>
          <a:xfrm>
            <a:off x="7049972" y="2199486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0" name="Google Shape;1350;p27"/>
          <p:cNvCxnSpPr/>
          <p:nvPr/>
        </p:nvCxnSpPr>
        <p:spPr>
          <a:xfrm>
            <a:off x="7229083" y="2193460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1" name="Google Shape;1351;p27"/>
          <p:cNvCxnSpPr/>
          <p:nvPr/>
        </p:nvCxnSpPr>
        <p:spPr>
          <a:xfrm>
            <a:off x="7220084" y="2310954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2" name="Google Shape;1352;p27"/>
          <p:cNvCxnSpPr/>
          <p:nvPr/>
        </p:nvCxnSpPr>
        <p:spPr>
          <a:xfrm>
            <a:off x="6837429" y="2407363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3" name="Google Shape;1353;p27"/>
          <p:cNvCxnSpPr/>
          <p:nvPr/>
        </p:nvCxnSpPr>
        <p:spPr>
          <a:xfrm>
            <a:off x="6706395" y="2518797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4" name="Google Shape;1354;p27"/>
          <p:cNvCxnSpPr/>
          <p:nvPr/>
        </p:nvCxnSpPr>
        <p:spPr>
          <a:xfrm>
            <a:off x="6706395" y="2598600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5" name="Google Shape;1355;p27"/>
          <p:cNvCxnSpPr/>
          <p:nvPr/>
        </p:nvCxnSpPr>
        <p:spPr>
          <a:xfrm>
            <a:off x="6837429" y="2603186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6" name="Google Shape;1356;p27"/>
          <p:cNvSpPr/>
          <p:nvPr/>
        </p:nvSpPr>
        <p:spPr>
          <a:xfrm rot="10800000">
            <a:off x="6760665" y="2793066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57" name="Google Shape;1357;p27"/>
          <p:cNvCxnSpPr/>
          <p:nvPr/>
        </p:nvCxnSpPr>
        <p:spPr>
          <a:xfrm>
            <a:off x="7319466" y="2316981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8" name="Google Shape;1358;p27"/>
          <p:cNvCxnSpPr/>
          <p:nvPr/>
        </p:nvCxnSpPr>
        <p:spPr>
          <a:xfrm rot="10800000">
            <a:off x="6834035" y="2316981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9" name="Google Shape;1359;p27"/>
          <p:cNvCxnSpPr>
            <a:endCxn id="1356" idx="3"/>
          </p:cNvCxnSpPr>
          <p:nvPr/>
        </p:nvCxnSpPr>
        <p:spPr>
          <a:xfrm flipH="1">
            <a:off x="6837465" y="2702766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0" name="Google Shape;1360;p27"/>
          <p:cNvCxnSpPr/>
          <p:nvPr/>
        </p:nvCxnSpPr>
        <p:spPr>
          <a:xfrm rot="10800000">
            <a:off x="6837429" y="2316862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61" name="Google Shape;1361;p27"/>
          <p:cNvGrpSpPr/>
          <p:nvPr/>
        </p:nvGrpSpPr>
        <p:grpSpPr>
          <a:xfrm>
            <a:off x="7395043" y="2877565"/>
            <a:ext cx="102413" cy="1039810"/>
            <a:chOff x="5649100" y="1637966"/>
            <a:chExt cx="384000" cy="3898800"/>
          </a:xfrm>
        </p:grpSpPr>
        <p:sp>
          <p:nvSpPr>
            <p:cNvPr id="1362" name="Google Shape;1362;p27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27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64" name="Google Shape;1364;p27"/>
            <p:cNvCxnSpPr>
              <a:stCxn id="1362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5" name="Google Shape;1365;p27"/>
            <p:cNvCxnSpPr>
              <a:stCxn id="1363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366" name="Google Shape;1366;p27"/>
          <p:cNvCxnSpPr/>
          <p:nvPr/>
        </p:nvCxnSpPr>
        <p:spPr>
          <a:xfrm>
            <a:off x="6590388" y="3055309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7" name="Google Shape;1367;p27"/>
          <p:cNvCxnSpPr/>
          <p:nvPr/>
        </p:nvCxnSpPr>
        <p:spPr>
          <a:xfrm>
            <a:off x="7147741" y="3055309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8" name="Google Shape;1368;p27"/>
          <p:cNvCxnSpPr/>
          <p:nvPr/>
        </p:nvCxnSpPr>
        <p:spPr>
          <a:xfrm>
            <a:off x="7060371" y="3181843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9" name="Google Shape;1369;p27"/>
          <p:cNvCxnSpPr/>
          <p:nvPr/>
        </p:nvCxnSpPr>
        <p:spPr>
          <a:xfrm>
            <a:off x="6979029" y="3350554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0" name="Google Shape;1370;p27"/>
          <p:cNvCxnSpPr/>
          <p:nvPr/>
        </p:nvCxnSpPr>
        <p:spPr>
          <a:xfrm rot="10800000">
            <a:off x="7060371" y="3242267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1" name="Google Shape;1371;p27"/>
          <p:cNvCxnSpPr/>
          <p:nvPr/>
        </p:nvCxnSpPr>
        <p:spPr>
          <a:xfrm>
            <a:off x="7049972" y="3239086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2" name="Google Shape;1372;p27"/>
          <p:cNvCxnSpPr/>
          <p:nvPr/>
        </p:nvCxnSpPr>
        <p:spPr>
          <a:xfrm>
            <a:off x="7229083" y="3233060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3" name="Google Shape;1373;p27"/>
          <p:cNvCxnSpPr/>
          <p:nvPr/>
        </p:nvCxnSpPr>
        <p:spPr>
          <a:xfrm>
            <a:off x="7220084" y="3350554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4" name="Google Shape;1374;p27"/>
          <p:cNvCxnSpPr/>
          <p:nvPr/>
        </p:nvCxnSpPr>
        <p:spPr>
          <a:xfrm>
            <a:off x="6837429" y="3446963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5" name="Google Shape;1375;p27"/>
          <p:cNvCxnSpPr/>
          <p:nvPr/>
        </p:nvCxnSpPr>
        <p:spPr>
          <a:xfrm>
            <a:off x="6706395" y="3558397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6" name="Google Shape;1376;p27"/>
          <p:cNvCxnSpPr/>
          <p:nvPr/>
        </p:nvCxnSpPr>
        <p:spPr>
          <a:xfrm>
            <a:off x="6706395" y="3638200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7" name="Google Shape;1377;p27"/>
          <p:cNvCxnSpPr/>
          <p:nvPr/>
        </p:nvCxnSpPr>
        <p:spPr>
          <a:xfrm>
            <a:off x="6837429" y="3642786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8" name="Google Shape;1378;p27"/>
          <p:cNvSpPr/>
          <p:nvPr/>
        </p:nvSpPr>
        <p:spPr>
          <a:xfrm rot="10800000">
            <a:off x="6760665" y="3832666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79" name="Google Shape;1379;p27"/>
          <p:cNvCxnSpPr/>
          <p:nvPr/>
        </p:nvCxnSpPr>
        <p:spPr>
          <a:xfrm>
            <a:off x="7319466" y="3356581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0" name="Google Shape;1380;p27"/>
          <p:cNvCxnSpPr/>
          <p:nvPr/>
        </p:nvCxnSpPr>
        <p:spPr>
          <a:xfrm rot="10800000">
            <a:off x="6834035" y="3356581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1" name="Google Shape;1381;p27"/>
          <p:cNvCxnSpPr>
            <a:endCxn id="1378" idx="3"/>
          </p:cNvCxnSpPr>
          <p:nvPr/>
        </p:nvCxnSpPr>
        <p:spPr>
          <a:xfrm flipH="1">
            <a:off x="6837465" y="3742366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2" name="Google Shape;1382;p27"/>
          <p:cNvCxnSpPr/>
          <p:nvPr/>
        </p:nvCxnSpPr>
        <p:spPr>
          <a:xfrm rot="10800000">
            <a:off x="6837429" y="3356462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83" name="Google Shape;1383;p27"/>
          <p:cNvGrpSpPr/>
          <p:nvPr/>
        </p:nvGrpSpPr>
        <p:grpSpPr>
          <a:xfrm>
            <a:off x="7395043" y="3936840"/>
            <a:ext cx="102413" cy="1039810"/>
            <a:chOff x="5649100" y="1637966"/>
            <a:chExt cx="384000" cy="3898800"/>
          </a:xfrm>
        </p:grpSpPr>
        <p:sp>
          <p:nvSpPr>
            <p:cNvPr id="1384" name="Google Shape;1384;p27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27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86" name="Google Shape;1386;p27"/>
            <p:cNvCxnSpPr>
              <a:stCxn id="1384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7" name="Google Shape;1387;p27"/>
            <p:cNvCxnSpPr>
              <a:stCxn id="1385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388" name="Google Shape;1388;p27"/>
          <p:cNvCxnSpPr/>
          <p:nvPr/>
        </p:nvCxnSpPr>
        <p:spPr>
          <a:xfrm>
            <a:off x="6590388" y="4114584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9" name="Google Shape;1389;p27"/>
          <p:cNvCxnSpPr/>
          <p:nvPr/>
        </p:nvCxnSpPr>
        <p:spPr>
          <a:xfrm>
            <a:off x="7147741" y="4114584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0" name="Google Shape;1390;p27"/>
          <p:cNvCxnSpPr/>
          <p:nvPr/>
        </p:nvCxnSpPr>
        <p:spPr>
          <a:xfrm>
            <a:off x="7060371" y="4241118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1" name="Google Shape;1391;p27"/>
          <p:cNvCxnSpPr/>
          <p:nvPr/>
        </p:nvCxnSpPr>
        <p:spPr>
          <a:xfrm>
            <a:off x="6979029" y="4409829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2" name="Google Shape;1392;p27"/>
          <p:cNvCxnSpPr/>
          <p:nvPr/>
        </p:nvCxnSpPr>
        <p:spPr>
          <a:xfrm rot="10800000">
            <a:off x="7060371" y="4301542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3" name="Google Shape;1393;p27"/>
          <p:cNvCxnSpPr/>
          <p:nvPr/>
        </p:nvCxnSpPr>
        <p:spPr>
          <a:xfrm>
            <a:off x="7049972" y="4298361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4" name="Google Shape;1394;p27"/>
          <p:cNvCxnSpPr/>
          <p:nvPr/>
        </p:nvCxnSpPr>
        <p:spPr>
          <a:xfrm>
            <a:off x="7229083" y="4292335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5" name="Google Shape;1395;p27"/>
          <p:cNvCxnSpPr/>
          <p:nvPr/>
        </p:nvCxnSpPr>
        <p:spPr>
          <a:xfrm>
            <a:off x="7220084" y="4409829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6" name="Google Shape;1396;p27"/>
          <p:cNvCxnSpPr/>
          <p:nvPr/>
        </p:nvCxnSpPr>
        <p:spPr>
          <a:xfrm>
            <a:off x="6837429" y="4506238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7" name="Google Shape;1397;p27"/>
          <p:cNvCxnSpPr/>
          <p:nvPr/>
        </p:nvCxnSpPr>
        <p:spPr>
          <a:xfrm>
            <a:off x="6706395" y="4617672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8" name="Google Shape;1398;p27"/>
          <p:cNvCxnSpPr/>
          <p:nvPr/>
        </p:nvCxnSpPr>
        <p:spPr>
          <a:xfrm>
            <a:off x="6706395" y="4697475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9" name="Google Shape;1399;p27"/>
          <p:cNvCxnSpPr/>
          <p:nvPr/>
        </p:nvCxnSpPr>
        <p:spPr>
          <a:xfrm>
            <a:off x="6837429" y="4702061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0" name="Google Shape;1400;p27"/>
          <p:cNvSpPr/>
          <p:nvPr/>
        </p:nvSpPr>
        <p:spPr>
          <a:xfrm rot="10800000">
            <a:off x="6760665" y="4891941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01" name="Google Shape;1401;p27"/>
          <p:cNvCxnSpPr/>
          <p:nvPr/>
        </p:nvCxnSpPr>
        <p:spPr>
          <a:xfrm>
            <a:off x="7319466" y="4415856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2" name="Google Shape;1402;p27"/>
          <p:cNvCxnSpPr/>
          <p:nvPr/>
        </p:nvCxnSpPr>
        <p:spPr>
          <a:xfrm rot="10800000">
            <a:off x="6834035" y="4415856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3" name="Google Shape;1403;p27"/>
          <p:cNvCxnSpPr>
            <a:endCxn id="1400" idx="3"/>
          </p:cNvCxnSpPr>
          <p:nvPr/>
        </p:nvCxnSpPr>
        <p:spPr>
          <a:xfrm flipH="1">
            <a:off x="6837465" y="4801641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4" name="Google Shape;1404;p27"/>
          <p:cNvCxnSpPr/>
          <p:nvPr/>
        </p:nvCxnSpPr>
        <p:spPr>
          <a:xfrm rot="10800000">
            <a:off x="6837429" y="4415737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05" name="Google Shape;1405;p27"/>
          <p:cNvGrpSpPr/>
          <p:nvPr/>
        </p:nvGrpSpPr>
        <p:grpSpPr>
          <a:xfrm>
            <a:off x="8377768" y="1828140"/>
            <a:ext cx="102413" cy="1039810"/>
            <a:chOff x="5649100" y="1637966"/>
            <a:chExt cx="384000" cy="3898800"/>
          </a:xfrm>
        </p:grpSpPr>
        <p:sp>
          <p:nvSpPr>
            <p:cNvPr id="1406" name="Google Shape;1406;p27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27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08" name="Google Shape;1408;p27"/>
            <p:cNvCxnSpPr>
              <a:stCxn id="1406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9" name="Google Shape;1409;p27"/>
            <p:cNvCxnSpPr>
              <a:stCxn id="1407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410" name="Google Shape;1410;p27"/>
          <p:cNvCxnSpPr/>
          <p:nvPr/>
        </p:nvCxnSpPr>
        <p:spPr>
          <a:xfrm>
            <a:off x="7573113" y="2005884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1" name="Google Shape;1411;p27"/>
          <p:cNvCxnSpPr/>
          <p:nvPr/>
        </p:nvCxnSpPr>
        <p:spPr>
          <a:xfrm>
            <a:off x="8130466" y="2005884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2" name="Google Shape;1412;p27"/>
          <p:cNvCxnSpPr/>
          <p:nvPr/>
        </p:nvCxnSpPr>
        <p:spPr>
          <a:xfrm>
            <a:off x="8043096" y="2132418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3" name="Google Shape;1413;p27"/>
          <p:cNvCxnSpPr/>
          <p:nvPr/>
        </p:nvCxnSpPr>
        <p:spPr>
          <a:xfrm>
            <a:off x="7961754" y="2301129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4" name="Google Shape;1414;p27"/>
          <p:cNvCxnSpPr/>
          <p:nvPr/>
        </p:nvCxnSpPr>
        <p:spPr>
          <a:xfrm rot="10800000">
            <a:off x="8043096" y="2192842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5" name="Google Shape;1415;p27"/>
          <p:cNvCxnSpPr/>
          <p:nvPr/>
        </p:nvCxnSpPr>
        <p:spPr>
          <a:xfrm>
            <a:off x="8032697" y="2189661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6" name="Google Shape;1416;p27"/>
          <p:cNvCxnSpPr/>
          <p:nvPr/>
        </p:nvCxnSpPr>
        <p:spPr>
          <a:xfrm>
            <a:off x="8211808" y="2183635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7" name="Google Shape;1417;p27"/>
          <p:cNvCxnSpPr/>
          <p:nvPr/>
        </p:nvCxnSpPr>
        <p:spPr>
          <a:xfrm>
            <a:off x="8202809" y="2301129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8" name="Google Shape;1418;p27"/>
          <p:cNvCxnSpPr/>
          <p:nvPr/>
        </p:nvCxnSpPr>
        <p:spPr>
          <a:xfrm>
            <a:off x="7820154" y="2397538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9" name="Google Shape;1419;p27"/>
          <p:cNvCxnSpPr/>
          <p:nvPr/>
        </p:nvCxnSpPr>
        <p:spPr>
          <a:xfrm>
            <a:off x="7689120" y="2508972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0" name="Google Shape;1420;p27"/>
          <p:cNvCxnSpPr/>
          <p:nvPr/>
        </p:nvCxnSpPr>
        <p:spPr>
          <a:xfrm>
            <a:off x="7689120" y="2588775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1" name="Google Shape;1421;p27"/>
          <p:cNvCxnSpPr/>
          <p:nvPr/>
        </p:nvCxnSpPr>
        <p:spPr>
          <a:xfrm>
            <a:off x="7820154" y="2593361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2" name="Google Shape;1422;p27"/>
          <p:cNvSpPr/>
          <p:nvPr/>
        </p:nvSpPr>
        <p:spPr>
          <a:xfrm rot="10800000">
            <a:off x="7743390" y="2783241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23" name="Google Shape;1423;p27"/>
          <p:cNvCxnSpPr/>
          <p:nvPr/>
        </p:nvCxnSpPr>
        <p:spPr>
          <a:xfrm>
            <a:off x="8302191" y="2307156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4" name="Google Shape;1424;p27"/>
          <p:cNvCxnSpPr/>
          <p:nvPr/>
        </p:nvCxnSpPr>
        <p:spPr>
          <a:xfrm rot="10800000">
            <a:off x="7816760" y="2307156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5" name="Google Shape;1425;p27"/>
          <p:cNvCxnSpPr>
            <a:endCxn id="1422" idx="3"/>
          </p:cNvCxnSpPr>
          <p:nvPr/>
        </p:nvCxnSpPr>
        <p:spPr>
          <a:xfrm flipH="1">
            <a:off x="7820190" y="2692941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6" name="Google Shape;1426;p27"/>
          <p:cNvCxnSpPr/>
          <p:nvPr/>
        </p:nvCxnSpPr>
        <p:spPr>
          <a:xfrm rot="10800000">
            <a:off x="7820154" y="2307037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27" name="Google Shape;1427;p27"/>
          <p:cNvGrpSpPr/>
          <p:nvPr/>
        </p:nvGrpSpPr>
        <p:grpSpPr>
          <a:xfrm>
            <a:off x="8377768" y="2867740"/>
            <a:ext cx="102413" cy="1039810"/>
            <a:chOff x="5649100" y="1637966"/>
            <a:chExt cx="384000" cy="3898800"/>
          </a:xfrm>
        </p:grpSpPr>
        <p:sp>
          <p:nvSpPr>
            <p:cNvPr id="1428" name="Google Shape;1428;p27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27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30" name="Google Shape;1430;p27"/>
            <p:cNvCxnSpPr>
              <a:stCxn id="1428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1" name="Google Shape;1431;p27"/>
            <p:cNvCxnSpPr>
              <a:stCxn id="1429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432" name="Google Shape;1432;p27"/>
          <p:cNvCxnSpPr/>
          <p:nvPr/>
        </p:nvCxnSpPr>
        <p:spPr>
          <a:xfrm>
            <a:off x="7573113" y="3045484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3" name="Google Shape;1433;p27"/>
          <p:cNvCxnSpPr/>
          <p:nvPr/>
        </p:nvCxnSpPr>
        <p:spPr>
          <a:xfrm>
            <a:off x="8130466" y="3045484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4" name="Google Shape;1434;p27"/>
          <p:cNvCxnSpPr/>
          <p:nvPr/>
        </p:nvCxnSpPr>
        <p:spPr>
          <a:xfrm>
            <a:off x="8043096" y="3172018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5" name="Google Shape;1435;p27"/>
          <p:cNvCxnSpPr/>
          <p:nvPr/>
        </p:nvCxnSpPr>
        <p:spPr>
          <a:xfrm>
            <a:off x="7961754" y="3340729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6" name="Google Shape;1436;p27"/>
          <p:cNvCxnSpPr/>
          <p:nvPr/>
        </p:nvCxnSpPr>
        <p:spPr>
          <a:xfrm rot="10800000">
            <a:off x="8043096" y="3232442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7" name="Google Shape;1437;p27"/>
          <p:cNvCxnSpPr/>
          <p:nvPr/>
        </p:nvCxnSpPr>
        <p:spPr>
          <a:xfrm>
            <a:off x="8032697" y="3229261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8" name="Google Shape;1438;p27"/>
          <p:cNvCxnSpPr/>
          <p:nvPr/>
        </p:nvCxnSpPr>
        <p:spPr>
          <a:xfrm>
            <a:off x="8211808" y="3223235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9" name="Google Shape;1439;p27"/>
          <p:cNvCxnSpPr/>
          <p:nvPr/>
        </p:nvCxnSpPr>
        <p:spPr>
          <a:xfrm>
            <a:off x="8202809" y="3340729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0" name="Google Shape;1440;p27"/>
          <p:cNvCxnSpPr/>
          <p:nvPr/>
        </p:nvCxnSpPr>
        <p:spPr>
          <a:xfrm>
            <a:off x="7820154" y="3437138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1" name="Google Shape;1441;p27"/>
          <p:cNvCxnSpPr/>
          <p:nvPr/>
        </p:nvCxnSpPr>
        <p:spPr>
          <a:xfrm>
            <a:off x="7689120" y="3548572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2" name="Google Shape;1442;p27"/>
          <p:cNvCxnSpPr/>
          <p:nvPr/>
        </p:nvCxnSpPr>
        <p:spPr>
          <a:xfrm>
            <a:off x="7689120" y="3628375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3" name="Google Shape;1443;p27"/>
          <p:cNvCxnSpPr/>
          <p:nvPr/>
        </p:nvCxnSpPr>
        <p:spPr>
          <a:xfrm>
            <a:off x="7820154" y="3632961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4" name="Google Shape;1444;p27"/>
          <p:cNvSpPr/>
          <p:nvPr/>
        </p:nvSpPr>
        <p:spPr>
          <a:xfrm rot="10800000">
            <a:off x="7743390" y="3822841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45" name="Google Shape;1445;p27"/>
          <p:cNvCxnSpPr/>
          <p:nvPr/>
        </p:nvCxnSpPr>
        <p:spPr>
          <a:xfrm>
            <a:off x="8302191" y="3346756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6" name="Google Shape;1446;p27"/>
          <p:cNvCxnSpPr/>
          <p:nvPr/>
        </p:nvCxnSpPr>
        <p:spPr>
          <a:xfrm rot="10800000">
            <a:off x="7816760" y="3346756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7" name="Google Shape;1447;p27"/>
          <p:cNvCxnSpPr>
            <a:endCxn id="1444" idx="3"/>
          </p:cNvCxnSpPr>
          <p:nvPr/>
        </p:nvCxnSpPr>
        <p:spPr>
          <a:xfrm flipH="1">
            <a:off x="7820190" y="3732541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8" name="Google Shape;1448;p27"/>
          <p:cNvCxnSpPr/>
          <p:nvPr/>
        </p:nvCxnSpPr>
        <p:spPr>
          <a:xfrm rot="10800000">
            <a:off x="7820154" y="3346637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49" name="Google Shape;1449;p27"/>
          <p:cNvGrpSpPr/>
          <p:nvPr/>
        </p:nvGrpSpPr>
        <p:grpSpPr>
          <a:xfrm>
            <a:off x="8377768" y="3927015"/>
            <a:ext cx="102413" cy="1039810"/>
            <a:chOff x="5649100" y="1637966"/>
            <a:chExt cx="384000" cy="3898800"/>
          </a:xfrm>
        </p:grpSpPr>
        <p:sp>
          <p:nvSpPr>
            <p:cNvPr id="1450" name="Google Shape;1450;p27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27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52" name="Google Shape;1452;p27"/>
            <p:cNvCxnSpPr>
              <a:stCxn id="1450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3" name="Google Shape;1453;p27"/>
            <p:cNvCxnSpPr>
              <a:stCxn id="1451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454" name="Google Shape;1454;p27"/>
          <p:cNvCxnSpPr/>
          <p:nvPr/>
        </p:nvCxnSpPr>
        <p:spPr>
          <a:xfrm>
            <a:off x="7573113" y="4104759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5" name="Google Shape;1455;p27"/>
          <p:cNvCxnSpPr/>
          <p:nvPr/>
        </p:nvCxnSpPr>
        <p:spPr>
          <a:xfrm>
            <a:off x="8130466" y="4104759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6" name="Google Shape;1456;p27"/>
          <p:cNvCxnSpPr/>
          <p:nvPr/>
        </p:nvCxnSpPr>
        <p:spPr>
          <a:xfrm>
            <a:off x="8043096" y="4231293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7" name="Google Shape;1457;p27"/>
          <p:cNvCxnSpPr/>
          <p:nvPr/>
        </p:nvCxnSpPr>
        <p:spPr>
          <a:xfrm>
            <a:off x="7961754" y="4400004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8" name="Google Shape;1458;p27"/>
          <p:cNvCxnSpPr/>
          <p:nvPr/>
        </p:nvCxnSpPr>
        <p:spPr>
          <a:xfrm rot="10800000">
            <a:off x="8043096" y="4291717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9" name="Google Shape;1459;p27"/>
          <p:cNvCxnSpPr/>
          <p:nvPr/>
        </p:nvCxnSpPr>
        <p:spPr>
          <a:xfrm>
            <a:off x="8032697" y="4288536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0" name="Google Shape;1460;p27"/>
          <p:cNvCxnSpPr/>
          <p:nvPr/>
        </p:nvCxnSpPr>
        <p:spPr>
          <a:xfrm>
            <a:off x="8211808" y="4282510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1" name="Google Shape;1461;p27"/>
          <p:cNvCxnSpPr/>
          <p:nvPr/>
        </p:nvCxnSpPr>
        <p:spPr>
          <a:xfrm>
            <a:off x="8202809" y="4400004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2" name="Google Shape;1462;p27"/>
          <p:cNvCxnSpPr/>
          <p:nvPr/>
        </p:nvCxnSpPr>
        <p:spPr>
          <a:xfrm>
            <a:off x="7820154" y="4496413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3" name="Google Shape;1463;p27"/>
          <p:cNvCxnSpPr/>
          <p:nvPr/>
        </p:nvCxnSpPr>
        <p:spPr>
          <a:xfrm>
            <a:off x="7689120" y="4607847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4" name="Google Shape;1464;p27"/>
          <p:cNvCxnSpPr/>
          <p:nvPr/>
        </p:nvCxnSpPr>
        <p:spPr>
          <a:xfrm>
            <a:off x="7689120" y="4687650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5" name="Google Shape;1465;p27"/>
          <p:cNvCxnSpPr/>
          <p:nvPr/>
        </p:nvCxnSpPr>
        <p:spPr>
          <a:xfrm>
            <a:off x="7820154" y="4692236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6" name="Google Shape;1466;p27"/>
          <p:cNvSpPr/>
          <p:nvPr/>
        </p:nvSpPr>
        <p:spPr>
          <a:xfrm rot="10800000">
            <a:off x="7743390" y="4882116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67" name="Google Shape;1467;p27"/>
          <p:cNvCxnSpPr/>
          <p:nvPr/>
        </p:nvCxnSpPr>
        <p:spPr>
          <a:xfrm>
            <a:off x="8302191" y="4406031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8" name="Google Shape;1468;p27"/>
          <p:cNvCxnSpPr/>
          <p:nvPr/>
        </p:nvCxnSpPr>
        <p:spPr>
          <a:xfrm rot="10800000">
            <a:off x="7816760" y="4406031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9" name="Google Shape;1469;p27"/>
          <p:cNvCxnSpPr>
            <a:endCxn id="1466" idx="3"/>
          </p:cNvCxnSpPr>
          <p:nvPr/>
        </p:nvCxnSpPr>
        <p:spPr>
          <a:xfrm flipH="1">
            <a:off x="7820190" y="4791816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0" name="Google Shape;1470;p27"/>
          <p:cNvCxnSpPr/>
          <p:nvPr/>
        </p:nvCxnSpPr>
        <p:spPr>
          <a:xfrm rot="10800000">
            <a:off x="7820154" y="4405912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1" name="Google Shape;1471;p27"/>
          <p:cNvSpPr txBox="1"/>
          <p:nvPr/>
        </p:nvSpPr>
        <p:spPr>
          <a:xfrm>
            <a:off x="1091750" y="1298350"/>
            <a:ext cx="75963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rial Black"/>
                <a:ea typeface="Arial Black"/>
                <a:cs typeface="Arial Black"/>
                <a:sym typeface="Arial Black"/>
              </a:rPr>
              <a:t>0     1       1      0      0      0     0      1</a:t>
            </a:r>
            <a:endParaRPr sz="3000"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type="title"/>
          </p:nvPr>
        </p:nvSpPr>
        <p:spPr>
          <a:xfrm>
            <a:off x="415925" y="384325"/>
            <a:ext cx="8511000" cy="7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Repetition</a:t>
            </a:r>
            <a:endParaRPr/>
          </a:p>
        </p:txBody>
      </p:sp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265500" y="1238900"/>
            <a:ext cx="8511000" cy="46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What are the main attack surfaces of a computer?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What is a keylogger and how can you protect against it?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What is a virtual user device and how to protect against it?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What is a network tap and how can you protect against it?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Explain the timing side-channel attack for a simple password.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Explain the reasons for hacking hardware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What is disassembly and how can we protect against it?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Explain virtual memory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Explain the anatomy of a program in memory</a:t>
            </a:r>
            <a:endParaRPr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Explain fault attacks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Explain rowhammer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Explain meltdown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5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p28"/>
          <p:cNvSpPr txBox="1"/>
          <p:nvPr>
            <p:ph type="title"/>
          </p:nvPr>
        </p:nvSpPr>
        <p:spPr>
          <a:xfrm>
            <a:off x="415925" y="384325"/>
            <a:ext cx="8511000" cy="7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Rowhammer</a:t>
            </a:r>
            <a:endParaRPr/>
          </a:p>
        </p:txBody>
      </p:sp>
      <p:grpSp>
        <p:nvGrpSpPr>
          <p:cNvPr id="1477" name="Google Shape;1477;p28"/>
          <p:cNvGrpSpPr/>
          <p:nvPr/>
        </p:nvGrpSpPr>
        <p:grpSpPr>
          <a:xfrm>
            <a:off x="1339043" y="1891165"/>
            <a:ext cx="102413" cy="1039810"/>
            <a:chOff x="5649100" y="1637966"/>
            <a:chExt cx="384000" cy="3898800"/>
          </a:xfrm>
        </p:grpSpPr>
        <p:sp>
          <p:nvSpPr>
            <p:cNvPr id="1478" name="Google Shape;1478;p28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28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80" name="Google Shape;1480;p28"/>
            <p:cNvCxnSpPr>
              <a:stCxn id="1478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1" name="Google Shape;1481;p28"/>
            <p:cNvCxnSpPr>
              <a:stCxn id="1479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482" name="Google Shape;1482;p28"/>
          <p:cNvCxnSpPr/>
          <p:nvPr/>
        </p:nvCxnSpPr>
        <p:spPr>
          <a:xfrm>
            <a:off x="534388" y="2068909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3" name="Google Shape;1483;p28"/>
          <p:cNvCxnSpPr/>
          <p:nvPr/>
        </p:nvCxnSpPr>
        <p:spPr>
          <a:xfrm>
            <a:off x="1091741" y="2068909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4" name="Google Shape;1484;p28"/>
          <p:cNvCxnSpPr/>
          <p:nvPr/>
        </p:nvCxnSpPr>
        <p:spPr>
          <a:xfrm>
            <a:off x="1004371" y="2195443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5" name="Google Shape;1485;p28"/>
          <p:cNvCxnSpPr/>
          <p:nvPr/>
        </p:nvCxnSpPr>
        <p:spPr>
          <a:xfrm>
            <a:off x="923029" y="2364154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6" name="Google Shape;1486;p28"/>
          <p:cNvCxnSpPr/>
          <p:nvPr/>
        </p:nvCxnSpPr>
        <p:spPr>
          <a:xfrm rot="10800000">
            <a:off x="1004371" y="2255867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7" name="Google Shape;1487;p28"/>
          <p:cNvCxnSpPr/>
          <p:nvPr/>
        </p:nvCxnSpPr>
        <p:spPr>
          <a:xfrm>
            <a:off x="993972" y="2252686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8" name="Google Shape;1488;p28"/>
          <p:cNvCxnSpPr/>
          <p:nvPr/>
        </p:nvCxnSpPr>
        <p:spPr>
          <a:xfrm>
            <a:off x="1173083" y="2246660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9" name="Google Shape;1489;p28"/>
          <p:cNvCxnSpPr/>
          <p:nvPr/>
        </p:nvCxnSpPr>
        <p:spPr>
          <a:xfrm>
            <a:off x="1164084" y="2364154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0" name="Google Shape;1490;p28"/>
          <p:cNvCxnSpPr/>
          <p:nvPr/>
        </p:nvCxnSpPr>
        <p:spPr>
          <a:xfrm>
            <a:off x="781429" y="2460563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1" name="Google Shape;1491;p28"/>
          <p:cNvCxnSpPr/>
          <p:nvPr/>
        </p:nvCxnSpPr>
        <p:spPr>
          <a:xfrm>
            <a:off x="650395" y="2571997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2" name="Google Shape;1492;p28"/>
          <p:cNvCxnSpPr/>
          <p:nvPr/>
        </p:nvCxnSpPr>
        <p:spPr>
          <a:xfrm>
            <a:off x="650395" y="2651800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3" name="Google Shape;1493;p28"/>
          <p:cNvCxnSpPr/>
          <p:nvPr/>
        </p:nvCxnSpPr>
        <p:spPr>
          <a:xfrm>
            <a:off x="781429" y="2656386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4" name="Google Shape;1494;p28"/>
          <p:cNvSpPr/>
          <p:nvPr/>
        </p:nvSpPr>
        <p:spPr>
          <a:xfrm rot="10800000">
            <a:off x="704665" y="2846266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95" name="Google Shape;1495;p28"/>
          <p:cNvCxnSpPr/>
          <p:nvPr/>
        </p:nvCxnSpPr>
        <p:spPr>
          <a:xfrm>
            <a:off x="1263466" y="2370181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6" name="Google Shape;1496;p28"/>
          <p:cNvCxnSpPr/>
          <p:nvPr/>
        </p:nvCxnSpPr>
        <p:spPr>
          <a:xfrm rot="10800000">
            <a:off x="778035" y="2370181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7" name="Google Shape;1497;p28"/>
          <p:cNvCxnSpPr>
            <a:endCxn id="1494" idx="3"/>
          </p:cNvCxnSpPr>
          <p:nvPr/>
        </p:nvCxnSpPr>
        <p:spPr>
          <a:xfrm flipH="1">
            <a:off x="781465" y="2755966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8" name="Google Shape;1498;p28"/>
          <p:cNvCxnSpPr/>
          <p:nvPr/>
        </p:nvCxnSpPr>
        <p:spPr>
          <a:xfrm rot="10800000">
            <a:off x="781429" y="2370062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99" name="Google Shape;1499;p28"/>
          <p:cNvGrpSpPr/>
          <p:nvPr/>
        </p:nvGrpSpPr>
        <p:grpSpPr>
          <a:xfrm>
            <a:off x="1339043" y="2930765"/>
            <a:ext cx="102413" cy="1039810"/>
            <a:chOff x="5649100" y="1637966"/>
            <a:chExt cx="384000" cy="3898800"/>
          </a:xfrm>
        </p:grpSpPr>
        <p:sp>
          <p:nvSpPr>
            <p:cNvPr id="1500" name="Google Shape;1500;p28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28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02" name="Google Shape;1502;p28"/>
            <p:cNvCxnSpPr>
              <a:stCxn id="1500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3" name="Google Shape;1503;p28"/>
            <p:cNvCxnSpPr>
              <a:stCxn id="1501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504" name="Google Shape;1504;p28"/>
          <p:cNvCxnSpPr/>
          <p:nvPr/>
        </p:nvCxnSpPr>
        <p:spPr>
          <a:xfrm>
            <a:off x="534388" y="3108509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5" name="Google Shape;1505;p28"/>
          <p:cNvCxnSpPr/>
          <p:nvPr/>
        </p:nvCxnSpPr>
        <p:spPr>
          <a:xfrm>
            <a:off x="1091741" y="3108509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6" name="Google Shape;1506;p28"/>
          <p:cNvCxnSpPr/>
          <p:nvPr/>
        </p:nvCxnSpPr>
        <p:spPr>
          <a:xfrm>
            <a:off x="1004371" y="3235043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7" name="Google Shape;1507;p28"/>
          <p:cNvCxnSpPr/>
          <p:nvPr/>
        </p:nvCxnSpPr>
        <p:spPr>
          <a:xfrm>
            <a:off x="923029" y="3403754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8" name="Google Shape;1508;p28"/>
          <p:cNvCxnSpPr/>
          <p:nvPr/>
        </p:nvCxnSpPr>
        <p:spPr>
          <a:xfrm rot="10800000">
            <a:off x="1004371" y="3295467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9" name="Google Shape;1509;p28"/>
          <p:cNvCxnSpPr/>
          <p:nvPr/>
        </p:nvCxnSpPr>
        <p:spPr>
          <a:xfrm>
            <a:off x="993972" y="3292286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0" name="Google Shape;1510;p28"/>
          <p:cNvCxnSpPr/>
          <p:nvPr/>
        </p:nvCxnSpPr>
        <p:spPr>
          <a:xfrm>
            <a:off x="1173083" y="3286260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1" name="Google Shape;1511;p28"/>
          <p:cNvCxnSpPr/>
          <p:nvPr/>
        </p:nvCxnSpPr>
        <p:spPr>
          <a:xfrm>
            <a:off x="1164084" y="3403754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2" name="Google Shape;1512;p28"/>
          <p:cNvCxnSpPr/>
          <p:nvPr/>
        </p:nvCxnSpPr>
        <p:spPr>
          <a:xfrm>
            <a:off x="781429" y="3500163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3" name="Google Shape;1513;p28"/>
          <p:cNvCxnSpPr/>
          <p:nvPr/>
        </p:nvCxnSpPr>
        <p:spPr>
          <a:xfrm>
            <a:off x="650395" y="3611597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4" name="Google Shape;1514;p28"/>
          <p:cNvCxnSpPr/>
          <p:nvPr/>
        </p:nvCxnSpPr>
        <p:spPr>
          <a:xfrm>
            <a:off x="650395" y="3691400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5" name="Google Shape;1515;p28"/>
          <p:cNvCxnSpPr/>
          <p:nvPr/>
        </p:nvCxnSpPr>
        <p:spPr>
          <a:xfrm>
            <a:off x="781429" y="3695986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6" name="Google Shape;1516;p28"/>
          <p:cNvSpPr/>
          <p:nvPr/>
        </p:nvSpPr>
        <p:spPr>
          <a:xfrm rot="10800000">
            <a:off x="704665" y="3885866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17" name="Google Shape;1517;p28"/>
          <p:cNvCxnSpPr/>
          <p:nvPr/>
        </p:nvCxnSpPr>
        <p:spPr>
          <a:xfrm>
            <a:off x="1263466" y="3409781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8" name="Google Shape;1518;p28"/>
          <p:cNvCxnSpPr/>
          <p:nvPr/>
        </p:nvCxnSpPr>
        <p:spPr>
          <a:xfrm rot="10800000">
            <a:off x="778035" y="3409781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9" name="Google Shape;1519;p28"/>
          <p:cNvCxnSpPr>
            <a:endCxn id="1516" idx="3"/>
          </p:cNvCxnSpPr>
          <p:nvPr/>
        </p:nvCxnSpPr>
        <p:spPr>
          <a:xfrm flipH="1">
            <a:off x="781465" y="3795566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0" name="Google Shape;1520;p28"/>
          <p:cNvCxnSpPr/>
          <p:nvPr/>
        </p:nvCxnSpPr>
        <p:spPr>
          <a:xfrm rot="10800000">
            <a:off x="781429" y="3409662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21" name="Google Shape;1521;p28"/>
          <p:cNvGrpSpPr/>
          <p:nvPr/>
        </p:nvGrpSpPr>
        <p:grpSpPr>
          <a:xfrm>
            <a:off x="1339043" y="3990040"/>
            <a:ext cx="102413" cy="1039810"/>
            <a:chOff x="5649100" y="1637966"/>
            <a:chExt cx="384000" cy="3898800"/>
          </a:xfrm>
        </p:grpSpPr>
        <p:sp>
          <p:nvSpPr>
            <p:cNvPr id="1522" name="Google Shape;1522;p28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28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24" name="Google Shape;1524;p28"/>
            <p:cNvCxnSpPr>
              <a:stCxn id="1522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5" name="Google Shape;1525;p28"/>
            <p:cNvCxnSpPr>
              <a:stCxn id="1523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526" name="Google Shape;1526;p28"/>
          <p:cNvCxnSpPr/>
          <p:nvPr/>
        </p:nvCxnSpPr>
        <p:spPr>
          <a:xfrm>
            <a:off x="534388" y="4167784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7" name="Google Shape;1527;p28"/>
          <p:cNvCxnSpPr/>
          <p:nvPr/>
        </p:nvCxnSpPr>
        <p:spPr>
          <a:xfrm>
            <a:off x="1091741" y="4167784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8" name="Google Shape;1528;p28"/>
          <p:cNvCxnSpPr/>
          <p:nvPr/>
        </p:nvCxnSpPr>
        <p:spPr>
          <a:xfrm>
            <a:off x="1004371" y="4294318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9" name="Google Shape;1529;p28"/>
          <p:cNvCxnSpPr/>
          <p:nvPr/>
        </p:nvCxnSpPr>
        <p:spPr>
          <a:xfrm>
            <a:off x="923029" y="4463029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0" name="Google Shape;1530;p28"/>
          <p:cNvCxnSpPr/>
          <p:nvPr/>
        </p:nvCxnSpPr>
        <p:spPr>
          <a:xfrm rot="10800000">
            <a:off x="1004371" y="4354742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1" name="Google Shape;1531;p28"/>
          <p:cNvCxnSpPr/>
          <p:nvPr/>
        </p:nvCxnSpPr>
        <p:spPr>
          <a:xfrm>
            <a:off x="993972" y="4351561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2" name="Google Shape;1532;p28"/>
          <p:cNvCxnSpPr/>
          <p:nvPr/>
        </p:nvCxnSpPr>
        <p:spPr>
          <a:xfrm>
            <a:off x="1173083" y="4345535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3" name="Google Shape;1533;p28"/>
          <p:cNvCxnSpPr/>
          <p:nvPr/>
        </p:nvCxnSpPr>
        <p:spPr>
          <a:xfrm>
            <a:off x="1164084" y="4463029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4" name="Google Shape;1534;p28"/>
          <p:cNvCxnSpPr/>
          <p:nvPr/>
        </p:nvCxnSpPr>
        <p:spPr>
          <a:xfrm>
            <a:off x="781429" y="4559438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5" name="Google Shape;1535;p28"/>
          <p:cNvCxnSpPr/>
          <p:nvPr/>
        </p:nvCxnSpPr>
        <p:spPr>
          <a:xfrm>
            <a:off x="650395" y="4670872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6" name="Google Shape;1536;p28"/>
          <p:cNvCxnSpPr/>
          <p:nvPr/>
        </p:nvCxnSpPr>
        <p:spPr>
          <a:xfrm>
            <a:off x="650395" y="4750675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7" name="Google Shape;1537;p28"/>
          <p:cNvCxnSpPr/>
          <p:nvPr/>
        </p:nvCxnSpPr>
        <p:spPr>
          <a:xfrm>
            <a:off x="781429" y="4755261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8" name="Google Shape;1538;p28"/>
          <p:cNvSpPr/>
          <p:nvPr/>
        </p:nvSpPr>
        <p:spPr>
          <a:xfrm rot="10800000">
            <a:off x="704665" y="4945141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39" name="Google Shape;1539;p28"/>
          <p:cNvCxnSpPr/>
          <p:nvPr/>
        </p:nvCxnSpPr>
        <p:spPr>
          <a:xfrm>
            <a:off x="1263466" y="4469056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0" name="Google Shape;1540;p28"/>
          <p:cNvCxnSpPr/>
          <p:nvPr/>
        </p:nvCxnSpPr>
        <p:spPr>
          <a:xfrm rot="10800000">
            <a:off x="778035" y="4469056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1" name="Google Shape;1541;p28"/>
          <p:cNvCxnSpPr>
            <a:endCxn id="1538" idx="3"/>
          </p:cNvCxnSpPr>
          <p:nvPr/>
        </p:nvCxnSpPr>
        <p:spPr>
          <a:xfrm flipH="1">
            <a:off x="781465" y="4854841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2" name="Google Shape;1542;p28"/>
          <p:cNvCxnSpPr/>
          <p:nvPr/>
        </p:nvCxnSpPr>
        <p:spPr>
          <a:xfrm rot="10800000">
            <a:off x="781429" y="4468937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43" name="Google Shape;1543;p28"/>
          <p:cNvGrpSpPr/>
          <p:nvPr/>
        </p:nvGrpSpPr>
        <p:grpSpPr>
          <a:xfrm>
            <a:off x="2321768" y="1881340"/>
            <a:ext cx="102413" cy="1039810"/>
            <a:chOff x="5649100" y="1637966"/>
            <a:chExt cx="384000" cy="3898800"/>
          </a:xfrm>
        </p:grpSpPr>
        <p:sp>
          <p:nvSpPr>
            <p:cNvPr id="1544" name="Google Shape;1544;p28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28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46" name="Google Shape;1546;p28"/>
            <p:cNvCxnSpPr>
              <a:stCxn id="1544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7" name="Google Shape;1547;p28"/>
            <p:cNvCxnSpPr>
              <a:stCxn id="1545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548" name="Google Shape;1548;p28"/>
          <p:cNvCxnSpPr/>
          <p:nvPr/>
        </p:nvCxnSpPr>
        <p:spPr>
          <a:xfrm>
            <a:off x="1517113" y="2059084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9" name="Google Shape;1549;p28"/>
          <p:cNvCxnSpPr/>
          <p:nvPr/>
        </p:nvCxnSpPr>
        <p:spPr>
          <a:xfrm>
            <a:off x="2074466" y="2059084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0" name="Google Shape;1550;p28"/>
          <p:cNvCxnSpPr/>
          <p:nvPr/>
        </p:nvCxnSpPr>
        <p:spPr>
          <a:xfrm>
            <a:off x="1987096" y="2185618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1" name="Google Shape;1551;p28"/>
          <p:cNvCxnSpPr/>
          <p:nvPr/>
        </p:nvCxnSpPr>
        <p:spPr>
          <a:xfrm>
            <a:off x="1905754" y="2354329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2" name="Google Shape;1552;p28"/>
          <p:cNvCxnSpPr/>
          <p:nvPr/>
        </p:nvCxnSpPr>
        <p:spPr>
          <a:xfrm rot="10800000">
            <a:off x="1987096" y="2246042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3" name="Google Shape;1553;p28"/>
          <p:cNvCxnSpPr/>
          <p:nvPr/>
        </p:nvCxnSpPr>
        <p:spPr>
          <a:xfrm>
            <a:off x="1976697" y="2242861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4" name="Google Shape;1554;p28"/>
          <p:cNvCxnSpPr/>
          <p:nvPr/>
        </p:nvCxnSpPr>
        <p:spPr>
          <a:xfrm>
            <a:off x="2155808" y="2236835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5" name="Google Shape;1555;p28"/>
          <p:cNvCxnSpPr/>
          <p:nvPr/>
        </p:nvCxnSpPr>
        <p:spPr>
          <a:xfrm>
            <a:off x="2146809" y="2354329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6" name="Google Shape;1556;p28"/>
          <p:cNvCxnSpPr/>
          <p:nvPr/>
        </p:nvCxnSpPr>
        <p:spPr>
          <a:xfrm>
            <a:off x="1764154" y="2450738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7" name="Google Shape;1557;p28"/>
          <p:cNvCxnSpPr/>
          <p:nvPr/>
        </p:nvCxnSpPr>
        <p:spPr>
          <a:xfrm>
            <a:off x="1633120" y="2562172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8" name="Google Shape;1558;p28"/>
          <p:cNvCxnSpPr/>
          <p:nvPr/>
        </p:nvCxnSpPr>
        <p:spPr>
          <a:xfrm>
            <a:off x="1633120" y="2641975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9" name="Google Shape;1559;p28"/>
          <p:cNvCxnSpPr/>
          <p:nvPr/>
        </p:nvCxnSpPr>
        <p:spPr>
          <a:xfrm>
            <a:off x="1764154" y="2646561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0" name="Google Shape;1560;p28"/>
          <p:cNvSpPr/>
          <p:nvPr/>
        </p:nvSpPr>
        <p:spPr>
          <a:xfrm rot="10800000">
            <a:off x="1687390" y="2836441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61" name="Google Shape;1561;p28"/>
          <p:cNvCxnSpPr/>
          <p:nvPr/>
        </p:nvCxnSpPr>
        <p:spPr>
          <a:xfrm>
            <a:off x="2246191" y="2360356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2" name="Google Shape;1562;p28"/>
          <p:cNvCxnSpPr/>
          <p:nvPr/>
        </p:nvCxnSpPr>
        <p:spPr>
          <a:xfrm rot="10800000">
            <a:off x="1760760" y="2360356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3" name="Google Shape;1563;p28"/>
          <p:cNvCxnSpPr>
            <a:endCxn id="1560" idx="3"/>
          </p:cNvCxnSpPr>
          <p:nvPr/>
        </p:nvCxnSpPr>
        <p:spPr>
          <a:xfrm flipH="1">
            <a:off x="1764190" y="2746141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4" name="Google Shape;1564;p28"/>
          <p:cNvCxnSpPr/>
          <p:nvPr/>
        </p:nvCxnSpPr>
        <p:spPr>
          <a:xfrm rot="10800000">
            <a:off x="1764154" y="2360237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65" name="Google Shape;1565;p28"/>
          <p:cNvGrpSpPr/>
          <p:nvPr/>
        </p:nvGrpSpPr>
        <p:grpSpPr>
          <a:xfrm>
            <a:off x="2321768" y="2920940"/>
            <a:ext cx="102413" cy="1039810"/>
            <a:chOff x="5649100" y="1637966"/>
            <a:chExt cx="384000" cy="3898800"/>
          </a:xfrm>
        </p:grpSpPr>
        <p:sp>
          <p:nvSpPr>
            <p:cNvPr id="1566" name="Google Shape;1566;p28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28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68" name="Google Shape;1568;p28"/>
            <p:cNvCxnSpPr>
              <a:stCxn id="1566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9" name="Google Shape;1569;p28"/>
            <p:cNvCxnSpPr>
              <a:stCxn id="1567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570" name="Google Shape;1570;p28"/>
          <p:cNvCxnSpPr/>
          <p:nvPr/>
        </p:nvCxnSpPr>
        <p:spPr>
          <a:xfrm>
            <a:off x="1517113" y="3098684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1" name="Google Shape;1571;p28"/>
          <p:cNvCxnSpPr/>
          <p:nvPr/>
        </p:nvCxnSpPr>
        <p:spPr>
          <a:xfrm>
            <a:off x="2074466" y="3098684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2" name="Google Shape;1572;p28"/>
          <p:cNvCxnSpPr/>
          <p:nvPr/>
        </p:nvCxnSpPr>
        <p:spPr>
          <a:xfrm>
            <a:off x="1987096" y="3225218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3" name="Google Shape;1573;p28"/>
          <p:cNvCxnSpPr/>
          <p:nvPr/>
        </p:nvCxnSpPr>
        <p:spPr>
          <a:xfrm>
            <a:off x="1905754" y="3393929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4" name="Google Shape;1574;p28"/>
          <p:cNvCxnSpPr/>
          <p:nvPr/>
        </p:nvCxnSpPr>
        <p:spPr>
          <a:xfrm rot="10800000">
            <a:off x="1987096" y="3285642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5" name="Google Shape;1575;p28"/>
          <p:cNvCxnSpPr/>
          <p:nvPr/>
        </p:nvCxnSpPr>
        <p:spPr>
          <a:xfrm>
            <a:off x="1976697" y="3282461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6" name="Google Shape;1576;p28"/>
          <p:cNvCxnSpPr/>
          <p:nvPr/>
        </p:nvCxnSpPr>
        <p:spPr>
          <a:xfrm>
            <a:off x="2155808" y="3276435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7" name="Google Shape;1577;p28"/>
          <p:cNvCxnSpPr/>
          <p:nvPr/>
        </p:nvCxnSpPr>
        <p:spPr>
          <a:xfrm>
            <a:off x="2146809" y="3393929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8" name="Google Shape;1578;p28"/>
          <p:cNvCxnSpPr/>
          <p:nvPr/>
        </p:nvCxnSpPr>
        <p:spPr>
          <a:xfrm>
            <a:off x="1764154" y="3490338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9" name="Google Shape;1579;p28"/>
          <p:cNvCxnSpPr/>
          <p:nvPr/>
        </p:nvCxnSpPr>
        <p:spPr>
          <a:xfrm>
            <a:off x="1633120" y="3601772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0" name="Google Shape;1580;p28"/>
          <p:cNvCxnSpPr/>
          <p:nvPr/>
        </p:nvCxnSpPr>
        <p:spPr>
          <a:xfrm>
            <a:off x="1633120" y="3681575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1" name="Google Shape;1581;p28"/>
          <p:cNvCxnSpPr/>
          <p:nvPr/>
        </p:nvCxnSpPr>
        <p:spPr>
          <a:xfrm>
            <a:off x="1764154" y="3686161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2" name="Google Shape;1582;p28"/>
          <p:cNvSpPr/>
          <p:nvPr/>
        </p:nvSpPr>
        <p:spPr>
          <a:xfrm rot="10800000">
            <a:off x="1687390" y="3876041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83" name="Google Shape;1583;p28"/>
          <p:cNvCxnSpPr/>
          <p:nvPr/>
        </p:nvCxnSpPr>
        <p:spPr>
          <a:xfrm>
            <a:off x="2246191" y="3399956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4" name="Google Shape;1584;p28"/>
          <p:cNvCxnSpPr/>
          <p:nvPr/>
        </p:nvCxnSpPr>
        <p:spPr>
          <a:xfrm rot="10800000">
            <a:off x="1760760" y="3399956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5" name="Google Shape;1585;p28"/>
          <p:cNvCxnSpPr>
            <a:endCxn id="1582" idx="3"/>
          </p:cNvCxnSpPr>
          <p:nvPr/>
        </p:nvCxnSpPr>
        <p:spPr>
          <a:xfrm flipH="1">
            <a:off x="1764190" y="3785741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6" name="Google Shape;1586;p28"/>
          <p:cNvCxnSpPr/>
          <p:nvPr/>
        </p:nvCxnSpPr>
        <p:spPr>
          <a:xfrm rot="10800000">
            <a:off x="1764154" y="3399837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87" name="Google Shape;1587;p28"/>
          <p:cNvGrpSpPr/>
          <p:nvPr/>
        </p:nvGrpSpPr>
        <p:grpSpPr>
          <a:xfrm>
            <a:off x="2321768" y="3980215"/>
            <a:ext cx="102413" cy="1039810"/>
            <a:chOff x="5649100" y="1637966"/>
            <a:chExt cx="384000" cy="3898800"/>
          </a:xfrm>
        </p:grpSpPr>
        <p:sp>
          <p:nvSpPr>
            <p:cNvPr id="1588" name="Google Shape;1588;p28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28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90" name="Google Shape;1590;p28"/>
            <p:cNvCxnSpPr>
              <a:stCxn id="1588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1" name="Google Shape;1591;p28"/>
            <p:cNvCxnSpPr>
              <a:stCxn id="1589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592" name="Google Shape;1592;p28"/>
          <p:cNvCxnSpPr/>
          <p:nvPr/>
        </p:nvCxnSpPr>
        <p:spPr>
          <a:xfrm>
            <a:off x="1517113" y="4157959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3" name="Google Shape;1593;p28"/>
          <p:cNvCxnSpPr/>
          <p:nvPr/>
        </p:nvCxnSpPr>
        <p:spPr>
          <a:xfrm>
            <a:off x="2074466" y="4157959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4" name="Google Shape;1594;p28"/>
          <p:cNvCxnSpPr/>
          <p:nvPr/>
        </p:nvCxnSpPr>
        <p:spPr>
          <a:xfrm>
            <a:off x="1987096" y="4284493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5" name="Google Shape;1595;p28"/>
          <p:cNvCxnSpPr/>
          <p:nvPr/>
        </p:nvCxnSpPr>
        <p:spPr>
          <a:xfrm>
            <a:off x="1905754" y="4453204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6" name="Google Shape;1596;p28"/>
          <p:cNvCxnSpPr/>
          <p:nvPr/>
        </p:nvCxnSpPr>
        <p:spPr>
          <a:xfrm rot="10800000">
            <a:off x="1987096" y="4344917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7" name="Google Shape;1597;p28"/>
          <p:cNvCxnSpPr/>
          <p:nvPr/>
        </p:nvCxnSpPr>
        <p:spPr>
          <a:xfrm>
            <a:off x="1976697" y="4341736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8" name="Google Shape;1598;p28"/>
          <p:cNvCxnSpPr/>
          <p:nvPr/>
        </p:nvCxnSpPr>
        <p:spPr>
          <a:xfrm>
            <a:off x="2155808" y="4335710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9" name="Google Shape;1599;p28"/>
          <p:cNvCxnSpPr/>
          <p:nvPr/>
        </p:nvCxnSpPr>
        <p:spPr>
          <a:xfrm>
            <a:off x="2146809" y="4453204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0" name="Google Shape;1600;p28"/>
          <p:cNvCxnSpPr/>
          <p:nvPr/>
        </p:nvCxnSpPr>
        <p:spPr>
          <a:xfrm>
            <a:off x="1764154" y="4549613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1" name="Google Shape;1601;p28"/>
          <p:cNvCxnSpPr/>
          <p:nvPr/>
        </p:nvCxnSpPr>
        <p:spPr>
          <a:xfrm>
            <a:off x="1633120" y="4661047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2" name="Google Shape;1602;p28"/>
          <p:cNvCxnSpPr/>
          <p:nvPr/>
        </p:nvCxnSpPr>
        <p:spPr>
          <a:xfrm>
            <a:off x="1633120" y="4740850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3" name="Google Shape;1603;p28"/>
          <p:cNvCxnSpPr/>
          <p:nvPr/>
        </p:nvCxnSpPr>
        <p:spPr>
          <a:xfrm>
            <a:off x="1764154" y="4745436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4" name="Google Shape;1604;p28"/>
          <p:cNvSpPr/>
          <p:nvPr/>
        </p:nvSpPr>
        <p:spPr>
          <a:xfrm rot="10800000">
            <a:off x="1687390" y="4935316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05" name="Google Shape;1605;p28"/>
          <p:cNvCxnSpPr/>
          <p:nvPr/>
        </p:nvCxnSpPr>
        <p:spPr>
          <a:xfrm>
            <a:off x="2246191" y="4459231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6" name="Google Shape;1606;p28"/>
          <p:cNvCxnSpPr/>
          <p:nvPr/>
        </p:nvCxnSpPr>
        <p:spPr>
          <a:xfrm rot="10800000">
            <a:off x="1760760" y="4459231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7" name="Google Shape;1607;p28"/>
          <p:cNvCxnSpPr>
            <a:endCxn id="1604" idx="3"/>
          </p:cNvCxnSpPr>
          <p:nvPr/>
        </p:nvCxnSpPr>
        <p:spPr>
          <a:xfrm flipH="1">
            <a:off x="1764190" y="4845016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8" name="Google Shape;1608;p28"/>
          <p:cNvCxnSpPr/>
          <p:nvPr/>
        </p:nvCxnSpPr>
        <p:spPr>
          <a:xfrm rot="10800000">
            <a:off x="1764154" y="4459112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09" name="Google Shape;1609;p28"/>
          <p:cNvGrpSpPr/>
          <p:nvPr/>
        </p:nvGrpSpPr>
        <p:grpSpPr>
          <a:xfrm>
            <a:off x="3384318" y="1876415"/>
            <a:ext cx="102413" cy="1039810"/>
            <a:chOff x="5649100" y="1637966"/>
            <a:chExt cx="384000" cy="3898800"/>
          </a:xfrm>
        </p:grpSpPr>
        <p:sp>
          <p:nvSpPr>
            <p:cNvPr id="1610" name="Google Shape;1610;p28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28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12" name="Google Shape;1612;p28"/>
            <p:cNvCxnSpPr>
              <a:stCxn id="1610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3" name="Google Shape;1613;p28"/>
            <p:cNvCxnSpPr>
              <a:stCxn id="1611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614" name="Google Shape;1614;p28"/>
          <p:cNvCxnSpPr/>
          <p:nvPr/>
        </p:nvCxnSpPr>
        <p:spPr>
          <a:xfrm>
            <a:off x="2579663" y="2054159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5" name="Google Shape;1615;p28"/>
          <p:cNvCxnSpPr/>
          <p:nvPr/>
        </p:nvCxnSpPr>
        <p:spPr>
          <a:xfrm>
            <a:off x="3137016" y="2054159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6" name="Google Shape;1616;p28"/>
          <p:cNvCxnSpPr/>
          <p:nvPr/>
        </p:nvCxnSpPr>
        <p:spPr>
          <a:xfrm>
            <a:off x="3049646" y="2180693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7" name="Google Shape;1617;p28"/>
          <p:cNvCxnSpPr/>
          <p:nvPr/>
        </p:nvCxnSpPr>
        <p:spPr>
          <a:xfrm>
            <a:off x="2968304" y="2349404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8" name="Google Shape;1618;p28"/>
          <p:cNvCxnSpPr/>
          <p:nvPr/>
        </p:nvCxnSpPr>
        <p:spPr>
          <a:xfrm rot="10800000">
            <a:off x="3049646" y="2241117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9" name="Google Shape;1619;p28"/>
          <p:cNvCxnSpPr/>
          <p:nvPr/>
        </p:nvCxnSpPr>
        <p:spPr>
          <a:xfrm>
            <a:off x="3039247" y="2237936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0" name="Google Shape;1620;p28"/>
          <p:cNvCxnSpPr/>
          <p:nvPr/>
        </p:nvCxnSpPr>
        <p:spPr>
          <a:xfrm>
            <a:off x="3218358" y="2231910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1" name="Google Shape;1621;p28"/>
          <p:cNvCxnSpPr/>
          <p:nvPr/>
        </p:nvCxnSpPr>
        <p:spPr>
          <a:xfrm>
            <a:off x="3209359" y="2349404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2" name="Google Shape;1622;p28"/>
          <p:cNvCxnSpPr/>
          <p:nvPr/>
        </p:nvCxnSpPr>
        <p:spPr>
          <a:xfrm>
            <a:off x="2826704" y="2445813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3" name="Google Shape;1623;p28"/>
          <p:cNvCxnSpPr/>
          <p:nvPr/>
        </p:nvCxnSpPr>
        <p:spPr>
          <a:xfrm>
            <a:off x="2695670" y="2557247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4" name="Google Shape;1624;p28"/>
          <p:cNvCxnSpPr/>
          <p:nvPr/>
        </p:nvCxnSpPr>
        <p:spPr>
          <a:xfrm>
            <a:off x="2695670" y="2637050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5" name="Google Shape;1625;p28"/>
          <p:cNvCxnSpPr/>
          <p:nvPr/>
        </p:nvCxnSpPr>
        <p:spPr>
          <a:xfrm>
            <a:off x="2826704" y="2641636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6" name="Google Shape;1626;p28"/>
          <p:cNvSpPr/>
          <p:nvPr/>
        </p:nvSpPr>
        <p:spPr>
          <a:xfrm rot="10800000">
            <a:off x="2749940" y="2831516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27" name="Google Shape;1627;p28"/>
          <p:cNvCxnSpPr/>
          <p:nvPr/>
        </p:nvCxnSpPr>
        <p:spPr>
          <a:xfrm>
            <a:off x="3308741" y="2355431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8" name="Google Shape;1628;p28"/>
          <p:cNvCxnSpPr/>
          <p:nvPr/>
        </p:nvCxnSpPr>
        <p:spPr>
          <a:xfrm rot="10800000">
            <a:off x="2823310" y="2355431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9" name="Google Shape;1629;p28"/>
          <p:cNvCxnSpPr>
            <a:endCxn id="1626" idx="3"/>
          </p:cNvCxnSpPr>
          <p:nvPr/>
        </p:nvCxnSpPr>
        <p:spPr>
          <a:xfrm flipH="1">
            <a:off x="2826740" y="2741216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0" name="Google Shape;1630;p28"/>
          <p:cNvCxnSpPr/>
          <p:nvPr/>
        </p:nvCxnSpPr>
        <p:spPr>
          <a:xfrm rot="10800000">
            <a:off x="2826704" y="2355312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31" name="Google Shape;1631;p28"/>
          <p:cNvGrpSpPr/>
          <p:nvPr/>
        </p:nvGrpSpPr>
        <p:grpSpPr>
          <a:xfrm>
            <a:off x="3384318" y="2916015"/>
            <a:ext cx="102413" cy="1039810"/>
            <a:chOff x="5649100" y="1637966"/>
            <a:chExt cx="384000" cy="3898800"/>
          </a:xfrm>
        </p:grpSpPr>
        <p:sp>
          <p:nvSpPr>
            <p:cNvPr id="1632" name="Google Shape;1632;p28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28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34" name="Google Shape;1634;p28"/>
            <p:cNvCxnSpPr>
              <a:stCxn id="1632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5" name="Google Shape;1635;p28"/>
            <p:cNvCxnSpPr>
              <a:stCxn id="1633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636" name="Google Shape;1636;p28"/>
          <p:cNvCxnSpPr/>
          <p:nvPr/>
        </p:nvCxnSpPr>
        <p:spPr>
          <a:xfrm>
            <a:off x="2579663" y="3093759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7" name="Google Shape;1637;p28"/>
          <p:cNvCxnSpPr/>
          <p:nvPr/>
        </p:nvCxnSpPr>
        <p:spPr>
          <a:xfrm>
            <a:off x="3137016" y="3093759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8" name="Google Shape;1638;p28"/>
          <p:cNvCxnSpPr/>
          <p:nvPr/>
        </p:nvCxnSpPr>
        <p:spPr>
          <a:xfrm>
            <a:off x="3049646" y="3220293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9" name="Google Shape;1639;p28"/>
          <p:cNvCxnSpPr/>
          <p:nvPr/>
        </p:nvCxnSpPr>
        <p:spPr>
          <a:xfrm>
            <a:off x="2968304" y="3389004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0" name="Google Shape;1640;p28"/>
          <p:cNvCxnSpPr/>
          <p:nvPr/>
        </p:nvCxnSpPr>
        <p:spPr>
          <a:xfrm rot="10800000">
            <a:off x="3049646" y="3280717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1" name="Google Shape;1641;p28"/>
          <p:cNvCxnSpPr/>
          <p:nvPr/>
        </p:nvCxnSpPr>
        <p:spPr>
          <a:xfrm>
            <a:off x="3039247" y="3277536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2" name="Google Shape;1642;p28"/>
          <p:cNvCxnSpPr/>
          <p:nvPr/>
        </p:nvCxnSpPr>
        <p:spPr>
          <a:xfrm>
            <a:off x="3218358" y="3271510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3" name="Google Shape;1643;p28"/>
          <p:cNvCxnSpPr/>
          <p:nvPr/>
        </p:nvCxnSpPr>
        <p:spPr>
          <a:xfrm>
            <a:off x="3209359" y="3389004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4" name="Google Shape;1644;p28"/>
          <p:cNvCxnSpPr/>
          <p:nvPr/>
        </p:nvCxnSpPr>
        <p:spPr>
          <a:xfrm>
            <a:off x="2826704" y="3485413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5" name="Google Shape;1645;p28"/>
          <p:cNvCxnSpPr/>
          <p:nvPr/>
        </p:nvCxnSpPr>
        <p:spPr>
          <a:xfrm>
            <a:off x="2695670" y="3596847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6" name="Google Shape;1646;p28"/>
          <p:cNvCxnSpPr/>
          <p:nvPr/>
        </p:nvCxnSpPr>
        <p:spPr>
          <a:xfrm>
            <a:off x="2695670" y="3676650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7" name="Google Shape;1647;p28"/>
          <p:cNvCxnSpPr/>
          <p:nvPr/>
        </p:nvCxnSpPr>
        <p:spPr>
          <a:xfrm>
            <a:off x="2826704" y="3681236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8" name="Google Shape;1648;p28"/>
          <p:cNvSpPr/>
          <p:nvPr/>
        </p:nvSpPr>
        <p:spPr>
          <a:xfrm rot="10800000">
            <a:off x="2749940" y="3871116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49" name="Google Shape;1649;p28"/>
          <p:cNvCxnSpPr/>
          <p:nvPr/>
        </p:nvCxnSpPr>
        <p:spPr>
          <a:xfrm>
            <a:off x="3308741" y="3395031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0" name="Google Shape;1650;p28"/>
          <p:cNvCxnSpPr/>
          <p:nvPr/>
        </p:nvCxnSpPr>
        <p:spPr>
          <a:xfrm rot="10800000">
            <a:off x="2823310" y="3395031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1" name="Google Shape;1651;p28"/>
          <p:cNvCxnSpPr>
            <a:endCxn id="1648" idx="3"/>
          </p:cNvCxnSpPr>
          <p:nvPr/>
        </p:nvCxnSpPr>
        <p:spPr>
          <a:xfrm flipH="1">
            <a:off x="2826740" y="3780816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2" name="Google Shape;1652;p28"/>
          <p:cNvCxnSpPr/>
          <p:nvPr/>
        </p:nvCxnSpPr>
        <p:spPr>
          <a:xfrm rot="10800000">
            <a:off x="2826704" y="3394912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53" name="Google Shape;1653;p28"/>
          <p:cNvGrpSpPr/>
          <p:nvPr/>
        </p:nvGrpSpPr>
        <p:grpSpPr>
          <a:xfrm>
            <a:off x="3384318" y="3975290"/>
            <a:ext cx="102413" cy="1039810"/>
            <a:chOff x="5649100" y="1637966"/>
            <a:chExt cx="384000" cy="3898800"/>
          </a:xfrm>
        </p:grpSpPr>
        <p:sp>
          <p:nvSpPr>
            <p:cNvPr id="1654" name="Google Shape;1654;p28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28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56" name="Google Shape;1656;p28"/>
            <p:cNvCxnSpPr>
              <a:stCxn id="1654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7" name="Google Shape;1657;p28"/>
            <p:cNvCxnSpPr>
              <a:stCxn id="1655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658" name="Google Shape;1658;p28"/>
          <p:cNvCxnSpPr/>
          <p:nvPr/>
        </p:nvCxnSpPr>
        <p:spPr>
          <a:xfrm>
            <a:off x="2579663" y="4153034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9" name="Google Shape;1659;p28"/>
          <p:cNvCxnSpPr/>
          <p:nvPr/>
        </p:nvCxnSpPr>
        <p:spPr>
          <a:xfrm>
            <a:off x="3137016" y="4153034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0" name="Google Shape;1660;p28"/>
          <p:cNvCxnSpPr/>
          <p:nvPr/>
        </p:nvCxnSpPr>
        <p:spPr>
          <a:xfrm>
            <a:off x="3049646" y="4279568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1" name="Google Shape;1661;p28"/>
          <p:cNvCxnSpPr/>
          <p:nvPr/>
        </p:nvCxnSpPr>
        <p:spPr>
          <a:xfrm>
            <a:off x="2968304" y="4448279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2" name="Google Shape;1662;p28"/>
          <p:cNvCxnSpPr/>
          <p:nvPr/>
        </p:nvCxnSpPr>
        <p:spPr>
          <a:xfrm rot="10800000">
            <a:off x="3049646" y="4339992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3" name="Google Shape;1663;p28"/>
          <p:cNvCxnSpPr/>
          <p:nvPr/>
        </p:nvCxnSpPr>
        <p:spPr>
          <a:xfrm>
            <a:off x="3039247" y="4336811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4" name="Google Shape;1664;p28"/>
          <p:cNvCxnSpPr/>
          <p:nvPr/>
        </p:nvCxnSpPr>
        <p:spPr>
          <a:xfrm>
            <a:off x="3218358" y="4330785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5" name="Google Shape;1665;p28"/>
          <p:cNvCxnSpPr/>
          <p:nvPr/>
        </p:nvCxnSpPr>
        <p:spPr>
          <a:xfrm>
            <a:off x="3209359" y="4448279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6" name="Google Shape;1666;p28"/>
          <p:cNvCxnSpPr/>
          <p:nvPr/>
        </p:nvCxnSpPr>
        <p:spPr>
          <a:xfrm>
            <a:off x="2826704" y="4544688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7" name="Google Shape;1667;p28"/>
          <p:cNvCxnSpPr/>
          <p:nvPr/>
        </p:nvCxnSpPr>
        <p:spPr>
          <a:xfrm>
            <a:off x="2695670" y="4656122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8" name="Google Shape;1668;p28"/>
          <p:cNvCxnSpPr/>
          <p:nvPr/>
        </p:nvCxnSpPr>
        <p:spPr>
          <a:xfrm>
            <a:off x="2695670" y="4735925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9" name="Google Shape;1669;p28"/>
          <p:cNvCxnSpPr/>
          <p:nvPr/>
        </p:nvCxnSpPr>
        <p:spPr>
          <a:xfrm>
            <a:off x="2826704" y="4740511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0" name="Google Shape;1670;p28"/>
          <p:cNvSpPr/>
          <p:nvPr/>
        </p:nvSpPr>
        <p:spPr>
          <a:xfrm rot="10800000">
            <a:off x="2749940" y="4930391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71" name="Google Shape;1671;p28"/>
          <p:cNvCxnSpPr/>
          <p:nvPr/>
        </p:nvCxnSpPr>
        <p:spPr>
          <a:xfrm>
            <a:off x="3308741" y="4454306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2" name="Google Shape;1672;p28"/>
          <p:cNvCxnSpPr/>
          <p:nvPr/>
        </p:nvCxnSpPr>
        <p:spPr>
          <a:xfrm rot="10800000">
            <a:off x="2823310" y="4454306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3" name="Google Shape;1673;p28"/>
          <p:cNvCxnSpPr>
            <a:endCxn id="1670" idx="3"/>
          </p:cNvCxnSpPr>
          <p:nvPr/>
        </p:nvCxnSpPr>
        <p:spPr>
          <a:xfrm flipH="1">
            <a:off x="2826740" y="4840091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4" name="Google Shape;1674;p28"/>
          <p:cNvCxnSpPr/>
          <p:nvPr/>
        </p:nvCxnSpPr>
        <p:spPr>
          <a:xfrm rot="10800000">
            <a:off x="2826704" y="4454187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75" name="Google Shape;1675;p28"/>
          <p:cNvGrpSpPr/>
          <p:nvPr/>
        </p:nvGrpSpPr>
        <p:grpSpPr>
          <a:xfrm>
            <a:off x="4367043" y="1866590"/>
            <a:ext cx="102413" cy="1039810"/>
            <a:chOff x="5649100" y="1637966"/>
            <a:chExt cx="384000" cy="3898800"/>
          </a:xfrm>
        </p:grpSpPr>
        <p:sp>
          <p:nvSpPr>
            <p:cNvPr id="1676" name="Google Shape;1676;p28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28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78" name="Google Shape;1678;p28"/>
            <p:cNvCxnSpPr>
              <a:stCxn id="1676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9" name="Google Shape;1679;p28"/>
            <p:cNvCxnSpPr>
              <a:stCxn id="1677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680" name="Google Shape;1680;p28"/>
          <p:cNvCxnSpPr/>
          <p:nvPr/>
        </p:nvCxnSpPr>
        <p:spPr>
          <a:xfrm>
            <a:off x="3562388" y="2044334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1" name="Google Shape;1681;p28"/>
          <p:cNvCxnSpPr/>
          <p:nvPr/>
        </p:nvCxnSpPr>
        <p:spPr>
          <a:xfrm>
            <a:off x="4119741" y="2044334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2" name="Google Shape;1682;p28"/>
          <p:cNvCxnSpPr/>
          <p:nvPr/>
        </p:nvCxnSpPr>
        <p:spPr>
          <a:xfrm>
            <a:off x="4032371" y="2170868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3" name="Google Shape;1683;p28"/>
          <p:cNvCxnSpPr/>
          <p:nvPr/>
        </p:nvCxnSpPr>
        <p:spPr>
          <a:xfrm>
            <a:off x="3951029" y="2339579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4" name="Google Shape;1684;p28"/>
          <p:cNvCxnSpPr/>
          <p:nvPr/>
        </p:nvCxnSpPr>
        <p:spPr>
          <a:xfrm rot="10800000">
            <a:off x="4032371" y="2231292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5" name="Google Shape;1685;p28"/>
          <p:cNvCxnSpPr/>
          <p:nvPr/>
        </p:nvCxnSpPr>
        <p:spPr>
          <a:xfrm>
            <a:off x="4021972" y="2228111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6" name="Google Shape;1686;p28"/>
          <p:cNvCxnSpPr/>
          <p:nvPr/>
        </p:nvCxnSpPr>
        <p:spPr>
          <a:xfrm>
            <a:off x="4201083" y="2222085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7" name="Google Shape;1687;p28"/>
          <p:cNvCxnSpPr/>
          <p:nvPr/>
        </p:nvCxnSpPr>
        <p:spPr>
          <a:xfrm>
            <a:off x="4192084" y="2339579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8" name="Google Shape;1688;p28"/>
          <p:cNvCxnSpPr/>
          <p:nvPr/>
        </p:nvCxnSpPr>
        <p:spPr>
          <a:xfrm>
            <a:off x="3809429" y="2435988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9" name="Google Shape;1689;p28"/>
          <p:cNvCxnSpPr/>
          <p:nvPr/>
        </p:nvCxnSpPr>
        <p:spPr>
          <a:xfrm>
            <a:off x="3678395" y="2547422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0" name="Google Shape;1690;p28"/>
          <p:cNvCxnSpPr/>
          <p:nvPr/>
        </p:nvCxnSpPr>
        <p:spPr>
          <a:xfrm>
            <a:off x="3678395" y="2627225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1" name="Google Shape;1691;p28"/>
          <p:cNvCxnSpPr/>
          <p:nvPr/>
        </p:nvCxnSpPr>
        <p:spPr>
          <a:xfrm>
            <a:off x="3809429" y="2631811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2" name="Google Shape;1692;p28"/>
          <p:cNvSpPr/>
          <p:nvPr/>
        </p:nvSpPr>
        <p:spPr>
          <a:xfrm rot="10800000">
            <a:off x="3732665" y="2821691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93" name="Google Shape;1693;p28"/>
          <p:cNvCxnSpPr/>
          <p:nvPr/>
        </p:nvCxnSpPr>
        <p:spPr>
          <a:xfrm>
            <a:off x="4291466" y="2345606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4" name="Google Shape;1694;p28"/>
          <p:cNvCxnSpPr/>
          <p:nvPr/>
        </p:nvCxnSpPr>
        <p:spPr>
          <a:xfrm rot="10800000">
            <a:off x="3806035" y="2345606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5" name="Google Shape;1695;p28"/>
          <p:cNvCxnSpPr>
            <a:endCxn id="1692" idx="3"/>
          </p:cNvCxnSpPr>
          <p:nvPr/>
        </p:nvCxnSpPr>
        <p:spPr>
          <a:xfrm flipH="1">
            <a:off x="3809465" y="2731391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6" name="Google Shape;1696;p28"/>
          <p:cNvCxnSpPr/>
          <p:nvPr/>
        </p:nvCxnSpPr>
        <p:spPr>
          <a:xfrm rot="10800000">
            <a:off x="3809429" y="2345487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97" name="Google Shape;1697;p28"/>
          <p:cNvGrpSpPr/>
          <p:nvPr/>
        </p:nvGrpSpPr>
        <p:grpSpPr>
          <a:xfrm>
            <a:off x="4367043" y="2906190"/>
            <a:ext cx="102413" cy="1039810"/>
            <a:chOff x="5649100" y="1637966"/>
            <a:chExt cx="384000" cy="3898800"/>
          </a:xfrm>
        </p:grpSpPr>
        <p:sp>
          <p:nvSpPr>
            <p:cNvPr id="1698" name="Google Shape;1698;p28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28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00" name="Google Shape;1700;p28"/>
            <p:cNvCxnSpPr>
              <a:stCxn id="1698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1" name="Google Shape;1701;p28"/>
            <p:cNvCxnSpPr>
              <a:stCxn id="1699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702" name="Google Shape;1702;p28"/>
          <p:cNvCxnSpPr/>
          <p:nvPr/>
        </p:nvCxnSpPr>
        <p:spPr>
          <a:xfrm>
            <a:off x="3562388" y="3083934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3" name="Google Shape;1703;p28"/>
          <p:cNvCxnSpPr/>
          <p:nvPr/>
        </p:nvCxnSpPr>
        <p:spPr>
          <a:xfrm>
            <a:off x="4119741" y="3083934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4" name="Google Shape;1704;p28"/>
          <p:cNvCxnSpPr/>
          <p:nvPr/>
        </p:nvCxnSpPr>
        <p:spPr>
          <a:xfrm>
            <a:off x="4032371" y="3210468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5" name="Google Shape;1705;p28"/>
          <p:cNvCxnSpPr/>
          <p:nvPr/>
        </p:nvCxnSpPr>
        <p:spPr>
          <a:xfrm>
            <a:off x="3951029" y="3379179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6" name="Google Shape;1706;p28"/>
          <p:cNvCxnSpPr/>
          <p:nvPr/>
        </p:nvCxnSpPr>
        <p:spPr>
          <a:xfrm rot="10800000">
            <a:off x="4032371" y="3270892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7" name="Google Shape;1707;p28"/>
          <p:cNvCxnSpPr/>
          <p:nvPr/>
        </p:nvCxnSpPr>
        <p:spPr>
          <a:xfrm>
            <a:off x="4021972" y="3267711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8" name="Google Shape;1708;p28"/>
          <p:cNvCxnSpPr/>
          <p:nvPr/>
        </p:nvCxnSpPr>
        <p:spPr>
          <a:xfrm>
            <a:off x="4201083" y="3261685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9" name="Google Shape;1709;p28"/>
          <p:cNvCxnSpPr/>
          <p:nvPr/>
        </p:nvCxnSpPr>
        <p:spPr>
          <a:xfrm>
            <a:off x="4192084" y="3379179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0" name="Google Shape;1710;p28"/>
          <p:cNvCxnSpPr/>
          <p:nvPr/>
        </p:nvCxnSpPr>
        <p:spPr>
          <a:xfrm>
            <a:off x="3809429" y="3475588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1" name="Google Shape;1711;p28"/>
          <p:cNvCxnSpPr/>
          <p:nvPr/>
        </p:nvCxnSpPr>
        <p:spPr>
          <a:xfrm>
            <a:off x="3678395" y="3587022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2" name="Google Shape;1712;p28"/>
          <p:cNvCxnSpPr/>
          <p:nvPr/>
        </p:nvCxnSpPr>
        <p:spPr>
          <a:xfrm>
            <a:off x="3678395" y="3666825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3" name="Google Shape;1713;p28"/>
          <p:cNvCxnSpPr/>
          <p:nvPr/>
        </p:nvCxnSpPr>
        <p:spPr>
          <a:xfrm>
            <a:off x="3809429" y="3671411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4" name="Google Shape;1714;p28"/>
          <p:cNvSpPr/>
          <p:nvPr/>
        </p:nvSpPr>
        <p:spPr>
          <a:xfrm rot="10800000">
            <a:off x="3732665" y="3861291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15" name="Google Shape;1715;p28"/>
          <p:cNvCxnSpPr/>
          <p:nvPr/>
        </p:nvCxnSpPr>
        <p:spPr>
          <a:xfrm>
            <a:off x="4291466" y="3385206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6" name="Google Shape;1716;p28"/>
          <p:cNvCxnSpPr/>
          <p:nvPr/>
        </p:nvCxnSpPr>
        <p:spPr>
          <a:xfrm rot="10800000">
            <a:off x="3806035" y="3385206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7" name="Google Shape;1717;p28"/>
          <p:cNvCxnSpPr>
            <a:endCxn id="1714" idx="3"/>
          </p:cNvCxnSpPr>
          <p:nvPr/>
        </p:nvCxnSpPr>
        <p:spPr>
          <a:xfrm flipH="1">
            <a:off x="3809465" y="3770991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8" name="Google Shape;1718;p28"/>
          <p:cNvCxnSpPr/>
          <p:nvPr/>
        </p:nvCxnSpPr>
        <p:spPr>
          <a:xfrm rot="10800000">
            <a:off x="3809429" y="3385087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719" name="Google Shape;1719;p28"/>
          <p:cNvGrpSpPr/>
          <p:nvPr/>
        </p:nvGrpSpPr>
        <p:grpSpPr>
          <a:xfrm>
            <a:off x="4367043" y="3965465"/>
            <a:ext cx="102413" cy="1039810"/>
            <a:chOff x="5649100" y="1637966"/>
            <a:chExt cx="384000" cy="3898800"/>
          </a:xfrm>
        </p:grpSpPr>
        <p:sp>
          <p:nvSpPr>
            <p:cNvPr id="1720" name="Google Shape;1720;p28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28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22" name="Google Shape;1722;p28"/>
            <p:cNvCxnSpPr>
              <a:stCxn id="1720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3" name="Google Shape;1723;p28"/>
            <p:cNvCxnSpPr>
              <a:stCxn id="1721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724" name="Google Shape;1724;p28"/>
          <p:cNvCxnSpPr/>
          <p:nvPr/>
        </p:nvCxnSpPr>
        <p:spPr>
          <a:xfrm>
            <a:off x="3562388" y="4143209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5" name="Google Shape;1725;p28"/>
          <p:cNvCxnSpPr/>
          <p:nvPr/>
        </p:nvCxnSpPr>
        <p:spPr>
          <a:xfrm>
            <a:off x="4119741" y="4143209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6" name="Google Shape;1726;p28"/>
          <p:cNvCxnSpPr/>
          <p:nvPr/>
        </p:nvCxnSpPr>
        <p:spPr>
          <a:xfrm>
            <a:off x="4032371" y="4269743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7" name="Google Shape;1727;p28"/>
          <p:cNvCxnSpPr/>
          <p:nvPr/>
        </p:nvCxnSpPr>
        <p:spPr>
          <a:xfrm>
            <a:off x="3951029" y="4438454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8" name="Google Shape;1728;p28"/>
          <p:cNvCxnSpPr/>
          <p:nvPr/>
        </p:nvCxnSpPr>
        <p:spPr>
          <a:xfrm rot="10800000">
            <a:off x="4032371" y="4330167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9" name="Google Shape;1729;p28"/>
          <p:cNvCxnSpPr/>
          <p:nvPr/>
        </p:nvCxnSpPr>
        <p:spPr>
          <a:xfrm>
            <a:off x="4021972" y="4326986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0" name="Google Shape;1730;p28"/>
          <p:cNvCxnSpPr/>
          <p:nvPr/>
        </p:nvCxnSpPr>
        <p:spPr>
          <a:xfrm>
            <a:off x="4201083" y="4320960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1" name="Google Shape;1731;p28"/>
          <p:cNvCxnSpPr/>
          <p:nvPr/>
        </p:nvCxnSpPr>
        <p:spPr>
          <a:xfrm>
            <a:off x="4192084" y="4438454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2" name="Google Shape;1732;p28"/>
          <p:cNvCxnSpPr/>
          <p:nvPr/>
        </p:nvCxnSpPr>
        <p:spPr>
          <a:xfrm>
            <a:off x="3809429" y="4534863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3" name="Google Shape;1733;p28"/>
          <p:cNvCxnSpPr/>
          <p:nvPr/>
        </p:nvCxnSpPr>
        <p:spPr>
          <a:xfrm>
            <a:off x="3678395" y="4646297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4" name="Google Shape;1734;p28"/>
          <p:cNvCxnSpPr/>
          <p:nvPr/>
        </p:nvCxnSpPr>
        <p:spPr>
          <a:xfrm>
            <a:off x="3678395" y="4726100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5" name="Google Shape;1735;p28"/>
          <p:cNvCxnSpPr/>
          <p:nvPr/>
        </p:nvCxnSpPr>
        <p:spPr>
          <a:xfrm>
            <a:off x="3809429" y="4730686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6" name="Google Shape;1736;p28"/>
          <p:cNvSpPr/>
          <p:nvPr/>
        </p:nvSpPr>
        <p:spPr>
          <a:xfrm rot="10800000">
            <a:off x="3732665" y="4920566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37" name="Google Shape;1737;p28"/>
          <p:cNvCxnSpPr/>
          <p:nvPr/>
        </p:nvCxnSpPr>
        <p:spPr>
          <a:xfrm>
            <a:off x="4291466" y="4444481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8" name="Google Shape;1738;p28"/>
          <p:cNvCxnSpPr/>
          <p:nvPr/>
        </p:nvCxnSpPr>
        <p:spPr>
          <a:xfrm rot="10800000">
            <a:off x="3806035" y="4444481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9" name="Google Shape;1739;p28"/>
          <p:cNvCxnSpPr>
            <a:endCxn id="1736" idx="3"/>
          </p:cNvCxnSpPr>
          <p:nvPr/>
        </p:nvCxnSpPr>
        <p:spPr>
          <a:xfrm flipH="1">
            <a:off x="3809465" y="4830266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0" name="Google Shape;1740;p28"/>
          <p:cNvCxnSpPr/>
          <p:nvPr/>
        </p:nvCxnSpPr>
        <p:spPr>
          <a:xfrm rot="10800000">
            <a:off x="3809429" y="4444362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741" name="Google Shape;1741;p28"/>
          <p:cNvGrpSpPr/>
          <p:nvPr/>
        </p:nvGrpSpPr>
        <p:grpSpPr>
          <a:xfrm>
            <a:off x="5349768" y="1852715"/>
            <a:ext cx="102413" cy="1039810"/>
            <a:chOff x="5649100" y="1637966"/>
            <a:chExt cx="384000" cy="3898800"/>
          </a:xfrm>
        </p:grpSpPr>
        <p:sp>
          <p:nvSpPr>
            <p:cNvPr id="1742" name="Google Shape;1742;p28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28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44" name="Google Shape;1744;p28"/>
            <p:cNvCxnSpPr>
              <a:stCxn id="1742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5" name="Google Shape;1745;p28"/>
            <p:cNvCxnSpPr>
              <a:stCxn id="1743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746" name="Google Shape;1746;p28"/>
          <p:cNvCxnSpPr/>
          <p:nvPr/>
        </p:nvCxnSpPr>
        <p:spPr>
          <a:xfrm>
            <a:off x="4545113" y="2030459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7" name="Google Shape;1747;p28"/>
          <p:cNvCxnSpPr/>
          <p:nvPr/>
        </p:nvCxnSpPr>
        <p:spPr>
          <a:xfrm>
            <a:off x="5102466" y="2030459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8" name="Google Shape;1748;p28"/>
          <p:cNvCxnSpPr/>
          <p:nvPr/>
        </p:nvCxnSpPr>
        <p:spPr>
          <a:xfrm>
            <a:off x="5015096" y="2156993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9" name="Google Shape;1749;p28"/>
          <p:cNvCxnSpPr/>
          <p:nvPr/>
        </p:nvCxnSpPr>
        <p:spPr>
          <a:xfrm>
            <a:off x="4933754" y="2325704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0" name="Google Shape;1750;p28"/>
          <p:cNvCxnSpPr/>
          <p:nvPr/>
        </p:nvCxnSpPr>
        <p:spPr>
          <a:xfrm rot="10800000">
            <a:off x="5015096" y="2217417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1" name="Google Shape;1751;p28"/>
          <p:cNvCxnSpPr/>
          <p:nvPr/>
        </p:nvCxnSpPr>
        <p:spPr>
          <a:xfrm>
            <a:off x="5004697" y="2214236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2" name="Google Shape;1752;p28"/>
          <p:cNvCxnSpPr/>
          <p:nvPr/>
        </p:nvCxnSpPr>
        <p:spPr>
          <a:xfrm>
            <a:off x="5183808" y="2208210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3" name="Google Shape;1753;p28"/>
          <p:cNvCxnSpPr/>
          <p:nvPr/>
        </p:nvCxnSpPr>
        <p:spPr>
          <a:xfrm>
            <a:off x="5174809" y="2325704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4" name="Google Shape;1754;p28"/>
          <p:cNvCxnSpPr/>
          <p:nvPr/>
        </p:nvCxnSpPr>
        <p:spPr>
          <a:xfrm>
            <a:off x="4792154" y="2422113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5" name="Google Shape;1755;p28"/>
          <p:cNvCxnSpPr/>
          <p:nvPr/>
        </p:nvCxnSpPr>
        <p:spPr>
          <a:xfrm>
            <a:off x="4661120" y="2533547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6" name="Google Shape;1756;p28"/>
          <p:cNvCxnSpPr/>
          <p:nvPr/>
        </p:nvCxnSpPr>
        <p:spPr>
          <a:xfrm>
            <a:off x="4661120" y="2613350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7" name="Google Shape;1757;p28"/>
          <p:cNvCxnSpPr/>
          <p:nvPr/>
        </p:nvCxnSpPr>
        <p:spPr>
          <a:xfrm>
            <a:off x="4792154" y="2617936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8" name="Google Shape;1758;p28"/>
          <p:cNvSpPr/>
          <p:nvPr/>
        </p:nvSpPr>
        <p:spPr>
          <a:xfrm rot="10800000">
            <a:off x="4715390" y="2807816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59" name="Google Shape;1759;p28"/>
          <p:cNvCxnSpPr/>
          <p:nvPr/>
        </p:nvCxnSpPr>
        <p:spPr>
          <a:xfrm>
            <a:off x="5274191" y="2331731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0" name="Google Shape;1760;p28"/>
          <p:cNvCxnSpPr/>
          <p:nvPr/>
        </p:nvCxnSpPr>
        <p:spPr>
          <a:xfrm rot="10800000">
            <a:off x="4788760" y="2331731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1" name="Google Shape;1761;p28"/>
          <p:cNvCxnSpPr>
            <a:endCxn id="1758" idx="3"/>
          </p:cNvCxnSpPr>
          <p:nvPr/>
        </p:nvCxnSpPr>
        <p:spPr>
          <a:xfrm flipH="1">
            <a:off x="4792190" y="2717516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2" name="Google Shape;1762;p28"/>
          <p:cNvCxnSpPr/>
          <p:nvPr/>
        </p:nvCxnSpPr>
        <p:spPr>
          <a:xfrm rot="10800000">
            <a:off x="4792154" y="2331612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763" name="Google Shape;1763;p28"/>
          <p:cNvGrpSpPr/>
          <p:nvPr/>
        </p:nvGrpSpPr>
        <p:grpSpPr>
          <a:xfrm>
            <a:off x="5349768" y="2892315"/>
            <a:ext cx="102413" cy="1039810"/>
            <a:chOff x="5649100" y="1637966"/>
            <a:chExt cx="384000" cy="3898800"/>
          </a:xfrm>
        </p:grpSpPr>
        <p:sp>
          <p:nvSpPr>
            <p:cNvPr id="1764" name="Google Shape;1764;p28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28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66" name="Google Shape;1766;p28"/>
            <p:cNvCxnSpPr>
              <a:stCxn id="1764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7" name="Google Shape;1767;p28"/>
            <p:cNvCxnSpPr>
              <a:stCxn id="1765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768" name="Google Shape;1768;p28"/>
          <p:cNvCxnSpPr/>
          <p:nvPr/>
        </p:nvCxnSpPr>
        <p:spPr>
          <a:xfrm>
            <a:off x="4545113" y="3070059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9" name="Google Shape;1769;p28"/>
          <p:cNvCxnSpPr/>
          <p:nvPr/>
        </p:nvCxnSpPr>
        <p:spPr>
          <a:xfrm>
            <a:off x="5102466" y="3070059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0" name="Google Shape;1770;p28"/>
          <p:cNvCxnSpPr/>
          <p:nvPr/>
        </p:nvCxnSpPr>
        <p:spPr>
          <a:xfrm>
            <a:off x="5015096" y="3196593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1" name="Google Shape;1771;p28"/>
          <p:cNvCxnSpPr/>
          <p:nvPr/>
        </p:nvCxnSpPr>
        <p:spPr>
          <a:xfrm>
            <a:off x="4933754" y="3365304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2" name="Google Shape;1772;p28"/>
          <p:cNvCxnSpPr/>
          <p:nvPr/>
        </p:nvCxnSpPr>
        <p:spPr>
          <a:xfrm rot="10800000">
            <a:off x="5015096" y="3257017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3" name="Google Shape;1773;p28"/>
          <p:cNvCxnSpPr/>
          <p:nvPr/>
        </p:nvCxnSpPr>
        <p:spPr>
          <a:xfrm>
            <a:off x="5004697" y="3253836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4" name="Google Shape;1774;p28"/>
          <p:cNvCxnSpPr/>
          <p:nvPr/>
        </p:nvCxnSpPr>
        <p:spPr>
          <a:xfrm>
            <a:off x="5183808" y="3247810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5" name="Google Shape;1775;p28"/>
          <p:cNvCxnSpPr/>
          <p:nvPr/>
        </p:nvCxnSpPr>
        <p:spPr>
          <a:xfrm>
            <a:off x="5174809" y="3365304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6" name="Google Shape;1776;p28"/>
          <p:cNvCxnSpPr/>
          <p:nvPr/>
        </p:nvCxnSpPr>
        <p:spPr>
          <a:xfrm>
            <a:off x="4792154" y="3461713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7" name="Google Shape;1777;p28"/>
          <p:cNvCxnSpPr/>
          <p:nvPr/>
        </p:nvCxnSpPr>
        <p:spPr>
          <a:xfrm>
            <a:off x="4661120" y="3573147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8" name="Google Shape;1778;p28"/>
          <p:cNvCxnSpPr/>
          <p:nvPr/>
        </p:nvCxnSpPr>
        <p:spPr>
          <a:xfrm>
            <a:off x="4661120" y="3652950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9" name="Google Shape;1779;p28"/>
          <p:cNvCxnSpPr/>
          <p:nvPr/>
        </p:nvCxnSpPr>
        <p:spPr>
          <a:xfrm>
            <a:off x="4792154" y="3657536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0" name="Google Shape;1780;p28"/>
          <p:cNvSpPr/>
          <p:nvPr/>
        </p:nvSpPr>
        <p:spPr>
          <a:xfrm rot="10800000">
            <a:off x="4715390" y="3847416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81" name="Google Shape;1781;p28"/>
          <p:cNvCxnSpPr/>
          <p:nvPr/>
        </p:nvCxnSpPr>
        <p:spPr>
          <a:xfrm>
            <a:off x="5274191" y="3371331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2" name="Google Shape;1782;p28"/>
          <p:cNvCxnSpPr/>
          <p:nvPr/>
        </p:nvCxnSpPr>
        <p:spPr>
          <a:xfrm rot="10800000">
            <a:off x="4788760" y="3371331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3" name="Google Shape;1783;p28"/>
          <p:cNvCxnSpPr>
            <a:endCxn id="1780" idx="3"/>
          </p:cNvCxnSpPr>
          <p:nvPr/>
        </p:nvCxnSpPr>
        <p:spPr>
          <a:xfrm flipH="1">
            <a:off x="4792190" y="3757116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4" name="Google Shape;1784;p28"/>
          <p:cNvCxnSpPr/>
          <p:nvPr/>
        </p:nvCxnSpPr>
        <p:spPr>
          <a:xfrm rot="10800000">
            <a:off x="4792154" y="3371212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785" name="Google Shape;1785;p28"/>
          <p:cNvGrpSpPr/>
          <p:nvPr/>
        </p:nvGrpSpPr>
        <p:grpSpPr>
          <a:xfrm>
            <a:off x="5349768" y="3951590"/>
            <a:ext cx="102413" cy="1039810"/>
            <a:chOff x="5649100" y="1637966"/>
            <a:chExt cx="384000" cy="3898800"/>
          </a:xfrm>
        </p:grpSpPr>
        <p:sp>
          <p:nvSpPr>
            <p:cNvPr id="1786" name="Google Shape;1786;p28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28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88" name="Google Shape;1788;p28"/>
            <p:cNvCxnSpPr>
              <a:stCxn id="1786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9" name="Google Shape;1789;p28"/>
            <p:cNvCxnSpPr>
              <a:stCxn id="1787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790" name="Google Shape;1790;p28"/>
          <p:cNvCxnSpPr/>
          <p:nvPr/>
        </p:nvCxnSpPr>
        <p:spPr>
          <a:xfrm>
            <a:off x="4545113" y="4129334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1" name="Google Shape;1791;p28"/>
          <p:cNvCxnSpPr/>
          <p:nvPr/>
        </p:nvCxnSpPr>
        <p:spPr>
          <a:xfrm>
            <a:off x="5102466" y="4129334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2" name="Google Shape;1792;p28"/>
          <p:cNvCxnSpPr/>
          <p:nvPr/>
        </p:nvCxnSpPr>
        <p:spPr>
          <a:xfrm>
            <a:off x="5015096" y="4255868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3" name="Google Shape;1793;p28"/>
          <p:cNvCxnSpPr/>
          <p:nvPr/>
        </p:nvCxnSpPr>
        <p:spPr>
          <a:xfrm>
            <a:off x="4933754" y="4424579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4" name="Google Shape;1794;p28"/>
          <p:cNvCxnSpPr/>
          <p:nvPr/>
        </p:nvCxnSpPr>
        <p:spPr>
          <a:xfrm rot="10800000">
            <a:off x="5015096" y="4316292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5" name="Google Shape;1795;p28"/>
          <p:cNvCxnSpPr/>
          <p:nvPr/>
        </p:nvCxnSpPr>
        <p:spPr>
          <a:xfrm>
            <a:off x="5004697" y="4313111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6" name="Google Shape;1796;p28"/>
          <p:cNvCxnSpPr/>
          <p:nvPr/>
        </p:nvCxnSpPr>
        <p:spPr>
          <a:xfrm>
            <a:off x="5183808" y="4307085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7" name="Google Shape;1797;p28"/>
          <p:cNvCxnSpPr/>
          <p:nvPr/>
        </p:nvCxnSpPr>
        <p:spPr>
          <a:xfrm>
            <a:off x="5174809" y="4424579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8" name="Google Shape;1798;p28"/>
          <p:cNvCxnSpPr/>
          <p:nvPr/>
        </p:nvCxnSpPr>
        <p:spPr>
          <a:xfrm>
            <a:off x="4792154" y="4520988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9" name="Google Shape;1799;p28"/>
          <p:cNvCxnSpPr/>
          <p:nvPr/>
        </p:nvCxnSpPr>
        <p:spPr>
          <a:xfrm>
            <a:off x="4661120" y="4632422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0" name="Google Shape;1800;p28"/>
          <p:cNvCxnSpPr/>
          <p:nvPr/>
        </p:nvCxnSpPr>
        <p:spPr>
          <a:xfrm>
            <a:off x="4661120" y="4712225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1" name="Google Shape;1801;p28"/>
          <p:cNvCxnSpPr/>
          <p:nvPr/>
        </p:nvCxnSpPr>
        <p:spPr>
          <a:xfrm>
            <a:off x="4792154" y="4716811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2" name="Google Shape;1802;p28"/>
          <p:cNvSpPr/>
          <p:nvPr/>
        </p:nvSpPr>
        <p:spPr>
          <a:xfrm rot="10800000">
            <a:off x="4715390" y="4906691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03" name="Google Shape;1803;p28"/>
          <p:cNvCxnSpPr/>
          <p:nvPr/>
        </p:nvCxnSpPr>
        <p:spPr>
          <a:xfrm>
            <a:off x="5274191" y="4430606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4" name="Google Shape;1804;p28"/>
          <p:cNvCxnSpPr/>
          <p:nvPr/>
        </p:nvCxnSpPr>
        <p:spPr>
          <a:xfrm rot="10800000">
            <a:off x="4788760" y="4430606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5" name="Google Shape;1805;p28"/>
          <p:cNvCxnSpPr>
            <a:endCxn id="1802" idx="3"/>
          </p:cNvCxnSpPr>
          <p:nvPr/>
        </p:nvCxnSpPr>
        <p:spPr>
          <a:xfrm flipH="1">
            <a:off x="4792190" y="4816391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6" name="Google Shape;1806;p28"/>
          <p:cNvCxnSpPr/>
          <p:nvPr/>
        </p:nvCxnSpPr>
        <p:spPr>
          <a:xfrm rot="10800000">
            <a:off x="4792154" y="4430487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07" name="Google Shape;1807;p28"/>
          <p:cNvGrpSpPr/>
          <p:nvPr/>
        </p:nvGrpSpPr>
        <p:grpSpPr>
          <a:xfrm>
            <a:off x="6332493" y="1842890"/>
            <a:ext cx="102413" cy="1039810"/>
            <a:chOff x="5649100" y="1637966"/>
            <a:chExt cx="384000" cy="3898800"/>
          </a:xfrm>
        </p:grpSpPr>
        <p:sp>
          <p:nvSpPr>
            <p:cNvPr id="1808" name="Google Shape;1808;p28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28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10" name="Google Shape;1810;p28"/>
            <p:cNvCxnSpPr>
              <a:stCxn id="1808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1" name="Google Shape;1811;p28"/>
            <p:cNvCxnSpPr>
              <a:stCxn id="1809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812" name="Google Shape;1812;p28"/>
          <p:cNvCxnSpPr/>
          <p:nvPr/>
        </p:nvCxnSpPr>
        <p:spPr>
          <a:xfrm>
            <a:off x="5527838" y="2020634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3" name="Google Shape;1813;p28"/>
          <p:cNvCxnSpPr/>
          <p:nvPr/>
        </p:nvCxnSpPr>
        <p:spPr>
          <a:xfrm>
            <a:off x="6085191" y="2020634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4" name="Google Shape;1814;p28"/>
          <p:cNvCxnSpPr/>
          <p:nvPr/>
        </p:nvCxnSpPr>
        <p:spPr>
          <a:xfrm>
            <a:off x="5997821" y="2147168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5" name="Google Shape;1815;p28"/>
          <p:cNvCxnSpPr/>
          <p:nvPr/>
        </p:nvCxnSpPr>
        <p:spPr>
          <a:xfrm>
            <a:off x="5916479" y="2315879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6" name="Google Shape;1816;p28"/>
          <p:cNvCxnSpPr/>
          <p:nvPr/>
        </p:nvCxnSpPr>
        <p:spPr>
          <a:xfrm rot="10800000">
            <a:off x="5997821" y="2207592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7" name="Google Shape;1817;p28"/>
          <p:cNvCxnSpPr/>
          <p:nvPr/>
        </p:nvCxnSpPr>
        <p:spPr>
          <a:xfrm>
            <a:off x="5987422" y="2204411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8" name="Google Shape;1818;p28"/>
          <p:cNvCxnSpPr/>
          <p:nvPr/>
        </p:nvCxnSpPr>
        <p:spPr>
          <a:xfrm>
            <a:off x="6166533" y="2198385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9" name="Google Shape;1819;p28"/>
          <p:cNvCxnSpPr/>
          <p:nvPr/>
        </p:nvCxnSpPr>
        <p:spPr>
          <a:xfrm>
            <a:off x="6157534" y="2315879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0" name="Google Shape;1820;p28"/>
          <p:cNvCxnSpPr/>
          <p:nvPr/>
        </p:nvCxnSpPr>
        <p:spPr>
          <a:xfrm>
            <a:off x="5774879" y="2412288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1" name="Google Shape;1821;p28"/>
          <p:cNvCxnSpPr/>
          <p:nvPr/>
        </p:nvCxnSpPr>
        <p:spPr>
          <a:xfrm>
            <a:off x="5643845" y="2523722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2" name="Google Shape;1822;p28"/>
          <p:cNvCxnSpPr/>
          <p:nvPr/>
        </p:nvCxnSpPr>
        <p:spPr>
          <a:xfrm>
            <a:off x="5643845" y="2603525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3" name="Google Shape;1823;p28"/>
          <p:cNvCxnSpPr/>
          <p:nvPr/>
        </p:nvCxnSpPr>
        <p:spPr>
          <a:xfrm>
            <a:off x="5774879" y="2608111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24" name="Google Shape;1824;p28"/>
          <p:cNvSpPr/>
          <p:nvPr/>
        </p:nvSpPr>
        <p:spPr>
          <a:xfrm rot="10800000">
            <a:off x="5698115" y="2797991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25" name="Google Shape;1825;p28"/>
          <p:cNvCxnSpPr/>
          <p:nvPr/>
        </p:nvCxnSpPr>
        <p:spPr>
          <a:xfrm>
            <a:off x="6256916" y="2321906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6" name="Google Shape;1826;p28"/>
          <p:cNvCxnSpPr/>
          <p:nvPr/>
        </p:nvCxnSpPr>
        <p:spPr>
          <a:xfrm rot="10800000">
            <a:off x="5771485" y="2321906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7" name="Google Shape;1827;p28"/>
          <p:cNvCxnSpPr>
            <a:endCxn id="1824" idx="3"/>
          </p:cNvCxnSpPr>
          <p:nvPr/>
        </p:nvCxnSpPr>
        <p:spPr>
          <a:xfrm flipH="1">
            <a:off x="5774915" y="2707691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8" name="Google Shape;1828;p28"/>
          <p:cNvCxnSpPr/>
          <p:nvPr/>
        </p:nvCxnSpPr>
        <p:spPr>
          <a:xfrm rot="10800000">
            <a:off x="5774879" y="2321787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29" name="Google Shape;1829;p28"/>
          <p:cNvGrpSpPr/>
          <p:nvPr/>
        </p:nvGrpSpPr>
        <p:grpSpPr>
          <a:xfrm>
            <a:off x="6332493" y="2882490"/>
            <a:ext cx="102413" cy="1039810"/>
            <a:chOff x="5649100" y="1637966"/>
            <a:chExt cx="384000" cy="3898800"/>
          </a:xfrm>
        </p:grpSpPr>
        <p:sp>
          <p:nvSpPr>
            <p:cNvPr id="1830" name="Google Shape;1830;p28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28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32" name="Google Shape;1832;p28"/>
            <p:cNvCxnSpPr>
              <a:stCxn id="1830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3" name="Google Shape;1833;p28"/>
            <p:cNvCxnSpPr>
              <a:stCxn id="1831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834" name="Google Shape;1834;p28"/>
          <p:cNvCxnSpPr/>
          <p:nvPr/>
        </p:nvCxnSpPr>
        <p:spPr>
          <a:xfrm>
            <a:off x="5527838" y="3060234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5" name="Google Shape;1835;p28"/>
          <p:cNvCxnSpPr/>
          <p:nvPr/>
        </p:nvCxnSpPr>
        <p:spPr>
          <a:xfrm>
            <a:off x="6085191" y="3060234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6" name="Google Shape;1836;p28"/>
          <p:cNvCxnSpPr/>
          <p:nvPr/>
        </p:nvCxnSpPr>
        <p:spPr>
          <a:xfrm>
            <a:off x="5997821" y="3186768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7" name="Google Shape;1837;p28"/>
          <p:cNvCxnSpPr/>
          <p:nvPr/>
        </p:nvCxnSpPr>
        <p:spPr>
          <a:xfrm>
            <a:off x="5916479" y="3355479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8" name="Google Shape;1838;p28"/>
          <p:cNvCxnSpPr/>
          <p:nvPr/>
        </p:nvCxnSpPr>
        <p:spPr>
          <a:xfrm rot="10800000">
            <a:off x="5997821" y="3247192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9" name="Google Shape;1839;p28"/>
          <p:cNvCxnSpPr/>
          <p:nvPr/>
        </p:nvCxnSpPr>
        <p:spPr>
          <a:xfrm>
            <a:off x="5987422" y="3244011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0" name="Google Shape;1840;p28"/>
          <p:cNvCxnSpPr/>
          <p:nvPr/>
        </p:nvCxnSpPr>
        <p:spPr>
          <a:xfrm>
            <a:off x="6166533" y="3237985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1" name="Google Shape;1841;p28"/>
          <p:cNvCxnSpPr/>
          <p:nvPr/>
        </p:nvCxnSpPr>
        <p:spPr>
          <a:xfrm>
            <a:off x="6157534" y="3355479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2" name="Google Shape;1842;p28"/>
          <p:cNvCxnSpPr/>
          <p:nvPr/>
        </p:nvCxnSpPr>
        <p:spPr>
          <a:xfrm>
            <a:off x="5774879" y="3451888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3" name="Google Shape;1843;p28"/>
          <p:cNvCxnSpPr/>
          <p:nvPr/>
        </p:nvCxnSpPr>
        <p:spPr>
          <a:xfrm>
            <a:off x="5643845" y="3563322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4" name="Google Shape;1844;p28"/>
          <p:cNvCxnSpPr/>
          <p:nvPr/>
        </p:nvCxnSpPr>
        <p:spPr>
          <a:xfrm>
            <a:off x="5643845" y="3643125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5" name="Google Shape;1845;p28"/>
          <p:cNvCxnSpPr/>
          <p:nvPr/>
        </p:nvCxnSpPr>
        <p:spPr>
          <a:xfrm>
            <a:off x="5774879" y="3647711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6" name="Google Shape;1846;p28"/>
          <p:cNvSpPr/>
          <p:nvPr/>
        </p:nvSpPr>
        <p:spPr>
          <a:xfrm rot="10800000">
            <a:off x="5698115" y="3837591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47" name="Google Shape;1847;p28"/>
          <p:cNvCxnSpPr/>
          <p:nvPr/>
        </p:nvCxnSpPr>
        <p:spPr>
          <a:xfrm>
            <a:off x="6256916" y="3361506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8" name="Google Shape;1848;p28"/>
          <p:cNvCxnSpPr/>
          <p:nvPr/>
        </p:nvCxnSpPr>
        <p:spPr>
          <a:xfrm rot="10800000">
            <a:off x="5771485" y="3361506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9" name="Google Shape;1849;p28"/>
          <p:cNvCxnSpPr>
            <a:endCxn id="1846" idx="3"/>
          </p:cNvCxnSpPr>
          <p:nvPr/>
        </p:nvCxnSpPr>
        <p:spPr>
          <a:xfrm flipH="1">
            <a:off x="5774915" y="3747291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0" name="Google Shape;1850;p28"/>
          <p:cNvCxnSpPr/>
          <p:nvPr/>
        </p:nvCxnSpPr>
        <p:spPr>
          <a:xfrm rot="10800000">
            <a:off x="5774879" y="3361387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51" name="Google Shape;1851;p28"/>
          <p:cNvGrpSpPr/>
          <p:nvPr/>
        </p:nvGrpSpPr>
        <p:grpSpPr>
          <a:xfrm>
            <a:off x="6332493" y="3941765"/>
            <a:ext cx="102413" cy="1039810"/>
            <a:chOff x="5649100" y="1637966"/>
            <a:chExt cx="384000" cy="3898800"/>
          </a:xfrm>
        </p:grpSpPr>
        <p:sp>
          <p:nvSpPr>
            <p:cNvPr id="1852" name="Google Shape;1852;p28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28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54" name="Google Shape;1854;p28"/>
            <p:cNvCxnSpPr>
              <a:stCxn id="1852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5" name="Google Shape;1855;p28"/>
            <p:cNvCxnSpPr>
              <a:stCxn id="1853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856" name="Google Shape;1856;p28"/>
          <p:cNvCxnSpPr/>
          <p:nvPr/>
        </p:nvCxnSpPr>
        <p:spPr>
          <a:xfrm>
            <a:off x="5527838" y="4119509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7" name="Google Shape;1857;p28"/>
          <p:cNvCxnSpPr/>
          <p:nvPr/>
        </p:nvCxnSpPr>
        <p:spPr>
          <a:xfrm>
            <a:off x="6085191" y="4119509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8" name="Google Shape;1858;p28"/>
          <p:cNvCxnSpPr/>
          <p:nvPr/>
        </p:nvCxnSpPr>
        <p:spPr>
          <a:xfrm>
            <a:off x="5997821" y="4246043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9" name="Google Shape;1859;p28"/>
          <p:cNvCxnSpPr/>
          <p:nvPr/>
        </p:nvCxnSpPr>
        <p:spPr>
          <a:xfrm>
            <a:off x="5916479" y="4414754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0" name="Google Shape;1860;p28"/>
          <p:cNvCxnSpPr/>
          <p:nvPr/>
        </p:nvCxnSpPr>
        <p:spPr>
          <a:xfrm rot="10800000">
            <a:off x="5997821" y="4306467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1" name="Google Shape;1861;p28"/>
          <p:cNvCxnSpPr/>
          <p:nvPr/>
        </p:nvCxnSpPr>
        <p:spPr>
          <a:xfrm>
            <a:off x="5987422" y="4303286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2" name="Google Shape;1862;p28"/>
          <p:cNvCxnSpPr/>
          <p:nvPr/>
        </p:nvCxnSpPr>
        <p:spPr>
          <a:xfrm>
            <a:off x="6166533" y="4297260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3" name="Google Shape;1863;p28"/>
          <p:cNvCxnSpPr/>
          <p:nvPr/>
        </p:nvCxnSpPr>
        <p:spPr>
          <a:xfrm>
            <a:off x="6157534" y="4414754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4" name="Google Shape;1864;p28"/>
          <p:cNvCxnSpPr/>
          <p:nvPr/>
        </p:nvCxnSpPr>
        <p:spPr>
          <a:xfrm>
            <a:off x="5774879" y="4511163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5" name="Google Shape;1865;p28"/>
          <p:cNvCxnSpPr/>
          <p:nvPr/>
        </p:nvCxnSpPr>
        <p:spPr>
          <a:xfrm>
            <a:off x="5643845" y="4622597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6" name="Google Shape;1866;p28"/>
          <p:cNvCxnSpPr/>
          <p:nvPr/>
        </p:nvCxnSpPr>
        <p:spPr>
          <a:xfrm>
            <a:off x="5643845" y="4702400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7" name="Google Shape;1867;p28"/>
          <p:cNvCxnSpPr/>
          <p:nvPr/>
        </p:nvCxnSpPr>
        <p:spPr>
          <a:xfrm>
            <a:off x="5774879" y="4706986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8" name="Google Shape;1868;p28"/>
          <p:cNvSpPr/>
          <p:nvPr/>
        </p:nvSpPr>
        <p:spPr>
          <a:xfrm rot="10800000">
            <a:off x="5698115" y="4896866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69" name="Google Shape;1869;p28"/>
          <p:cNvCxnSpPr/>
          <p:nvPr/>
        </p:nvCxnSpPr>
        <p:spPr>
          <a:xfrm>
            <a:off x="6256916" y="4420781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0" name="Google Shape;1870;p28"/>
          <p:cNvCxnSpPr/>
          <p:nvPr/>
        </p:nvCxnSpPr>
        <p:spPr>
          <a:xfrm rot="10800000">
            <a:off x="5771485" y="4420781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1" name="Google Shape;1871;p28"/>
          <p:cNvCxnSpPr>
            <a:endCxn id="1868" idx="3"/>
          </p:cNvCxnSpPr>
          <p:nvPr/>
        </p:nvCxnSpPr>
        <p:spPr>
          <a:xfrm flipH="1">
            <a:off x="5774915" y="4806566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2" name="Google Shape;1872;p28"/>
          <p:cNvCxnSpPr/>
          <p:nvPr/>
        </p:nvCxnSpPr>
        <p:spPr>
          <a:xfrm rot="10800000">
            <a:off x="5774879" y="4420662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73" name="Google Shape;1873;p28"/>
          <p:cNvGrpSpPr/>
          <p:nvPr/>
        </p:nvGrpSpPr>
        <p:grpSpPr>
          <a:xfrm>
            <a:off x="7395043" y="1837965"/>
            <a:ext cx="102413" cy="1039810"/>
            <a:chOff x="5649100" y="1637966"/>
            <a:chExt cx="384000" cy="3898800"/>
          </a:xfrm>
        </p:grpSpPr>
        <p:sp>
          <p:nvSpPr>
            <p:cNvPr id="1874" name="Google Shape;1874;p28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28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76" name="Google Shape;1876;p28"/>
            <p:cNvCxnSpPr>
              <a:stCxn id="1874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7" name="Google Shape;1877;p28"/>
            <p:cNvCxnSpPr>
              <a:stCxn id="1875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878" name="Google Shape;1878;p28"/>
          <p:cNvCxnSpPr/>
          <p:nvPr/>
        </p:nvCxnSpPr>
        <p:spPr>
          <a:xfrm>
            <a:off x="6590388" y="2015709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9" name="Google Shape;1879;p28"/>
          <p:cNvCxnSpPr/>
          <p:nvPr/>
        </p:nvCxnSpPr>
        <p:spPr>
          <a:xfrm>
            <a:off x="7147741" y="2015709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0" name="Google Shape;1880;p28"/>
          <p:cNvCxnSpPr/>
          <p:nvPr/>
        </p:nvCxnSpPr>
        <p:spPr>
          <a:xfrm>
            <a:off x="7060371" y="2142243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1" name="Google Shape;1881;p28"/>
          <p:cNvCxnSpPr/>
          <p:nvPr/>
        </p:nvCxnSpPr>
        <p:spPr>
          <a:xfrm>
            <a:off x="6979029" y="2310954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2" name="Google Shape;1882;p28"/>
          <p:cNvCxnSpPr/>
          <p:nvPr/>
        </p:nvCxnSpPr>
        <p:spPr>
          <a:xfrm rot="10800000">
            <a:off x="7060371" y="2202667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3" name="Google Shape;1883;p28"/>
          <p:cNvCxnSpPr/>
          <p:nvPr/>
        </p:nvCxnSpPr>
        <p:spPr>
          <a:xfrm>
            <a:off x="7049972" y="2199486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4" name="Google Shape;1884;p28"/>
          <p:cNvCxnSpPr/>
          <p:nvPr/>
        </p:nvCxnSpPr>
        <p:spPr>
          <a:xfrm>
            <a:off x="7229083" y="2193460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5" name="Google Shape;1885;p28"/>
          <p:cNvCxnSpPr/>
          <p:nvPr/>
        </p:nvCxnSpPr>
        <p:spPr>
          <a:xfrm>
            <a:off x="7220084" y="2310954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6" name="Google Shape;1886;p28"/>
          <p:cNvCxnSpPr/>
          <p:nvPr/>
        </p:nvCxnSpPr>
        <p:spPr>
          <a:xfrm>
            <a:off x="6837429" y="2407363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7" name="Google Shape;1887;p28"/>
          <p:cNvCxnSpPr/>
          <p:nvPr/>
        </p:nvCxnSpPr>
        <p:spPr>
          <a:xfrm>
            <a:off x="6706395" y="2518797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8" name="Google Shape;1888;p28"/>
          <p:cNvCxnSpPr/>
          <p:nvPr/>
        </p:nvCxnSpPr>
        <p:spPr>
          <a:xfrm>
            <a:off x="6706395" y="2598600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9" name="Google Shape;1889;p28"/>
          <p:cNvCxnSpPr/>
          <p:nvPr/>
        </p:nvCxnSpPr>
        <p:spPr>
          <a:xfrm>
            <a:off x="6837429" y="2603186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90" name="Google Shape;1890;p28"/>
          <p:cNvSpPr/>
          <p:nvPr/>
        </p:nvSpPr>
        <p:spPr>
          <a:xfrm rot="10800000">
            <a:off x="6760665" y="2793066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91" name="Google Shape;1891;p28"/>
          <p:cNvCxnSpPr/>
          <p:nvPr/>
        </p:nvCxnSpPr>
        <p:spPr>
          <a:xfrm>
            <a:off x="7319466" y="2316981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2" name="Google Shape;1892;p28"/>
          <p:cNvCxnSpPr/>
          <p:nvPr/>
        </p:nvCxnSpPr>
        <p:spPr>
          <a:xfrm rot="10800000">
            <a:off x="6834035" y="2316981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3" name="Google Shape;1893;p28"/>
          <p:cNvCxnSpPr>
            <a:endCxn id="1890" idx="3"/>
          </p:cNvCxnSpPr>
          <p:nvPr/>
        </p:nvCxnSpPr>
        <p:spPr>
          <a:xfrm flipH="1">
            <a:off x="6837465" y="2702766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4" name="Google Shape;1894;p28"/>
          <p:cNvCxnSpPr/>
          <p:nvPr/>
        </p:nvCxnSpPr>
        <p:spPr>
          <a:xfrm rot="10800000">
            <a:off x="6837429" y="2316862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95" name="Google Shape;1895;p28"/>
          <p:cNvGrpSpPr/>
          <p:nvPr/>
        </p:nvGrpSpPr>
        <p:grpSpPr>
          <a:xfrm>
            <a:off x="7395043" y="2877565"/>
            <a:ext cx="102413" cy="1039810"/>
            <a:chOff x="5649100" y="1637966"/>
            <a:chExt cx="384000" cy="3898800"/>
          </a:xfrm>
        </p:grpSpPr>
        <p:sp>
          <p:nvSpPr>
            <p:cNvPr id="1896" name="Google Shape;1896;p28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28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98" name="Google Shape;1898;p28"/>
            <p:cNvCxnSpPr>
              <a:stCxn id="1896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9" name="Google Shape;1899;p28"/>
            <p:cNvCxnSpPr>
              <a:stCxn id="1897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900" name="Google Shape;1900;p28"/>
          <p:cNvCxnSpPr/>
          <p:nvPr/>
        </p:nvCxnSpPr>
        <p:spPr>
          <a:xfrm>
            <a:off x="6590388" y="3055309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1" name="Google Shape;1901;p28"/>
          <p:cNvCxnSpPr/>
          <p:nvPr/>
        </p:nvCxnSpPr>
        <p:spPr>
          <a:xfrm>
            <a:off x="7147741" y="3055309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2" name="Google Shape;1902;p28"/>
          <p:cNvCxnSpPr/>
          <p:nvPr/>
        </p:nvCxnSpPr>
        <p:spPr>
          <a:xfrm>
            <a:off x="7060371" y="3181843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3" name="Google Shape;1903;p28"/>
          <p:cNvCxnSpPr/>
          <p:nvPr/>
        </p:nvCxnSpPr>
        <p:spPr>
          <a:xfrm>
            <a:off x="6979029" y="3350554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4" name="Google Shape;1904;p28"/>
          <p:cNvCxnSpPr/>
          <p:nvPr/>
        </p:nvCxnSpPr>
        <p:spPr>
          <a:xfrm rot="10800000">
            <a:off x="7060371" y="3242267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5" name="Google Shape;1905;p28"/>
          <p:cNvCxnSpPr/>
          <p:nvPr/>
        </p:nvCxnSpPr>
        <p:spPr>
          <a:xfrm>
            <a:off x="7049972" y="3239086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6" name="Google Shape;1906;p28"/>
          <p:cNvCxnSpPr/>
          <p:nvPr/>
        </p:nvCxnSpPr>
        <p:spPr>
          <a:xfrm>
            <a:off x="7229083" y="3233060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7" name="Google Shape;1907;p28"/>
          <p:cNvCxnSpPr/>
          <p:nvPr/>
        </p:nvCxnSpPr>
        <p:spPr>
          <a:xfrm>
            <a:off x="7220084" y="3350554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8" name="Google Shape;1908;p28"/>
          <p:cNvCxnSpPr/>
          <p:nvPr/>
        </p:nvCxnSpPr>
        <p:spPr>
          <a:xfrm>
            <a:off x="6837429" y="3446963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9" name="Google Shape;1909;p28"/>
          <p:cNvCxnSpPr/>
          <p:nvPr/>
        </p:nvCxnSpPr>
        <p:spPr>
          <a:xfrm>
            <a:off x="6706395" y="3558397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0" name="Google Shape;1910;p28"/>
          <p:cNvCxnSpPr/>
          <p:nvPr/>
        </p:nvCxnSpPr>
        <p:spPr>
          <a:xfrm>
            <a:off x="6706395" y="3638200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1" name="Google Shape;1911;p28"/>
          <p:cNvCxnSpPr/>
          <p:nvPr/>
        </p:nvCxnSpPr>
        <p:spPr>
          <a:xfrm>
            <a:off x="6837429" y="3642786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2" name="Google Shape;1912;p28"/>
          <p:cNvSpPr/>
          <p:nvPr/>
        </p:nvSpPr>
        <p:spPr>
          <a:xfrm rot="10800000">
            <a:off x="6760665" y="3832666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13" name="Google Shape;1913;p28"/>
          <p:cNvCxnSpPr/>
          <p:nvPr/>
        </p:nvCxnSpPr>
        <p:spPr>
          <a:xfrm>
            <a:off x="7319466" y="3356581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4" name="Google Shape;1914;p28"/>
          <p:cNvCxnSpPr/>
          <p:nvPr/>
        </p:nvCxnSpPr>
        <p:spPr>
          <a:xfrm rot="10800000">
            <a:off x="6834035" y="3356581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5" name="Google Shape;1915;p28"/>
          <p:cNvCxnSpPr>
            <a:endCxn id="1912" idx="3"/>
          </p:cNvCxnSpPr>
          <p:nvPr/>
        </p:nvCxnSpPr>
        <p:spPr>
          <a:xfrm flipH="1">
            <a:off x="6837465" y="3742366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6" name="Google Shape;1916;p28"/>
          <p:cNvCxnSpPr/>
          <p:nvPr/>
        </p:nvCxnSpPr>
        <p:spPr>
          <a:xfrm rot="10800000">
            <a:off x="6837429" y="3356462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917" name="Google Shape;1917;p28"/>
          <p:cNvGrpSpPr/>
          <p:nvPr/>
        </p:nvGrpSpPr>
        <p:grpSpPr>
          <a:xfrm>
            <a:off x="7395043" y="3936840"/>
            <a:ext cx="102413" cy="1039810"/>
            <a:chOff x="5649100" y="1637966"/>
            <a:chExt cx="384000" cy="3898800"/>
          </a:xfrm>
        </p:grpSpPr>
        <p:sp>
          <p:nvSpPr>
            <p:cNvPr id="1918" name="Google Shape;1918;p28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28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20" name="Google Shape;1920;p28"/>
            <p:cNvCxnSpPr>
              <a:stCxn id="1918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1" name="Google Shape;1921;p28"/>
            <p:cNvCxnSpPr>
              <a:stCxn id="1919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922" name="Google Shape;1922;p28"/>
          <p:cNvCxnSpPr/>
          <p:nvPr/>
        </p:nvCxnSpPr>
        <p:spPr>
          <a:xfrm>
            <a:off x="6590388" y="4114584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3" name="Google Shape;1923;p28"/>
          <p:cNvCxnSpPr/>
          <p:nvPr/>
        </p:nvCxnSpPr>
        <p:spPr>
          <a:xfrm>
            <a:off x="7147741" y="4114584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4" name="Google Shape;1924;p28"/>
          <p:cNvCxnSpPr/>
          <p:nvPr/>
        </p:nvCxnSpPr>
        <p:spPr>
          <a:xfrm>
            <a:off x="7060371" y="4241118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5" name="Google Shape;1925;p28"/>
          <p:cNvCxnSpPr/>
          <p:nvPr/>
        </p:nvCxnSpPr>
        <p:spPr>
          <a:xfrm>
            <a:off x="6979029" y="4409829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6" name="Google Shape;1926;p28"/>
          <p:cNvCxnSpPr/>
          <p:nvPr/>
        </p:nvCxnSpPr>
        <p:spPr>
          <a:xfrm rot="10800000">
            <a:off x="7060371" y="4301542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7" name="Google Shape;1927;p28"/>
          <p:cNvCxnSpPr/>
          <p:nvPr/>
        </p:nvCxnSpPr>
        <p:spPr>
          <a:xfrm>
            <a:off x="7049972" y="4298361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8" name="Google Shape;1928;p28"/>
          <p:cNvCxnSpPr/>
          <p:nvPr/>
        </p:nvCxnSpPr>
        <p:spPr>
          <a:xfrm>
            <a:off x="7229083" y="4292335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9" name="Google Shape;1929;p28"/>
          <p:cNvCxnSpPr/>
          <p:nvPr/>
        </p:nvCxnSpPr>
        <p:spPr>
          <a:xfrm>
            <a:off x="7220084" y="4409829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0" name="Google Shape;1930;p28"/>
          <p:cNvCxnSpPr/>
          <p:nvPr/>
        </p:nvCxnSpPr>
        <p:spPr>
          <a:xfrm>
            <a:off x="6837429" y="4506238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1" name="Google Shape;1931;p28"/>
          <p:cNvCxnSpPr/>
          <p:nvPr/>
        </p:nvCxnSpPr>
        <p:spPr>
          <a:xfrm>
            <a:off x="6706395" y="4617672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2" name="Google Shape;1932;p28"/>
          <p:cNvCxnSpPr/>
          <p:nvPr/>
        </p:nvCxnSpPr>
        <p:spPr>
          <a:xfrm>
            <a:off x="6706395" y="4697475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3" name="Google Shape;1933;p28"/>
          <p:cNvCxnSpPr/>
          <p:nvPr/>
        </p:nvCxnSpPr>
        <p:spPr>
          <a:xfrm>
            <a:off x="6837429" y="4702061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4" name="Google Shape;1934;p28"/>
          <p:cNvSpPr/>
          <p:nvPr/>
        </p:nvSpPr>
        <p:spPr>
          <a:xfrm rot="10800000">
            <a:off x="6760665" y="4891941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35" name="Google Shape;1935;p28"/>
          <p:cNvCxnSpPr/>
          <p:nvPr/>
        </p:nvCxnSpPr>
        <p:spPr>
          <a:xfrm>
            <a:off x="7319466" y="4415856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6" name="Google Shape;1936;p28"/>
          <p:cNvCxnSpPr/>
          <p:nvPr/>
        </p:nvCxnSpPr>
        <p:spPr>
          <a:xfrm rot="10800000">
            <a:off x="6834035" y="4415856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7" name="Google Shape;1937;p28"/>
          <p:cNvCxnSpPr>
            <a:endCxn id="1934" idx="3"/>
          </p:cNvCxnSpPr>
          <p:nvPr/>
        </p:nvCxnSpPr>
        <p:spPr>
          <a:xfrm flipH="1">
            <a:off x="6837465" y="4801641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8" name="Google Shape;1938;p28"/>
          <p:cNvCxnSpPr/>
          <p:nvPr/>
        </p:nvCxnSpPr>
        <p:spPr>
          <a:xfrm rot="10800000">
            <a:off x="6837429" y="4415737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939" name="Google Shape;1939;p28"/>
          <p:cNvGrpSpPr/>
          <p:nvPr/>
        </p:nvGrpSpPr>
        <p:grpSpPr>
          <a:xfrm>
            <a:off x="8377768" y="1828140"/>
            <a:ext cx="102413" cy="1039810"/>
            <a:chOff x="5649100" y="1637966"/>
            <a:chExt cx="384000" cy="3898800"/>
          </a:xfrm>
        </p:grpSpPr>
        <p:sp>
          <p:nvSpPr>
            <p:cNvPr id="1940" name="Google Shape;1940;p28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28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42" name="Google Shape;1942;p28"/>
            <p:cNvCxnSpPr>
              <a:stCxn id="1940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3" name="Google Shape;1943;p28"/>
            <p:cNvCxnSpPr>
              <a:stCxn id="1941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944" name="Google Shape;1944;p28"/>
          <p:cNvCxnSpPr/>
          <p:nvPr/>
        </p:nvCxnSpPr>
        <p:spPr>
          <a:xfrm>
            <a:off x="7573113" y="2005884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5" name="Google Shape;1945;p28"/>
          <p:cNvCxnSpPr/>
          <p:nvPr/>
        </p:nvCxnSpPr>
        <p:spPr>
          <a:xfrm>
            <a:off x="8130466" y="2005884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6" name="Google Shape;1946;p28"/>
          <p:cNvCxnSpPr/>
          <p:nvPr/>
        </p:nvCxnSpPr>
        <p:spPr>
          <a:xfrm>
            <a:off x="8043096" y="2132418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7" name="Google Shape;1947;p28"/>
          <p:cNvCxnSpPr/>
          <p:nvPr/>
        </p:nvCxnSpPr>
        <p:spPr>
          <a:xfrm>
            <a:off x="7961754" y="2301129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8" name="Google Shape;1948;p28"/>
          <p:cNvCxnSpPr/>
          <p:nvPr/>
        </p:nvCxnSpPr>
        <p:spPr>
          <a:xfrm rot="10800000">
            <a:off x="8043096" y="2192842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9" name="Google Shape;1949;p28"/>
          <p:cNvCxnSpPr/>
          <p:nvPr/>
        </p:nvCxnSpPr>
        <p:spPr>
          <a:xfrm>
            <a:off x="8032697" y="2189661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0" name="Google Shape;1950;p28"/>
          <p:cNvCxnSpPr/>
          <p:nvPr/>
        </p:nvCxnSpPr>
        <p:spPr>
          <a:xfrm>
            <a:off x="8211808" y="2183635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1" name="Google Shape;1951;p28"/>
          <p:cNvCxnSpPr/>
          <p:nvPr/>
        </p:nvCxnSpPr>
        <p:spPr>
          <a:xfrm>
            <a:off x="8202809" y="2301129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2" name="Google Shape;1952;p28"/>
          <p:cNvCxnSpPr/>
          <p:nvPr/>
        </p:nvCxnSpPr>
        <p:spPr>
          <a:xfrm>
            <a:off x="7820154" y="2397538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3" name="Google Shape;1953;p28"/>
          <p:cNvCxnSpPr/>
          <p:nvPr/>
        </p:nvCxnSpPr>
        <p:spPr>
          <a:xfrm>
            <a:off x="7689120" y="2508972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4" name="Google Shape;1954;p28"/>
          <p:cNvCxnSpPr/>
          <p:nvPr/>
        </p:nvCxnSpPr>
        <p:spPr>
          <a:xfrm>
            <a:off x="7689120" y="2588775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5" name="Google Shape;1955;p28"/>
          <p:cNvCxnSpPr/>
          <p:nvPr/>
        </p:nvCxnSpPr>
        <p:spPr>
          <a:xfrm>
            <a:off x="7820154" y="2593361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6" name="Google Shape;1956;p28"/>
          <p:cNvSpPr/>
          <p:nvPr/>
        </p:nvSpPr>
        <p:spPr>
          <a:xfrm rot="10800000">
            <a:off x="7743390" y="2783241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57" name="Google Shape;1957;p28"/>
          <p:cNvCxnSpPr/>
          <p:nvPr/>
        </p:nvCxnSpPr>
        <p:spPr>
          <a:xfrm>
            <a:off x="8302191" y="2307156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8" name="Google Shape;1958;p28"/>
          <p:cNvCxnSpPr/>
          <p:nvPr/>
        </p:nvCxnSpPr>
        <p:spPr>
          <a:xfrm rot="10800000">
            <a:off x="7816760" y="2307156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9" name="Google Shape;1959;p28"/>
          <p:cNvCxnSpPr>
            <a:endCxn id="1956" idx="3"/>
          </p:cNvCxnSpPr>
          <p:nvPr/>
        </p:nvCxnSpPr>
        <p:spPr>
          <a:xfrm flipH="1">
            <a:off x="7820190" y="2692941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0" name="Google Shape;1960;p28"/>
          <p:cNvCxnSpPr/>
          <p:nvPr/>
        </p:nvCxnSpPr>
        <p:spPr>
          <a:xfrm rot="10800000">
            <a:off x="7820154" y="2307037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961" name="Google Shape;1961;p28"/>
          <p:cNvGrpSpPr/>
          <p:nvPr/>
        </p:nvGrpSpPr>
        <p:grpSpPr>
          <a:xfrm>
            <a:off x="8377768" y="2867740"/>
            <a:ext cx="102413" cy="1039810"/>
            <a:chOff x="5649100" y="1637966"/>
            <a:chExt cx="384000" cy="3898800"/>
          </a:xfrm>
        </p:grpSpPr>
        <p:sp>
          <p:nvSpPr>
            <p:cNvPr id="1962" name="Google Shape;1962;p28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28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64" name="Google Shape;1964;p28"/>
            <p:cNvCxnSpPr>
              <a:stCxn id="1962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5" name="Google Shape;1965;p28"/>
            <p:cNvCxnSpPr>
              <a:stCxn id="1963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966" name="Google Shape;1966;p28"/>
          <p:cNvCxnSpPr/>
          <p:nvPr/>
        </p:nvCxnSpPr>
        <p:spPr>
          <a:xfrm>
            <a:off x="7573113" y="3045484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7" name="Google Shape;1967;p28"/>
          <p:cNvCxnSpPr/>
          <p:nvPr/>
        </p:nvCxnSpPr>
        <p:spPr>
          <a:xfrm>
            <a:off x="8130466" y="3045484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8" name="Google Shape;1968;p28"/>
          <p:cNvCxnSpPr/>
          <p:nvPr/>
        </p:nvCxnSpPr>
        <p:spPr>
          <a:xfrm>
            <a:off x="8043096" y="3172018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9" name="Google Shape;1969;p28"/>
          <p:cNvCxnSpPr/>
          <p:nvPr/>
        </p:nvCxnSpPr>
        <p:spPr>
          <a:xfrm>
            <a:off x="7961754" y="3340729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0" name="Google Shape;1970;p28"/>
          <p:cNvCxnSpPr/>
          <p:nvPr/>
        </p:nvCxnSpPr>
        <p:spPr>
          <a:xfrm rot="10800000">
            <a:off x="8043096" y="3232442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1" name="Google Shape;1971;p28"/>
          <p:cNvCxnSpPr/>
          <p:nvPr/>
        </p:nvCxnSpPr>
        <p:spPr>
          <a:xfrm>
            <a:off x="8032697" y="3229261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2" name="Google Shape;1972;p28"/>
          <p:cNvCxnSpPr/>
          <p:nvPr/>
        </p:nvCxnSpPr>
        <p:spPr>
          <a:xfrm>
            <a:off x="8211808" y="3223235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3" name="Google Shape;1973;p28"/>
          <p:cNvCxnSpPr/>
          <p:nvPr/>
        </p:nvCxnSpPr>
        <p:spPr>
          <a:xfrm>
            <a:off x="8202809" y="3340729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4" name="Google Shape;1974;p28"/>
          <p:cNvCxnSpPr/>
          <p:nvPr/>
        </p:nvCxnSpPr>
        <p:spPr>
          <a:xfrm>
            <a:off x="7820154" y="3437138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5" name="Google Shape;1975;p28"/>
          <p:cNvCxnSpPr/>
          <p:nvPr/>
        </p:nvCxnSpPr>
        <p:spPr>
          <a:xfrm>
            <a:off x="7689120" y="3548572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6" name="Google Shape;1976;p28"/>
          <p:cNvCxnSpPr/>
          <p:nvPr/>
        </p:nvCxnSpPr>
        <p:spPr>
          <a:xfrm>
            <a:off x="7689120" y="3628375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7" name="Google Shape;1977;p28"/>
          <p:cNvCxnSpPr/>
          <p:nvPr/>
        </p:nvCxnSpPr>
        <p:spPr>
          <a:xfrm>
            <a:off x="7820154" y="3632961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8" name="Google Shape;1978;p28"/>
          <p:cNvSpPr/>
          <p:nvPr/>
        </p:nvSpPr>
        <p:spPr>
          <a:xfrm rot="10800000">
            <a:off x="7743390" y="3822841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79" name="Google Shape;1979;p28"/>
          <p:cNvCxnSpPr/>
          <p:nvPr/>
        </p:nvCxnSpPr>
        <p:spPr>
          <a:xfrm>
            <a:off x="8302191" y="3346756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0" name="Google Shape;1980;p28"/>
          <p:cNvCxnSpPr/>
          <p:nvPr/>
        </p:nvCxnSpPr>
        <p:spPr>
          <a:xfrm rot="10800000">
            <a:off x="7816760" y="3346756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1" name="Google Shape;1981;p28"/>
          <p:cNvCxnSpPr>
            <a:endCxn id="1978" idx="3"/>
          </p:cNvCxnSpPr>
          <p:nvPr/>
        </p:nvCxnSpPr>
        <p:spPr>
          <a:xfrm flipH="1">
            <a:off x="7820190" y="3732541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2" name="Google Shape;1982;p28"/>
          <p:cNvCxnSpPr/>
          <p:nvPr/>
        </p:nvCxnSpPr>
        <p:spPr>
          <a:xfrm rot="10800000">
            <a:off x="7820154" y="3346637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983" name="Google Shape;1983;p28"/>
          <p:cNvGrpSpPr/>
          <p:nvPr/>
        </p:nvGrpSpPr>
        <p:grpSpPr>
          <a:xfrm>
            <a:off x="8377768" y="3927015"/>
            <a:ext cx="102413" cy="1039810"/>
            <a:chOff x="5649100" y="1637966"/>
            <a:chExt cx="384000" cy="3898800"/>
          </a:xfrm>
        </p:grpSpPr>
        <p:sp>
          <p:nvSpPr>
            <p:cNvPr id="1984" name="Google Shape;1984;p28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28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86" name="Google Shape;1986;p28"/>
            <p:cNvCxnSpPr>
              <a:stCxn id="1984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7" name="Google Shape;1987;p28"/>
            <p:cNvCxnSpPr>
              <a:stCxn id="1985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988" name="Google Shape;1988;p28"/>
          <p:cNvCxnSpPr/>
          <p:nvPr/>
        </p:nvCxnSpPr>
        <p:spPr>
          <a:xfrm>
            <a:off x="7573113" y="4104759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9" name="Google Shape;1989;p28"/>
          <p:cNvCxnSpPr/>
          <p:nvPr/>
        </p:nvCxnSpPr>
        <p:spPr>
          <a:xfrm>
            <a:off x="8130466" y="4104759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0" name="Google Shape;1990;p28"/>
          <p:cNvCxnSpPr/>
          <p:nvPr/>
        </p:nvCxnSpPr>
        <p:spPr>
          <a:xfrm>
            <a:off x="8043096" y="4231293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1" name="Google Shape;1991;p28"/>
          <p:cNvCxnSpPr/>
          <p:nvPr/>
        </p:nvCxnSpPr>
        <p:spPr>
          <a:xfrm>
            <a:off x="7961754" y="4400004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2" name="Google Shape;1992;p28"/>
          <p:cNvCxnSpPr/>
          <p:nvPr/>
        </p:nvCxnSpPr>
        <p:spPr>
          <a:xfrm rot="10800000">
            <a:off x="8043096" y="4291717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3" name="Google Shape;1993;p28"/>
          <p:cNvCxnSpPr/>
          <p:nvPr/>
        </p:nvCxnSpPr>
        <p:spPr>
          <a:xfrm>
            <a:off x="8032697" y="4288536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4" name="Google Shape;1994;p28"/>
          <p:cNvCxnSpPr/>
          <p:nvPr/>
        </p:nvCxnSpPr>
        <p:spPr>
          <a:xfrm>
            <a:off x="8211808" y="4282510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5" name="Google Shape;1995;p28"/>
          <p:cNvCxnSpPr/>
          <p:nvPr/>
        </p:nvCxnSpPr>
        <p:spPr>
          <a:xfrm>
            <a:off x="8202809" y="4400004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6" name="Google Shape;1996;p28"/>
          <p:cNvCxnSpPr/>
          <p:nvPr/>
        </p:nvCxnSpPr>
        <p:spPr>
          <a:xfrm>
            <a:off x="7820154" y="4496413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7" name="Google Shape;1997;p28"/>
          <p:cNvCxnSpPr/>
          <p:nvPr/>
        </p:nvCxnSpPr>
        <p:spPr>
          <a:xfrm>
            <a:off x="7689120" y="4607847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8" name="Google Shape;1998;p28"/>
          <p:cNvCxnSpPr/>
          <p:nvPr/>
        </p:nvCxnSpPr>
        <p:spPr>
          <a:xfrm>
            <a:off x="7689120" y="4687650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9" name="Google Shape;1999;p28"/>
          <p:cNvCxnSpPr/>
          <p:nvPr/>
        </p:nvCxnSpPr>
        <p:spPr>
          <a:xfrm>
            <a:off x="7820154" y="4692236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0" name="Google Shape;2000;p28"/>
          <p:cNvSpPr/>
          <p:nvPr/>
        </p:nvSpPr>
        <p:spPr>
          <a:xfrm rot="10800000">
            <a:off x="7743390" y="4882116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01" name="Google Shape;2001;p28"/>
          <p:cNvCxnSpPr/>
          <p:nvPr/>
        </p:nvCxnSpPr>
        <p:spPr>
          <a:xfrm>
            <a:off x="8302191" y="4406031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2" name="Google Shape;2002;p28"/>
          <p:cNvCxnSpPr/>
          <p:nvPr/>
        </p:nvCxnSpPr>
        <p:spPr>
          <a:xfrm rot="10800000">
            <a:off x="7816760" y="4406031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3" name="Google Shape;2003;p28"/>
          <p:cNvCxnSpPr>
            <a:endCxn id="2000" idx="3"/>
          </p:cNvCxnSpPr>
          <p:nvPr/>
        </p:nvCxnSpPr>
        <p:spPr>
          <a:xfrm flipH="1">
            <a:off x="7820190" y="4791816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4" name="Google Shape;2004;p28"/>
          <p:cNvCxnSpPr/>
          <p:nvPr/>
        </p:nvCxnSpPr>
        <p:spPr>
          <a:xfrm rot="10800000">
            <a:off x="7820154" y="4405912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5" name="Google Shape;2005;p28"/>
          <p:cNvSpPr txBox="1"/>
          <p:nvPr/>
        </p:nvSpPr>
        <p:spPr>
          <a:xfrm>
            <a:off x="1091750" y="1298350"/>
            <a:ext cx="75963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rial Black"/>
                <a:ea typeface="Arial Black"/>
                <a:cs typeface="Arial Black"/>
                <a:sym typeface="Arial Black"/>
              </a:rPr>
              <a:t>0     </a:t>
            </a:r>
            <a:r>
              <a:rPr lang="en" sz="30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1       1</a:t>
            </a:r>
            <a:r>
              <a:rPr lang="en" sz="3000">
                <a:latin typeface="Arial Black"/>
                <a:ea typeface="Arial Black"/>
                <a:cs typeface="Arial Black"/>
                <a:sym typeface="Arial Black"/>
              </a:rPr>
              <a:t>      0      0      0     0      </a:t>
            </a:r>
            <a:r>
              <a:rPr lang="en" sz="30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1</a:t>
            </a:r>
            <a:endParaRPr sz="3000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9" name="Shape 2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0" name="Google Shape;2010;p29"/>
          <p:cNvSpPr txBox="1"/>
          <p:nvPr>
            <p:ph type="title"/>
          </p:nvPr>
        </p:nvSpPr>
        <p:spPr>
          <a:xfrm>
            <a:off x="415925" y="384325"/>
            <a:ext cx="8511000" cy="7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Rowhammer</a:t>
            </a:r>
            <a:endParaRPr/>
          </a:p>
        </p:txBody>
      </p:sp>
      <p:grpSp>
        <p:nvGrpSpPr>
          <p:cNvPr id="2011" name="Google Shape;2011;p29"/>
          <p:cNvGrpSpPr/>
          <p:nvPr/>
        </p:nvGrpSpPr>
        <p:grpSpPr>
          <a:xfrm>
            <a:off x="1339043" y="1891165"/>
            <a:ext cx="102413" cy="1039810"/>
            <a:chOff x="5649100" y="1637966"/>
            <a:chExt cx="384000" cy="3898800"/>
          </a:xfrm>
        </p:grpSpPr>
        <p:sp>
          <p:nvSpPr>
            <p:cNvPr id="2012" name="Google Shape;2012;p29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29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14" name="Google Shape;2014;p29"/>
            <p:cNvCxnSpPr>
              <a:stCxn id="2012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5" name="Google Shape;2015;p29"/>
            <p:cNvCxnSpPr>
              <a:stCxn id="2013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016" name="Google Shape;2016;p29"/>
          <p:cNvCxnSpPr/>
          <p:nvPr/>
        </p:nvCxnSpPr>
        <p:spPr>
          <a:xfrm>
            <a:off x="534388" y="2068909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7" name="Google Shape;2017;p29"/>
          <p:cNvCxnSpPr/>
          <p:nvPr/>
        </p:nvCxnSpPr>
        <p:spPr>
          <a:xfrm>
            <a:off x="1091741" y="2068909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8" name="Google Shape;2018;p29"/>
          <p:cNvCxnSpPr/>
          <p:nvPr/>
        </p:nvCxnSpPr>
        <p:spPr>
          <a:xfrm>
            <a:off x="1004371" y="2195443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9" name="Google Shape;2019;p29"/>
          <p:cNvCxnSpPr/>
          <p:nvPr/>
        </p:nvCxnSpPr>
        <p:spPr>
          <a:xfrm>
            <a:off x="923029" y="2364154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0" name="Google Shape;2020;p29"/>
          <p:cNvCxnSpPr/>
          <p:nvPr/>
        </p:nvCxnSpPr>
        <p:spPr>
          <a:xfrm rot="10800000">
            <a:off x="1004371" y="2255867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1" name="Google Shape;2021;p29"/>
          <p:cNvCxnSpPr/>
          <p:nvPr/>
        </p:nvCxnSpPr>
        <p:spPr>
          <a:xfrm>
            <a:off x="993972" y="2252686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2" name="Google Shape;2022;p29"/>
          <p:cNvCxnSpPr/>
          <p:nvPr/>
        </p:nvCxnSpPr>
        <p:spPr>
          <a:xfrm>
            <a:off x="1173083" y="2246660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3" name="Google Shape;2023;p29"/>
          <p:cNvCxnSpPr/>
          <p:nvPr/>
        </p:nvCxnSpPr>
        <p:spPr>
          <a:xfrm>
            <a:off x="1164084" y="2364154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4" name="Google Shape;2024;p29"/>
          <p:cNvCxnSpPr/>
          <p:nvPr/>
        </p:nvCxnSpPr>
        <p:spPr>
          <a:xfrm>
            <a:off x="781429" y="2460563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5" name="Google Shape;2025;p29"/>
          <p:cNvCxnSpPr/>
          <p:nvPr/>
        </p:nvCxnSpPr>
        <p:spPr>
          <a:xfrm>
            <a:off x="650395" y="2571997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6" name="Google Shape;2026;p29"/>
          <p:cNvCxnSpPr/>
          <p:nvPr/>
        </p:nvCxnSpPr>
        <p:spPr>
          <a:xfrm>
            <a:off x="650395" y="2651800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7" name="Google Shape;2027;p29"/>
          <p:cNvCxnSpPr/>
          <p:nvPr/>
        </p:nvCxnSpPr>
        <p:spPr>
          <a:xfrm>
            <a:off x="781429" y="2656386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8" name="Google Shape;2028;p29"/>
          <p:cNvSpPr/>
          <p:nvPr/>
        </p:nvSpPr>
        <p:spPr>
          <a:xfrm rot="10800000">
            <a:off x="704665" y="2846266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29" name="Google Shape;2029;p29"/>
          <p:cNvCxnSpPr/>
          <p:nvPr/>
        </p:nvCxnSpPr>
        <p:spPr>
          <a:xfrm>
            <a:off x="1263466" y="2370181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0" name="Google Shape;2030;p29"/>
          <p:cNvCxnSpPr/>
          <p:nvPr/>
        </p:nvCxnSpPr>
        <p:spPr>
          <a:xfrm rot="10800000">
            <a:off x="778035" y="2370181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1" name="Google Shape;2031;p29"/>
          <p:cNvCxnSpPr>
            <a:endCxn id="2028" idx="3"/>
          </p:cNvCxnSpPr>
          <p:nvPr/>
        </p:nvCxnSpPr>
        <p:spPr>
          <a:xfrm flipH="1">
            <a:off x="781465" y="2755966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2" name="Google Shape;2032;p29"/>
          <p:cNvCxnSpPr/>
          <p:nvPr/>
        </p:nvCxnSpPr>
        <p:spPr>
          <a:xfrm rot="10800000">
            <a:off x="781429" y="2370062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033" name="Google Shape;2033;p29"/>
          <p:cNvGrpSpPr/>
          <p:nvPr/>
        </p:nvGrpSpPr>
        <p:grpSpPr>
          <a:xfrm>
            <a:off x="1339043" y="2930765"/>
            <a:ext cx="102413" cy="1039810"/>
            <a:chOff x="5649100" y="1637966"/>
            <a:chExt cx="384000" cy="3898800"/>
          </a:xfrm>
        </p:grpSpPr>
        <p:sp>
          <p:nvSpPr>
            <p:cNvPr id="2034" name="Google Shape;2034;p29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29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36" name="Google Shape;2036;p29"/>
            <p:cNvCxnSpPr>
              <a:stCxn id="2034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7" name="Google Shape;2037;p29"/>
            <p:cNvCxnSpPr>
              <a:stCxn id="2035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038" name="Google Shape;2038;p29"/>
          <p:cNvCxnSpPr/>
          <p:nvPr/>
        </p:nvCxnSpPr>
        <p:spPr>
          <a:xfrm>
            <a:off x="534388" y="3108509"/>
            <a:ext cx="10365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9" name="Google Shape;2039;p29"/>
          <p:cNvCxnSpPr/>
          <p:nvPr/>
        </p:nvCxnSpPr>
        <p:spPr>
          <a:xfrm>
            <a:off x="1091741" y="3108509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0" name="Google Shape;2040;p29"/>
          <p:cNvCxnSpPr/>
          <p:nvPr/>
        </p:nvCxnSpPr>
        <p:spPr>
          <a:xfrm>
            <a:off x="1004371" y="3235043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1" name="Google Shape;2041;p29"/>
          <p:cNvCxnSpPr/>
          <p:nvPr/>
        </p:nvCxnSpPr>
        <p:spPr>
          <a:xfrm>
            <a:off x="923029" y="3403754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2" name="Google Shape;2042;p29"/>
          <p:cNvCxnSpPr/>
          <p:nvPr/>
        </p:nvCxnSpPr>
        <p:spPr>
          <a:xfrm rot="10800000">
            <a:off x="1004371" y="3295467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3" name="Google Shape;2043;p29"/>
          <p:cNvCxnSpPr/>
          <p:nvPr/>
        </p:nvCxnSpPr>
        <p:spPr>
          <a:xfrm>
            <a:off x="993972" y="3292286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4" name="Google Shape;2044;p29"/>
          <p:cNvCxnSpPr/>
          <p:nvPr/>
        </p:nvCxnSpPr>
        <p:spPr>
          <a:xfrm>
            <a:off x="1173083" y="3286260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5" name="Google Shape;2045;p29"/>
          <p:cNvCxnSpPr/>
          <p:nvPr/>
        </p:nvCxnSpPr>
        <p:spPr>
          <a:xfrm>
            <a:off x="1164084" y="3403754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6" name="Google Shape;2046;p29"/>
          <p:cNvCxnSpPr/>
          <p:nvPr/>
        </p:nvCxnSpPr>
        <p:spPr>
          <a:xfrm>
            <a:off x="781429" y="3500163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7" name="Google Shape;2047;p29"/>
          <p:cNvCxnSpPr/>
          <p:nvPr/>
        </p:nvCxnSpPr>
        <p:spPr>
          <a:xfrm>
            <a:off x="650395" y="3611597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8" name="Google Shape;2048;p29"/>
          <p:cNvCxnSpPr/>
          <p:nvPr/>
        </p:nvCxnSpPr>
        <p:spPr>
          <a:xfrm>
            <a:off x="650395" y="3691400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9" name="Google Shape;2049;p29"/>
          <p:cNvCxnSpPr/>
          <p:nvPr/>
        </p:nvCxnSpPr>
        <p:spPr>
          <a:xfrm>
            <a:off x="781429" y="3695986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0" name="Google Shape;2050;p29"/>
          <p:cNvSpPr/>
          <p:nvPr/>
        </p:nvSpPr>
        <p:spPr>
          <a:xfrm rot="10800000">
            <a:off x="704665" y="3885866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51" name="Google Shape;2051;p29"/>
          <p:cNvCxnSpPr/>
          <p:nvPr/>
        </p:nvCxnSpPr>
        <p:spPr>
          <a:xfrm>
            <a:off x="1263466" y="3409781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2" name="Google Shape;2052;p29"/>
          <p:cNvCxnSpPr/>
          <p:nvPr/>
        </p:nvCxnSpPr>
        <p:spPr>
          <a:xfrm rot="10800000">
            <a:off x="778035" y="3409781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3" name="Google Shape;2053;p29"/>
          <p:cNvCxnSpPr>
            <a:endCxn id="2050" idx="3"/>
          </p:cNvCxnSpPr>
          <p:nvPr/>
        </p:nvCxnSpPr>
        <p:spPr>
          <a:xfrm flipH="1">
            <a:off x="781465" y="3795566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4" name="Google Shape;2054;p29"/>
          <p:cNvCxnSpPr/>
          <p:nvPr/>
        </p:nvCxnSpPr>
        <p:spPr>
          <a:xfrm rot="10800000">
            <a:off x="781429" y="3409662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055" name="Google Shape;2055;p29"/>
          <p:cNvGrpSpPr/>
          <p:nvPr/>
        </p:nvGrpSpPr>
        <p:grpSpPr>
          <a:xfrm>
            <a:off x="1339043" y="3990040"/>
            <a:ext cx="102413" cy="1039810"/>
            <a:chOff x="5649100" y="1637966"/>
            <a:chExt cx="384000" cy="3898800"/>
          </a:xfrm>
        </p:grpSpPr>
        <p:sp>
          <p:nvSpPr>
            <p:cNvPr id="2056" name="Google Shape;2056;p29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29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58" name="Google Shape;2058;p29"/>
            <p:cNvCxnSpPr>
              <a:stCxn id="2056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9" name="Google Shape;2059;p29"/>
            <p:cNvCxnSpPr>
              <a:stCxn id="2057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060" name="Google Shape;2060;p29"/>
          <p:cNvCxnSpPr/>
          <p:nvPr/>
        </p:nvCxnSpPr>
        <p:spPr>
          <a:xfrm>
            <a:off x="534388" y="4167784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1" name="Google Shape;2061;p29"/>
          <p:cNvCxnSpPr/>
          <p:nvPr/>
        </p:nvCxnSpPr>
        <p:spPr>
          <a:xfrm>
            <a:off x="1091741" y="4167784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2" name="Google Shape;2062;p29"/>
          <p:cNvCxnSpPr/>
          <p:nvPr/>
        </p:nvCxnSpPr>
        <p:spPr>
          <a:xfrm>
            <a:off x="1004371" y="4294318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3" name="Google Shape;2063;p29"/>
          <p:cNvCxnSpPr/>
          <p:nvPr/>
        </p:nvCxnSpPr>
        <p:spPr>
          <a:xfrm>
            <a:off x="923029" y="4463029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4" name="Google Shape;2064;p29"/>
          <p:cNvCxnSpPr/>
          <p:nvPr/>
        </p:nvCxnSpPr>
        <p:spPr>
          <a:xfrm rot="10800000">
            <a:off x="1004371" y="4354742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5" name="Google Shape;2065;p29"/>
          <p:cNvCxnSpPr/>
          <p:nvPr/>
        </p:nvCxnSpPr>
        <p:spPr>
          <a:xfrm>
            <a:off x="993972" y="4351561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6" name="Google Shape;2066;p29"/>
          <p:cNvCxnSpPr/>
          <p:nvPr/>
        </p:nvCxnSpPr>
        <p:spPr>
          <a:xfrm>
            <a:off x="1173083" y="4345535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7" name="Google Shape;2067;p29"/>
          <p:cNvCxnSpPr/>
          <p:nvPr/>
        </p:nvCxnSpPr>
        <p:spPr>
          <a:xfrm>
            <a:off x="1164084" y="4463029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8" name="Google Shape;2068;p29"/>
          <p:cNvCxnSpPr/>
          <p:nvPr/>
        </p:nvCxnSpPr>
        <p:spPr>
          <a:xfrm>
            <a:off x="781429" y="4559438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9" name="Google Shape;2069;p29"/>
          <p:cNvCxnSpPr/>
          <p:nvPr/>
        </p:nvCxnSpPr>
        <p:spPr>
          <a:xfrm>
            <a:off x="650395" y="4670872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0" name="Google Shape;2070;p29"/>
          <p:cNvCxnSpPr/>
          <p:nvPr/>
        </p:nvCxnSpPr>
        <p:spPr>
          <a:xfrm>
            <a:off x="650395" y="4750675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1" name="Google Shape;2071;p29"/>
          <p:cNvCxnSpPr/>
          <p:nvPr/>
        </p:nvCxnSpPr>
        <p:spPr>
          <a:xfrm>
            <a:off x="781429" y="4755261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72" name="Google Shape;2072;p29"/>
          <p:cNvSpPr/>
          <p:nvPr/>
        </p:nvSpPr>
        <p:spPr>
          <a:xfrm rot="10800000">
            <a:off x="704665" y="4945141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73" name="Google Shape;2073;p29"/>
          <p:cNvCxnSpPr/>
          <p:nvPr/>
        </p:nvCxnSpPr>
        <p:spPr>
          <a:xfrm>
            <a:off x="1263466" y="4469056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4" name="Google Shape;2074;p29"/>
          <p:cNvCxnSpPr/>
          <p:nvPr/>
        </p:nvCxnSpPr>
        <p:spPr>
          <a:xfrm rot="10800000">
            <a:off x="778035" y="4469056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5" name="Google Shape;2075;p29"/>
          <p:cNvCxnSpPr>
            <a:endCxn id="2072" idx="3"/>
          </p:cNvCxnSpPr>
          <p:nvPr/>
        </p:nvCxnSpPr>
        <p:spPr>
          <a:xfrm flipH="1">
            <a:off x="781465" y="4854841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6" name="Google Shape;2076;p29"/>
          <p:cNvCxnSpPr/>
          <p:nvPr/>
        </p:nvCxnSpPr>
        <p:spPr>
          <a:xfrm rot="10800000">
            <a:off x="781429" y="4468937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077" name="Google Shape;2077;p29"/>
          <p:cNvGrpSpPr/>
          <p:nvPr/>
        </p:nvGrpSpPr>
        <p:grpSpPr>
          <a:xfrm>
            <a:off x="2321768" y="1881340"/>
            <a:ext cx="102413" cy="1039810"/>
            <a:chOff x="5649100" y="1637966"/>
            <a:chExt cx="384000" cy="3898800"/>
          </a:xfrm>
        </p:grpSpPr>
        <p:sp>
          <p:nvSpPr>
            <p:cNvPr id="2078" name="Google Shape;2078;p29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29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80" name="Google Shape;2080;p29"/>
            <p:cNvCxnSpPr>
              <a:stCxn id="2078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1" name="Google Shape;2081;p29"/>
            <p:cNvCxnSpPr>
              <a:stCxn id="2079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082" name="Google Shape;2082;p29"/>
          <p:cNvCxnSpPr/>
          <p:nvPr/>
        </p:nvCxnSpPr>
        <p:spPr>
          <a:xfrm>
            <a:off x="1517113" y="2059084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3" name="Google Shape;2083;p29"/>
          <p:cNvCxnSpPr/>
          <p:nvPr/>
        </p:nvCxnSpPr>
        <p:spPr>
          <a:xfrm>
            <a:off x="2074466" y="2059084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4" name="Google Shape;2084;p29"/>
          <p:cNvCxnSpPr/>
          <p:nvPr/>
        </p:nvCxnSpPr>
        <p:spPr>
          <a:xfrm>
            <a:off x="1987096" y="2185618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5" name="Google Shape;2085;p29"/>
          <p:cNvCxnSpPr/>
          <p:nvPr/>
        </p:nvCxnSpPr>
        <p:spPr>
          <a:xfrm>
            <a:off x="1905754" y="2354329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6" name="Google Shape;2086;p29"/>
          <p:cNvCxnSpPr/>
          <p:nvPr/>
        </p:nvCxnSpPr>
        <p:spPr>
          <a:xfrm rot="10800000">
            <a:off x="1987096" y="2246042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7" name="Google Shape;2087;p29"/>
          <p:cNvCxnSpPr/>
          <p:nvPr/>
        </p:nvCxnSpPr>
        <p:spPr>
          <a:xfrm>
            <a:off x="1976697" y="2242861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8" name="Google Shape;2088;p29"/>
          <p:cNvCxnSpPr/>
          <p:nvPr/>
        </p:nvCxnSpPr>
        <p:spPr>
          <a:xfrm>
            <a:off x="2155808" y="2236835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9" name="Google Shape;2089;p29"/>
          <p:cNvCxnSpPr/>
          <p:nvPr/>
        </p:nvCxnSpPr>
        <p:spPr>
          <a:xfrm>
            <a:off x="2146809" y="2354329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0" name="Google Shape;2090;p29"/>
          <p:cNvCxnSpPr/>
          <p:nvPr/>
        </p:nvCxnSpPr>
        <p:spPr>
          <a:xfrm>
            <a:off x="1764154" y="2450738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1" name="Google Shape;2091;p29"/>
          <p:cNvCxnSpPr/>
          <p:nvPr/>
        </p:nvCxnSpPr>
        <p:spPr>
          <a:xfrm>
            <a:off x="1633120" y="2562172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2" name="Google Shape;2092;p29"/>
          <p:cNvCxnSpPr/>
          <p:nvPr/>
        </p:nvCxnSpPr>
        <p:spPr>
          <a:xfrm>
            <a:off x="1633120" y="2641975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3" name="Google Shape;2093;p29"/>
          <p:cNvCxnSpPr/>
          <p:nvPr/>
        </p:nvCxnSpPr>
        <p:spPr>
          <a:xfrm>
            <a:off x="1764154" y="2646561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94" name="Google Shape;2094;p29"/>
          <p:cNvSpPr/>
          <p:nvPr/>
        </p:nvSpPr>
        <p:spPr>
          <a:xfrm rot="10800000">
            <a:off x="1687390" y="2836441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95" name="Google Shape;2095;p29"/>
          <p:cNvCxnSpPr/>
          <p:nvPr/>
        </p:nvCxnSpPr>
        <p:spPr>
          <a:xfrm>
            <a:off x="2246191" y="2360356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6" name="Google Shape;2096;p29"/>
          <p:cNvCxnSpPr/>
          <p:nvPr/>
        </p:nvCxnSpPr>
        <p:spPr>
          <a:xfrm rot="10800000">
            <a:off x="1760760" y="2360356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7" name="Google Shape;2097;p29"/>
          <p:cNvCxnSpPr>
            <a:endCxn id="2094" idx="3"/>
          </p:cNvCxnSpPr>
          <p:nvPr/>
        </p:nvCxnSpPr>
        <p:spPr>
          <a:xfrm flipH="1">
            <a:off x="1764190" y="2746141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8" name="Google Shape;2098;p29"/>
          <p:cNvCxnSpPr/>
          <p:nvPr/>
        </p:nvCxnSpPr>
        <p:spPr>
          <a:xfrm rot="10800000">
            <a:off x="1764154" y="2360237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099" name="Google Shape;2099;p29"/>
          <p:cNvGrpSpPr/>
          <p:nvPr/>
        </p:nvGrpSpPr>
        <p:grpSpPr>
          <a:xfrm>
            <a:off x="2321768" y="2920940"/>
            <a:ext cx="102413" cy="1039810"/>
            <a:chOff x="5649100" y="1637966"/>
            <a:chExt cx="384000" cy="3898800"/>
          </a:xfrm>
        </p:grpSpPr>
        <p:sp>
          <p:nvSpPr>
            <p:cNvPr id="2100" name="Google Shape;2100;p29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29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02" name="Google Shape;2102;p29"/>
            <p:cNvCxnSpPr>
              <a:stCxn id="2100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03" name="Google Shape;2103;p29"/>
            <p:cNvCxnSpPr>
              <a:stCxn id="2101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104" name="Google Shape;2104;p29"/>
          <p:cNvCxnSpPr/>
          <p:nvPr/>
        </p:nvCxnSpPr>
        <p:spPr>
          <a:xfrm>
            <a:off x="1517113" y="3098684"/>
            <a:ext cx="10365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5" name="Google Shape;2105;p29"/>
          <p:cNvCxnSpPr/>
          <p:nvPr/>
        </p:nvCxnSpPr>
        <p:spPr>
          <a:xfrm>
            <a:off x="2074466" y="3098684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6" name="Google Shape;2106;p29"/>
          <p:cNvCxnSpPr/>
          <p:nvPr/>
        </p:nvCxnSpPr>
        <p:spPr>
          <a:xfrm>
            <a:off x="1987096" y="3225218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7" name="Google Shape;2107;p29"/>
          <p:cNvCxnSpPr/>
          <p:nvPr/>
        </p:nvCxnSpPr>
        <p:spPr>
          <a:xfrm>
            <a:off x="1905754" y="3393929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8" name="Google Shape;2108;p29"/>
          <p:cNvCxnSpPr/>
          <p:nvPr/>
        </p:nvCxnSpPr>
        <p:spPr>
          <a:xfrm rot="10800000">
            <a:off x="1987096" y="3285642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9" name="Google Shape;2109;p29"/>
          <p:cNvCxnSpPr/>
          <p:nvPr/>
        </p:nvCxnSpPr>
        <p:spPr>
          <a:xfrm>
            <a:off x="1976697" y="3282461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0" name="Google Shape;2110;p29"/>
          <p:cNvCxnSpPr/>
          <p:nvPr/>
        </p:nvCxnSpPr>
        <p:spPr>
          <a:xfrm>
            <a:off x="2155808" y="3276435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1" name="Google Shape;2111;p29"/>
          <p:cNvCxnSpPr/>
          <p:nvPr/>
        </p:nvCxnSpPr>
        <p:spPr>
          <a:xfrm>
            <a:off x="2146809" y="3393929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2" name="Google Shape;2112;p29"/>
          <p:cNvCxnSpPr/>
          <p:nvPr/>
        </p:nvCxnSpPr>
        <p:spPr>
          <a:xfrm>
            <a:off x="1764154" y="3490338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3" name="Google Shape;2113;p29"/>
          <p:cNvCxnSpPr/>
          <p:nvPr/>
        </p:nvCxnSpPr>
        <p:spPr>
          <a:xfrm>
            <a:off x="1633120" y="3601772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4" name="Google Shape;2114;p29"/>
          <p:cNvCxnSpPr/>
          <p:nvPr/>
        </p:nvCxnSpPr>
        <p:spPr>
          <a:xfrm>
            <a:off x="1633120" y="3681575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5" name="Google Shape;2115;p29"/>
          <p:cNvCxnSpPr/>
          <p:nvPr/>
        </p:nvCxnSpPr>
        <p:spPr>
          <a:xfrm>
            <a:off x="1764154" y="3686161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6" name="Google Shape;2116;p29"/>
          <p:cNvSpPr/>
          <p:nvPr/>
        </p:nvSpPr>
        <p:spPr>
          <a:xfrm rot="10800000">
            <a:off x="1687390" y="3876041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17" name="Google Shape;2117;p29"/>
          <p:cNvCxnSpPr/>
          <p:nvPr/>
        </p:nvCxnSpPr>
        <p:spPr>
          <a:xfrm>
            <a:off x="2246191" y="3399956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8" name="Google Shape;2118;p29"/>
          <p:cNvCxnSpPr/>
          <p:nvPr/>
        </p:nvCxnSpPr>
        <p:spPr>
          <a:xfrm rot="10800000">
            <a:off x="1760760" y="3399956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9" name="Google Shape;2119;p29"/>
          <p:cNvCxnSpPr>
            <a:endCxn id="2116" idx="3"/>
          </p:cNvCxnSpPr>
          <p:nvPr/>
        </p:nvCxnSpPr>
        <p:spPr>
          <a:xfrm flipH="1">
            <a:off x="1764190" y="3785741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0" name="Google Shape;2120;p29"/>
          <p:cNvCxnSpPr/>
          <p:nvPr/>
        </p:nvCxnSpPr>
        <p:spPr>
          <a:xfrm rot="10800000">
            <a:off x="1764154" y="3399837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21" name="Google Shape;2121;p29"/>
          <p:cNvGrpSpPr/>
          <p:nvPr/>
        </p:nvGrpSpPr>
        <p:grpSpPr>
          <a:xfrm>
            <a:off x="2321768" y="3980215"/>
            <a:ext cx="102413" cy="1039810"/>
            <a:chOff x="5649100" y="1637966"/>
            <a:chExt cx="384000" cy="3898800"/>
          </a:xfrm>
        </p:grpSpPr>
        <p:sp>
          <p:nvSpPr>
            <p:cNvPr id="2122" name="Google Shape;2122;p29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29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24" name="Google Shape;2124;p29"/>
            <p:cNvCxnSpPr>
              <a:stCxn id="2122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25" name="Google Shape;2125;p29"/>
            <p:cNvCxnSpPr>
              <a:stCxn id="2123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126" name="Google Shape;2126;p29"/>
          <p:cNvCxnSpPr/>
          <p:nvPr/>
        </p:nvCxnSpPr>
        <p:spPr>
          <a:xfrm>
            <a:off x="1517113" y="4157959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7" name="Google Shape;2127;p29"/>
          <p:cNvCxnSpPr/>
          <p:nvPr/>
        </p:nvCxnSpPr>
        <p:spPr>
          <a:xfrm>
            <a:off x="2074466" y="4157959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8" name="Google Shape;2128;p29"/>
          <p:cNvCxnSpPr/>
          <p:nvPr/>
        </p:nvCxnSpPr>
        <p:spPr>
          <a:xfrm>
            <a:off x="1987096" y="4284493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9" name="Google Shape;2129;p29"/>
          <p:cNvCxnSpPr/>
          <p:nvPr/>
        </p:nvCxnSpPr>
        <p:spPr>
          <a:xfrm>
            <a:off x="1905754" y="4453204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0" name="Google Shape;2130;p29"/>
          <p:cNvCxnSpPr/>
          <p:nvPr/>
        </p:nvCxnSpPr>
        <p:spPr>
          <a:xfrm rot="10800000">
            <a:off x="1987096" y="4344917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1" name="Google Shape;2131;p29"/>
          <p:cNvCxnSpPr/>
          <p:nvPr/>
        </p:nvCxnSpPr>
        <p:spPr>
          <a:xfrm>
            <a:off x="1976697" y="4341736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2" name="Google Shape;2132;p29"/>
          <p:cNvCxnSpPr/>
          <p:nvPr/>
        </p:nvCxnSpPr>
        <p:spPr>
          <a:xfrm>
            <a:off x="2155808" y="4335710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3" name="Google Shape;2133;p29"/>
          <p:cNvCxnSpPr/>
          <p:nvPr/>
        </p:nvCxnSpPr>
        <p:spPr>
          <a:xfrm>
            <a:off x="2146809" y="4453204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4" name="Google Shape;2134;p29"/>
          <p:cNvCxnSpPr/>
          <p:nvPr/>
        </p:nvCxnSpPr>
        <p:spPr>
          <a:xfrm>
            <a:off x="1764154" y="4549613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5" name="Google Shape;2135;p29"/>
          <p:cNvCxnSpPr/>
          <p:nvPr/>
        </p:nvCxnSpPr>
        <p:spPr>
          <a:xfrm>
            <a:off x="1633120" y="4661047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6" name="Google Shape;2136;p29"/>
          <p:cNvCxnSpPr/>
          <p:nvPr/>
        </p:nvCxnSpPr>
        <p:spPr>
          <a:xfrm>
            <a:off x="1633120" y="4740850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7" name="Google Shape;2137;p29"/>
          <p:cNvCxnSpPr/>
          <p:nvPr/>
        </p:nvCxnSpPr>
        <p:spPr>
          <a:xfrm>
            <a:off x="1764154" y="4745436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8" name="Google Shape;2138;p29"/>
          <p:cNvSpPr/>
          <p:nvPr/>
        </p:nvSpPr>
        <p:spPr>
          <a:xfrm rot="10800000">
            <a:off x="1687390" y="4935316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39" name="Google Shape;2139;p29"/>
          <p:cNvCxnSpPr/>
          <p:nvPr/>
        </p:nvCxnSpPr>
        <p:spPr>
          <a:xfrm>
            <a:off x="2246191" y="4459231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0" name="Google Shape;2140;p29"/>
          <p:cNvCxnSpPr/>
          <p:nvPr/>
        </p:nvCxnSpPr>
        <p:spPr>
          <a:xfrm rot="10800000">
            <a:off x="1760760" y="4459231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1" name="Google Shape;2141;p29"/>
          <p:cNvCxnSpPr>
            <a:endCxn id="2138" idx="3"/>
          </p:cNvCxnSpPr>
          <p:nvPr/>
        </p:nvCxnSpPr>
        <p:spPr>
          <a:xfrm flipH="1">
            <a:off x="1764190" y="4845016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2" name="Google Shape;2142;p29"/>
          <p:cNvCxnSpPr/>
          <p:nvPr/>
        </p:nvCxnSpPr>
        <p:spPr>
          <a:xfrm rot="10800000">
            <a:off x="1764154" y="4459112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43" name="Google Shape;2143;p29"/>
          <p:cNvGrpSpPr/>
          <p:nvPr/>
        </p:nvGrpSpPr>
        <p:grpSpPr>
          <a:xfrm>
            <a:off x="3384318" y="1876415"/>
            <a:ext cx="102413" cy="1039810"/>
            <a:chOff x="5649100" y="1637966"/>
            <a:chExt cx="384000" cy="3898800"/>
          </a:xfrm>
        </p:grpSpPr>
        <p:sp>
          <p:nvSpPr>
            <p:cNvPr id="2144" name="Google Shape;2144;p29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29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46" name="Google Shape;2146;p29"/>
            <p:cNvCxnSpPr>
              <a:stCxn id="2144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7" name="Google Shape;2147;p29"/>
            <p:cNvCxnSpPr>
              <a:stCxn id="2145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148" name="Google Shape;2148;p29"/>
          <p:cNvCxnSpPr/>
          <p:nvPr/>
        </p:nvCxnSpPr>
        <p:spPr>
          <a:xfrm>
            <a:off x="2579663" y="2054159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9" name="Google Shape;2149;p29"/>
          <p:cNvCxnSpPr/>
          <p:nvPr/>
        </p:nvCxnSpPr>
        <p:spPr>
          <a:xfrm>
            <a:off x="3137016" y="2054159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0" name="Google Shape;2150;p29"/>
          <p:cNvCxnSpPr/>
          <p:nvPr/>
        </p:nvCxnSpPr>
        <p:spPr>
          <a:xfrm>
            <a:off x="3049646" y="2180693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1" name="Google Shape;2151;p29"/>
          <p:cNvCxnSpPr/>
          <p:nvPr/>
        </p:nvCxnSpPr>
        <p:spPr>
          <a:xfrm>
            <a:off x="2968304" y="2349404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2" name="Google Shape;2152;p29"/>
          <p:cNvCxnSpPr/>
          <p:nvPr/>
        </p:nvCxnSpPr>
        <p:spPr>
          <a:xfrm rot="10800000">
            <a:off x="3049646" y="2241117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3" name="Google Shape;2153;p29"/>
          <p:cNvCxnSpPr/>
          <p:nvPr/>
        </p:nvCxnSpPr>
        <p:spPr>
          <a:xfrm>
            <a:off x="3039247" y="2237936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4" name="Google Shape;2154;p29"/>
          <p:cNvCxnSpPr/>
          <p:nvPr/>
        </p:nvCxnSpPr>
        <p:spPr>
          <a:xfrm>
            <a:off x="3218358" y="2231910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5" name="Google Shape;2155;p29"/>
          <p:cNvCxnSpPr/>
          <p:nvPr/>
        </p:nvCxnSpPr>
        <p:spPr>
          <a:xfrm>
            <a:off x="3209359" y="2349404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6" name="Google Shape;2156;p29"/>
          <p:cNvCxnSpPr/>
          <p:nvPr/>
        </p:nvCxnSpPr>
        <p:spPr>
          <a:xfrm>
            <a:off x="2826704" y="2445813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7" name="Google Shape;2157;p29"/>
          <p:cNvCxnSpPr/>
          <p:nvPr/>
        </p:nvCxnSpPr>
        <p:spPr>
          <a:xfrm>
            <a:off x="2695670" y="2557247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8" name="Google Shape;2158;p29"/>
          <p:cNvCxnSpPr/>
          <p:nvPr/>
        </p:nvCxnSpPr>
        <p:spPr>
          <a:xfrm>
            <a:off x="2695670" y="2637050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9" name="Google Shape;2159;p29"/>
          <p:cNvCxnSpPr/>
          <p:nvPr/>
        </p:nvCxnSpPr>
        <p:spPr>
          <a:xfrm>
            <a:off x="2826704" y="2641636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0" name="Google Shape;2160;p29"/>
          <p:cNvSpPr/>
          <p:nvPr/>
        </p:nvSpPr>
        <p:spPr>
          <a:xfrm rot="10800000">
            <a:off x="2749940" y="2831516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61" name="Google Shape;2161;p29"/>
          <p:cNvCxnSpPr/>
          <p:nvPr/>
        </p:nvCxnSpPr>
        <p:spPr>
          <a:xfrm>
            <a:off x="3308741" y="2355431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2" name="Google Shape;2162;p29"/>
          <p:cNvCxnSpPr/>
          <p:nvPr/>
        </p:nvCxnSpPr>
        <p:spPr>
          <a:xfrm rot="10800000">
            <a:off x="2823310" y="2355431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3" name="Google Shape;2163;p29"/>
          <p:cNvCxnSpPr>
            <a:endCxn id="2160" idx="3"/>
          </p:cNvCxnSpPr>
          <p:nvPr/>
        </p:nvCxnSpPr>
        <p:spPr>
          <a:xfrm flipH="1">
            <a:off x="2826740" y="2741216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4" name="Google Shape;2164;p29"/>
          <p:cNvCxnSpPr/>
          <p:nvPr/>
        </p:nvCxnSpPr>
        <p:spPr>
          <a:xfrm rot="10800000">
            <a:off x="2826704" y="2355312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65" name="Google Shape;2165;p29"/>
          <p:cNvGrpSpPr/>
          <p:nvPr/>
        </p:nvGrpSpPr>
        <p:grpSpPr>
          <a:xfrm>
            <a:off x="3384318" y="2916015"/>
            <a:ext cx="102413" cy="1039810"/>
            <a:chOff x="5649100" y="1637966"/>
            <a:chExt cx="384000" cy="3898800"/>
          </a:xfrm>
        </p:grpSpPr>
        <p:sp>
          <p:nvSpPr>
            <p:cNvPr id="2166" name="Google Shape;2166;p29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29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68" name="Google Shape;2168;p29"/>
            <p:cNvCxnSpPr>
              <a:stCxn id="2166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9" name="Google Shape;2169;p29"/>
            <p:cNvCxnSpPr>
              <a:stCxn id="2167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170" name="Google Shape;2170;p29"/>
          <p:cNvCxnSpPr/>
          <p:nvPr/>
        </p:nvCxnSpPr>
        <p:spPr>
          <a:xfrm>
            <a:off x="2579663" y="3093759"/>
            <a:ext cx="10365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1" name="Google Shape;2171;p29"/>
          <p:cNvCxnSpPr/>
          <p:nvPr/>
        </p:nvCxnSpPr>
        <p:spPr>
          <a:xfrm>
            <a:off x="3137016" y="3093759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2" name="Google Shape;2172;p29"/>
          <p:cNvCxnSpPr/>
          <p:nvPr/>
        </p:nvCxnSpPr>
        <p:spPr>
          <a:xfrm>
            <a:off x="3049646" y="3220293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3" name="Google Shape;2173;p29"/>
          <p:cNvCxnSpPr/>
          <p:nvPr/>
        </p:nvCxnSpPr>
        <p:spPr>
          <a:xfrm>
            <a:off x="2968304" y="3389004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4" name="Google Shape;2174;p29"/>
          <p:cNvCxnSpPr/>
          <p:nvPr/>
        </p:nvCxnSpPr>
        <p:spPr>
          <a:xfrm rot="10800000">
            <a:off x="3049646" y="3280717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5" name="Google Shape;2175;p29"/>
          <p:cNvCxnSpPr/>
          <p:nvPr/>
        </p:nvCxnSpPr>
        <p:spPr>
          <a:xfrm>
            <a:off x="3039247" y="3277536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6" name="Google Shape;2176;p29"/>
          <p:cNvCxnSpPr/>
          <p:nvPr/>
        </p:nvCxnSpPr>
        <p:spPr>
          <a:xfrm>
            <a:off x="3218358" y="3271510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7" name="Google Shape;2177;p29"/>
          <p:cNvCxnSpPr/>
          <p:nvPr/>
        </p:nvCxnSpPr>
        <p:spPr>
          <a:xfrm>
            <a:off x="3209359" y="3389004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8" name="Google Shape;2178;p29"/>
          <p:cNvCxnSpPr/>
          <p:nvPr/>
        </p:nvCxnSpPr>
        <p:spPr>
          <a:xfrm>
            <a:off x="2826704" y="3485413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9" name="Google Shape;2179;p29"/>
          <p:cNvCxnSpPr/>
          <p:nvPr/>
        </p:nvCxnSpPr>
        <p:spPr>
          <a:xfrm>
            <a:off x="2695670" y="3596847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0" name="Google Shape;2180;p29"/>
          <p:cNvCxnSpPr/>
          <p:nvPr/>
        </p:nvCxnSpPr>
        <p:spPr>
          <a:xfrm>
            <a:off x="2695670" y="3676650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1" name="Google Shape;2181;p29"/>
          <p:cNvCxnSpPr/>
          <p:nvPr/>
        </p:nvCxnSpPr>
        <p:spPr>
          <a:xfrm>
            <a:off x="2826704" y="3681236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82" name="Google Shape;2182;p29"/>
          <p:cNvSpPr/>
          <p:nvPr/>
        </p:nvSpPr>
        <p:spPr>
          <a:xfrm rot="10800000">
            <a:off x="2749940" y="3871116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83" name="Google Shape;2183;p29"/>
          <p:cNvCxnSpPr/>
          <p:nvPr/>
        </p:nvCxnSpPr>
        <p:spPr>
          <a:xfrm>
            <a:off x="3308741" y="3395031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4" name="Google Shape;2184;p29"/>
          <p:cNvCxnSpPr/>
          <p:nvPr/>
        </p:nvCxnSpPr>
        <p:spPr>
          <a:xfrm rot="10800000">
            <a:off x="2823310" y="3395031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5" name="Google Shape;2185;p29"/>
          <p:cNvCxnSpPr>
            <a:endCxn id="2182" idx="3"/>
          </p:cNvCxnSpPr>
          <p:nvPr/>
        </p:nvCxnSpPr>
        <p:spPr>
          <a:xfrm flipH="1">
            <a:off x="2826740" y="3780816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6" name="Google Shape;2186;p29"/>
          <p:cNvCxnSpPr/>
          <p:nvPr/>
        </p:nvCxnSpPr>
        <p:spPr>
          <a:xfrm rot="10800000">
            <a:off x="2826704" y="3394912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87" name="Google Shape;2187;p29"/>
          <p:cNvGrpSpPr/>
          <p:nvPr/>
        </p:nvGrpSpPr>
        <p:grpSpPr>
          <a:xfrm>
            <a:off x="3384318" y="3975290"/>
            <a:ext cx="102413" cy="1039810"/>
            <a:chOff x="5649100" y="1637966"/>
            <a:chExt cx="384000" cy="3898800"/>
          </a:xfrm>
        </p:grpSpPr>
        <p:sp>
          <p:nvSpPr>
            <p:cNvPr id="2188" name="Google Shape;2188;p29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29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90" name="Google Shape;2190;p29"/>
            <p:cNvCxnSpPr>
              <a:stCxn id="2188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91" name="Google Shape;2191;p29"/>
            <p:cNvCxnSpPr>
              <a:stCxn id="2189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192" name="Google Shape;2192;p29"/>
          <p:cNvCxnSpPr/>
          <p:nvPr/>
        </p:nvCxnSpPr>
        <p:spPr>
          <a:xfrm>
            <a:off x="2579663" y="4153034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3" name="Google Shape;2193;p29"/>
          <p:cNvCxnSpPr/>
          <p:nvPr/>
        </p:nvCxnSpPr>
        <p:spPr>
          <a:xfrm>
            <a:off x="3137016" y="4153034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4" name="Google Shape;2194;p29"/>
          <p:cNvCxnSpPr/>
          <p:nvPr/>
        </p:nvCxnSpPr>
        <p:spPr>
          <a:xfrm>
            <a:off x="3049646" y="4279568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5" name="Google Shape;2195;p29"/>
          <p:cNvCxnSpPr/>
          <p:nvPr/>
        </p:nvCxnSpPr>
        <p:spPr>
          <a:xfrm>
            <a:off x="2968304" y="4448279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6" name="Google Shape;2196;p29"/>
          <p:cNvCxnSpPr/>
          <p:nvPr/>
        </p:nvCxnSpPr>
        <p:spPr>
          <a:xfrm rot="10800000">
            <a:off x="3049646" y="4339992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7" name="Google Shape;2197;p29"/>
          <p:cNvCxnSpPr/>
          <p:nvPr/>
        </p:nvCxnSpPr>
        <p:spPr>
          <a:xfrm>
            <a:off x="3039247" y="4336811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8" name="Google Shape;2198;p29"/>
          <p:cNvCxnSpPr/>
          <p:nvPr/>
        </p:nvCxnSpPr>
        <p:spPr>
          <a:xfrm>
            <a:off x="3218358" y="4330785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9" name="Google Shape;2199;p29"/>
          <p:cNvCxnSpPr/>
          <p:nvPr/>
        </p:nvCxnSpPr>
        <p:spPr>
          <a:xfrm>
            <a:off x="3209359" y="4448279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0" name="Google Shape;2200;p29"/>
          <p:cNvCxnSpPr/>
          <p:nvPr/>
        </p:nvCxnSpPr>
        <p:spPr>
          <a:xfrm>
            <a:off x="2826704" y="4544688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1" name="Google Shape;2201;p29"/>
          <p:cNvCxnSpPr/>
          <p:nvPr/>
        </p:nvCxnSpPr>
        <p:spPr>
          <a:xfrm>
            <a:off x="2695670" y="4656122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2" name="Google Shape;2202;p29"/>
          <p:cNvCxnSpPr/>
          <p:nvPr/>
        </p:nvCxnSpPr>
        <p:spPr>
          <a:xfrm>
            <a:off x="2695670" y="4735925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3" name="Google Shape;2203;p29"/>
          <p:cNvCxnSpPr/>
          <p:nvPr/>
        </p:nvCxnSpPr>
        <p:spPr>
          <a:xfrm>
            <a:off x="2826704" y="4740511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4" name="Google Shape;2204;p29"/>
          <p:cNvSpPr/>
          <p:nvPr/>
        </p:nvSpPr>
        <p:spPr>
          <a:xfrm rot="10800000">
            <a:off x="2749940" y="4930391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05" name="Google Shape;2205;p29"/>
          <p:cNvCxnSpPr/>
          <p:nvPr/>
        </p:nvCxnSpPr>
        <p:spPr>
          <a:xfrm>
            <a:off x="3308741" y="4454306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6" name="Google Shape;2206;p29"/>
          <p:cNvCxnSpPr/>
          <p:nvPr/>
        </p:nvCxnSpPr>
        <p:spPr>
          <a:xfrm rot="10800000">
            <a:off x="2823310" y="4454306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7" name="Google Shape;2207;p29"/>
          <p:cNvCxnSpPr>
            <a:endCxn id="2204" idx="3"/>
          </p:cNvCxnSpPr>
          <p:nvPr/>
        </p:nvCxnSpPr>
        <p:spPr>
          <a:xfrm flipH="1">
            <a:off x="2826740" y="4840091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8" name="Google Shape;2208;p29"/>
          <p:cNvCxnSpPr/>
          <p:nvPr/>
        </p:nvCxnSpPr>
        <p:spPr>
          <a:xfrm rot="10800000">
            <a:off x="2826704" y="4454187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209" name="Google Shape;2209;p29"/>
          <p:cNvGrpSpPr/>
          <p:nvPr/>
        </p:nvGrpSpPr>
        <p:grpSpPr>
          <a:xfrm>
            <a:off x="4367043" y="1866590"/>
            <a:ext cx="102413" cy="1039810"/>
            <a:chOff x="5649100" y="1637966"/>
            <a:chExt cx="384000" cy="3898800"/>
          </a:xfrm>
        </p:grpSpPr>
        <p:sp>
          <p:nvSpPr>
            <p:cNvPr id="2210" name="Google Shape;2210;p29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29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12" name="Google Shape;2212;p29"/>
            <p:cNvCxnSpPr>
              <a:stCxn id="2210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13" name="Google Shape;2213;p29"/>
            <p:cNvCxnSpPr>
              <a:stCxn id="2211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214" name="Google Shape;2214;p29"/>
          <p:cNvCxnSpPr/>
          <p:nvPr/>
        </p:nvCxnSpPr>
        <p:spPr>
          <a:xfrm>
            <a:off x="3562388" y="2044334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5" name="Google Shape;2215;p29"/>
          <p:cNvCxnSpPr/>
          <p:nvPr/>
        </p:nvCxnSpPr>
        <p:spPr>
          <a:xfrm>
            <a:off x="4119741" y="2044334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6" name="Google Shape;2216;p29"/>
          <p:cNvCxnSpPr/>
          <p:nvPr/>
        </p:nvCxnSpPr>
        <p:spPr>
          <a:xfrm>
            <a:off x="4032371" y="2170868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7" name="Google Shape;2217;p29"/>
          <p:cNvCxnSpPr/>
          <p:nvPr/>
        </p:nvCxnSpPr>
        <p:spPr>
          <a:xfrm>
            <a:off x="3951029" y="2339579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8" name="Google Shape;2218;p29"/>
          <p:cNvCxnSpPr/>
          <p:nvPr/>
        </p:nvCxnSpPr>
        <p:spPr>
          <a:xfrm rot="10800000">
            <a:off x="4032371" y="2231292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9" name="Google Shape;2219;p29"/>
          <p:cNvCxnSpPr/>
          <p:nvPr/>
        </p:nvCxnSpPr>
        <p:spPr>
          <a:xfrm>
            <a:off x="4021972" y="2228111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0" name="Google Shape;2220;p29"/>
          <p:cNvCxnSpPr/>
          <p:nvPr/>
        </p:nvCxnSpPr>
        <p:spPr>
          <a:xfrm>
            <a:off x="4201083" y="2222085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1" name="Google Shape;2221;p29"/>
          <p:cNvCxnSpPr/>
          <p:nvPr/>
        </p:nvCxnSpPr>
        <p:spPr>
          <a:xfrm>
            <a:off x="4192084" y="2339579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2" name="Google Shape;2222;p29"/>
          <p:cNvCxnSpPr/>
          <p:nvPr/>
        </p:nvCxnSpPr>
        <p:spPr>
          <a:xfrm>
            <a:off x="3809429" y="2435988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3" name="Google Shape;2223;p29"/>
          <p:cNvCxnSpPr/>
          <p:nvPr/>
        </p:nvCxnSpPr>
        <p:spPr>
          <a:xfrm>
            <a:off x="3678395" y="2547422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4" name="Google Shape;2224;p29"/>
          <p:cNvCxnSpPr/>
          <p:nvPr/>
        </p:nvCxnSpPr>
        <p:spPr>
          <a:xfrm>
            <a:off x="3678395" y="2627225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5" name="Google Shape;2225;p29"/>
          <p:cNvCxnSpPr/>
          <p:nvPr/>
        </p:nvCxnSpPr>
        <p:spPr>
          <a:xfrm>
            <a:off x="3809429" y="2631811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26" name="Google Shape;2226;p29"/>
          <p:cNvSpPr/>
          <p:nvPr/>
        </p:nvSpPr>
        <p:spPr>
          <a:xfrm rot="10800000">
            <a:off x="3732665" y="2821691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27" name="Google Shape;2227;p29"/>
          <p:cNvCxnSpPr/>
          <p:nvPr/>
        </p:nvCxnSpPr>
        <p:spPr>
          <a:xfrm>
            <a:off x="4291466" y="2345606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8" name="Google Shape;2228;p29"/>
          <p:cNvCxnSpPr/>
          <p:nvPr/>
        </p:nvCxnSpPr>
        <p:spPr>
          <a:xfrm rot="10800000">
            <a:off x="3806035" y="2345606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9" name="Google Shape;2229;p29"/>
          <p:cNvCxnSpPr>
            <a:endCxn id="2226" idx="3"/>
          </p:cNvCxnSpPr>
          <p:nvPr/>
        </p:nvCxnSpPr>
        <p:spPr>
          <a:xfrm flipH="1">
            <a:off x="3809465" y="2731391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0" name="Google Shape;2230;p29"/>
          <p:cNvCxnSpPr/>
          <p:nvPr/>
        </p:nvCxnSpPr>
        <p:spPr>
          <a:xfrm rot="10800000">
            <a:off x="3809429" y="2345487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231" name="Google Shape;2231;p29"/>
          <p:cNvGrpSpPr/>
          <p:nvPr/>
        </p:nvGrpSpPr>
        <p:grpSpPr>
          <a:xfrm>
            <a:off x="4367043" y="2906190"/>
            <a:ext cx="102413" cy="1039810"/>
            <a:chOff x="5649100" y="1637966"/>
            <a:chExt cx="384000" cy="3898800"/>
          </a:xfrm>
        </p:grpSpPr>
        <p:sp>
          <p:nvSpPr>
            <p:cNvPr id="2232" name="Google Shape;2232;p29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29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34" name="Google Shape;2234;p29"/>
            <p:cNvCxnSpPr>
              <a:stCxn id="2232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5" name="Google Shape;2235;p29"/>
            <p:cNvCxnSpPr>
              <a:stCxn id="2233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236" name="Google Shape;2236;p29"/>
          <p:cNvCxnSpPr/>
          <p:nvPr/>
        </p:nvCxnSpPr>
        <p:spPr>
          <a:xfrm>
            <a:off x="3562388" y="3083934"/>
            <a:ext cx="10365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7" name="Google Shape;2237;p29"/>
          <p:cNvCxnSpPr/>
          <p:nvPr/>
        </p:nvCxnSpPr>
        <p:spPr>
          <a:xfrm>
            <a:off x="4119741" y="3083934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8" name="Google Shape;2238;p29"/>
          <p:cNvCxnSpPr/>
          <p:nvPr/>
        </p:nvCxnSpPr>
        <p:spPr>
          <a:xfrm>
            <a:off x="4032371" y="3210468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9" name="Google Shape;2239;p29"/>
          <p:cNvCxnSpPr/>
          <p:nvPr/>
        </p:nvCxnSpPr>
        <p:spPr>
          <a:xfrm>
            <a:off x="3951029" y="3379179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0" name="Google Shape;2240;p29"/>
          <p:cNvCxnSpPr/>
          <p:nvPr/>
        </p:nvCxnSpPr>
        <p:spPr>
          <a:xfrm rot="10800000">
            <a:off x="4032371" y="3270892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1" name="Google Shape;2241;p29"/>
          <p:cNvCxnSpPr/>
          <p:nvPr/>
        </p:nvCxnSpPr>
        <p:spPr>
          <a:xfrm>
            <a:off x="4021972" y="3267711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2" name="Google Shape;2242;p29"/>
          <p:cNvCxnSpPr/>
          <p:nvPr/>
        </p:nvCxnSpPr>
        <p:spPr>
          <a:xfrm>
            <a:off x="4201083" y="3261685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3" name="Google Shape;2243;p29"/>
          <p:cNvCxnSpPr/>
          <p:nvPr/>
        </p:nvCxnSpPr>
        <p:spPr>
          <a:xfrm>
            <a:off x="4192084" y="3379179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4" name="Google Shape;2244;p29"/>
          <p:cNvCxnSpPr/>
          <p:nvPr/>
        </p:nvCxnSpPr>
        <p:spPr>
          <a:xfrm>
            <a:off x="3809429" y="3475588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5" name="Google Shape;2245;p29"/>
          <p:cNvCxnSpPr/>
          <p:nvPr/>
        </p:nvCxnSpPr>
        <p:spPr>
          <a:xfrm>
            <a:off x="3678395" y="3587022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6" name="Google Shape;2246;p29"/>
          <p:cNvCxnSpPr/>
          <p:nvPr/>
        </p:nvCxnSpPr>
        <p:spPr>
          <a:xfrm>
            <a:off x="3678395" y="3666825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7" name="Google Shape;2247;p29"/>
          <p:cNvCxnSpPr/>
          <p:nvPr/>
        </p:nvCxnSpPr>
        <p:spPr>
          <a:xfrm>
            <a:off x="3809429" y="3671411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48" name="Google Shape;2248;p29"/>
          <p:cNvSpPr/>
          <p:nvPr/>
        </p:nvSpPr>
        <p:spPr>
          <a:xfrm rot="10800000">
            <a:off x="3732665" y="3861291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49" name="Google Shape;2249;p29"/>
          <p:cNvCxnSpPr/>
          <p:nvPr/>
        </p:nvCxnSpPr>
        <p:spPr>
          <a:xfrm>
            <a:off x="4291466" y="3385206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0" name="Google Shape;2250;p29"/>
          <p:cNvCxnSpPr/>
          <p:nvPr/>
        </p:nvCxnSpPr>
        <p:spPr>
          <a:xfrm rot="10800000">
            <a:off x="3806035" y="3385206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1" name="Google Shape;2251;p29"/>
          <p:cNvCxnSpPr>
            <a:endCxn id="2248" idx="3"/>
          </p:cNvCxnSpPr>
          <p:nvPr/>
        </p:nvCxnSpPr>
        <p:spPr>
          <a:xfrm flipH="1">
            <a:off x="3809465" y="3770991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2" name="Google Shape;2252;p29"/>
          <p:cNvCxnSpPr/>
          <p:nvPr/>
        </p:nvCxnSpPr>
        <p:spPr>
          <a:xfrm rot="10800000">
            <a:off x="3809429" y="3385087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253" name="Google Shape;2253;p29"/>
          <p:cNvGrpSpPr/>
          <p:nvPr/>
        </p:nvGrpSpPr>
        <p:grpSpPr>
          <a:xfrm>
            <a:off x="4367043" y="3965465"/>
            <a:ext cx="102413" cy="1039810"/>
            <a:chOff x="5649100" y="1637966"/>
            <a:chExt cx="384000" cy="3898800"/>
          </a:xfrm>
        </p:grpSpPr>
        <p:sp>
          <p:nvSpPr>
            <p:cNvPr id="2254" name="Google Shape;2254;p29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29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56" name="Google Shape;2256;p29"/>
            <p:cNvCxnSpPr>
              <a:stCxn id="2254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7" name="Google Shape;2257;p29"/>
            <p:cNvCxnSpPr>
              <a:stCxn id="2255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258" name="Google Shape;2258;p29"/>
          <p:cNvCxnSpPr/>
          <p:nvPr/>
        </p:nvCxnSpPr>
        <p:spPr>
          <a:xfrm>
            <a:off x="3562388" y="4143209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9" name="Google Shape;2259;p29"/>
          <p:cNvCxnSpPr/>
          <p:nvPr/>
        </p:nvCxnSpPr>
        <p:spPr>
          <a:xfrm>
            <a:off x="4119741" y="4143209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0" name="Google Shape;2260;p29"/>
          <p:cNvCxnSpPr/>
          <p:nvPr/>
        </p:nvCxnSpPr>
        <p:spPr>
          <a:xfrm>
            <a:off x="4032371" y="4269743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1" name="Google Shape;2261;p29"/>
          <p:cNvCxnSpPr/>
          <p:nvPr/>
        </p:nvCxnSpPr>
        <p:spPr>
          <a:xfrm>
            <a:off x="3951029" y="4438454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2" name="Google Shape;2262;p29"/>
          <p:cNvCxnSpPr/>
          <p:nvPr/>
        </p:nvCxnSpPr>
        <p:spPr>
          <a:xfrm rot="10800000">
            <a:off x="4032371" y="4330167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3" name="Google Shape;2263;p29"/>
          <p:cNvCxnSpPr/>
          <p:nvPr/>
        </p:nvCxnSpPr>
        <p:spPr>
          <a:xfrm>
            <a:off x="4021972" y="4326986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4" name="Google Shape;2264;p29"/>
          <p:cNvCxnSpPr/>
          <p:nvPr/>
        </p:nvCxnSpPr>
        <p:spPr>
          <a:xfrm>
            <a:off x="4201083" y="4320960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5" name="Google Shape;2265;p29"/>
          <p:cNvCxnSpPr/>
          <p:nvPr/>
        </p:nvCxnSpPr>
        <p:spPr>
          <a:xfrm>
            <a:off x="4192084" y="4438454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6" name="Google Shape;2266;p29"/>
          <p:cNvCxnSpPr/>
          <p:nvPr/>
        </p:nvCxnSpPr>
        <p:spPr>
          <a:xfrm>
            <a:off x="3809429" y="4534863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7" name="Google Shape;2267;p29"/>
          <p:cNvCxnSpPr/>
          <p:nvPr/>
        </p:nvCxnSpPr>
        <p:spPr>
          <a:xfrm>
            <a:off x="3678395" y="4646297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8" name="Google Shape;2268;p29"/>
          <p:cNvCxnSpPr/>
          <p:nvPr/>
        </p:nvCxnSpPr>
        <p:spPr>
          <a:xfrm>
            <a:off x="3678395" y="4726100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9" name="Google Shape;2269;p29"/>
          <p:cNvCxnSpPr/>
          <p:nvPr/>
        </p:nvCxnSpPr>
        <p:spPr>
          <a:xfrm>
            <a:off x="3809429" y="4730686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70" name="Google Shape;2270;p29"/>
          <p:cNvSpPr/>
          <p:nvPr/>
        </p:nvSpPr>
        <p:spPr>
          <a:xfrm rot="10800000">
            <a:off x="3732665" y="4920566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71" name="Google Shape;2271;p29"/>
          <p:cNvCxnSpPr/>
          <p:nvPr/>
        </p:nvCxnSpPr>
        <p:spPr>
          <a:xfrm>
            <a:off x="4291466" y="4444481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2" name="Google Shape;2272;p29"/>
          <p:cNvCxnSpPr/>
          <p:nvPr/>
        </p:nvCxnSpPr>
        <p:spPr>
          <a:xfrm rot="10800000">
            <a:off x="3806035" y="4444481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3" name="Google Shape;2273;p29"/>
          <p:cNvCxnSpPr>
            <a:endCxn id="2270" idx="3"/>
          </p:cNvCxnSpPr>
          <p:nvPr/>
        </p:nvCxnSpPr>
        <p:spPr>
          <a:xfrm flipH="1">
            <a:off x="3809465" y="4830266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4" name="Google Shape;2274;p29"/>
          <p:cNvCxnSpPr/>
          <p:nvPr/>
        </p:nvCxnSpPr>
        <p:spPr>
          <a:xfrm rot="10800000">
            <a:off x="3809429" y="4444362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275" name="Google Shape;2275;p29"/>
          <p:cNvGrpSpPr/>
          <p:nvPr/>
        </p:nvGrpSpPr>
        <p:grpSpPr>
          <a:xfrm>
            <a:off x="5349768" y="1852715"/>
            <a:ext cx="102413" cy="1039810"/>
            <a:chOff x="5649100" y="1637966"/>
            <a:chExt cx="384000" cy="3898800"/>
          </a:xfrm>
        </p:grpSpPr>
        <p:sp>
          <p:nvSpPr>
            <p:cNvPr id="2276" name="Google Shape;2276;p29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29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78" name="Google Shape;2278;p29"/>
            <p:cNvCxnSpPr>
              <a:stCxn id="2276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9" name="Google Shape;2279;p29"/>
            <p:cNvCxnSpPr>
              <a:stCxn id="2277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280" name="Google Shape;2280;p29"/>
          <p:cNvCxnSpPr/>
          <p:nvPr/>
        </p:nvCxnSpPr>
        <p:spPr>
          <a:xfrm>
            <a:off x="4545113" y="2030459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1" name="Google Shape;2281;p29"/>
          <p:cNvCxnSpPr/>
          <p:nvPr/>
        </p:nvCxnSpPr>
        <p:spPr>
          <a:xfrm>
            <a:off x="5102466" y="2030459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2" name="Google Shape;2282;p29"/>
          <p:cNvCxnSpPr/>
          <p:nvPr/>
        </p:nvCxnSpPr>
        <p:spPr>
          <a:xfrm>
            <a:off x="5015096" y="2156993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3" name="Google Shape;2283;p29"/>
          <p:cNvCxnSpPr/>
          <p:nvPr/>
        </p:nvCxnSpPr>
        <p:spPr>
          <a:xfrm>
            <a:off x="4933754" y="2325704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4" name="Google Shape;2284;p29"/>
          <p:cNvCxnSpPr/>
          <p:nvPr/>
        </p:nvCxnSpPr>
        <p:spPr>
          <a:xfrm rot="10800000">
            <a:off x="5015096" y="2217417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5" name="Google Shape;2285;p29"/>
          <p:cNvCxnSpPr/>
          <p:nvPr/>
        </p:nvCxnSpPr>
        <p:spPr>
          <a:xfrm>
            <a:off x="5004697" y="2214236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6" name="Google Shape;2286;p29"/>
          <p:cNvCxnSpPr/>
          <p:nvPr/>
        </p:nvCxnSpPr>
        <p:spPr>
          <a:xfrm>
            <a:off x="5183808" y="2208210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7" name="Google Shape;2287;p29"/>
          <p:cNvCxnSpPr/>
          <p:nvPr/>
        </p:nvCxnSpPr>
        <p:spPr>
          <a:xfrm>
            <a:off x="5174809" y="2325704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8" name="Google Shape;2288;p29"/>
          <p:cNvCxnSpPr/>
          <p:nvPr/>
        </p:nvCxnSpPr>
        <p:spPr>
          <a:xfrm>
            <a:off x="4792154" y="2422113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9" name="Google Shape;2289;p29"/>
          <p:cNvCxnSpPr/>
          <p:nvPr/>
        </p:nvCxnSpPr>
        <p:spPr>
          <a:xfrm>
            <a:off x="4661120" y="2533547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0" name="Google Shape;2290;p29"/>
          <p:cNvCxnSpPr/>
          <p:nvPr/>
        </p:nvCxnSpPr>
        <p:spPr>
          <a:xfrm>
            <a:off x="4661120" y="2613350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1" name="Google Shape;2291;p29"/>
          <p:cNvCxnSpPr/>
          <p:nvPr/>
        </p:nvCxnSpPr>
        <p:spPr>
          <a:xfrm>
            <a:off x="4792154" y="2617936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92" name="Google Shape;2292;p29"/>
          <p:cNvSpPr/>
          <p:nvPr/>
        </p:nvSpPr>
        <p:spPr>
          <a:xfrm rot="10800000">
            <a:off x="4715390" y="2807816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93" name="Google Shape;2293;p29"/>
          <p:cNvCxnSpPr/>
          <p:nvPr/>
        </p:nvCxnSpPr>
        <p:spPr>
          <a:xfrm>
            <a:off x="5274191" y="2331731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4" name="Google Shape;2294;p29"/>
          <p:cNvCxnSpPr/>
          <p:nvPr/>
        </p:nvCxnSpPr>
        <p:spPr>
          <a:xfrm rot="10800000">
            <a:off x="4788760" y="2331731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5" name="Google Shape;2295;p29"/>
          <p:cNvCxnSpPr>
            <a:endCxn id="2292" idx="3"/>
          </p:cNvCxnSpPr>
          <p:nvPr/>
        </p:nvCxnSpPr>
        <p:spPr>
          <a:xfrm flipH="1">
            <a:off x="4792190" y="2717516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6" name="Google Shape;2296;p29"/>
          <p:cNvCxnSpPr/>
          <p:nvPr/>
        </p:nvCxnSpPr>
        <p:spPr>
          <a:xfrm rot="10800000">
            <a:off x="4792154" y="2331612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297" name="Google Shape;2297;p29"/>
          <p:cNvGrpSpPr/>
          <p:nvPr/>
        </p:nvGrpSpPr>
        <p:grpSpPr>
          <a:xfrm>
            <a:off x="5349768" y="2892315"/>
            <a:ext cx="102413" cy="1039810"/>
            <a:chOff x="5649100" y="1637966"/>
            <a:chExt cx="384000" cy="3898800"/>
          </a:xfrm>
        </p:grpSpPr>
        <p:sp>
          <p:nvSpPr>
            <p:cNvPr id="2298" name="Google Shape;2298;p29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29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00" name="Google Shape;2300;p29"/>
            <p:cNvCxnSpPr>
              <a:stCxn id="2298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01" name="Google Shape;2301;p29"/>
            <p:cNvCxnSpPr>
              <a:stCxn id="2299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302" name="Google Shape;2302;p29"/>
          <p:cNvCxnSpPr/>
          <p:nvPr/>
        </p:nvCxnSpPr>
        <p:spPr>
          <a:xfrm>
            <a:off x="4545113" y="3070059"/>
            <a:ext cx="10365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3" name="Google Shape;2303;p29"/>
          <p:cNvCxnSpPr/>
          <p:nvPr/>
        </p:nvCxnSpPr>
        <p:spPr>
          <a:xfrm>
            <a:off x="5102466" y="3070059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4" name="Google Shape;2304;p29"/>
          <p:cNvCxnSpPr/>
          <p:nvPr/>
        </p:nvCxnSpPr>
        <p:spPr>
          <a:xfrm>
            <a:off x="5015096" y="3196593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5" name="Google Shape;2305;p29"/>
          <p:cNvCxnSpPr/>
          <p:nvPr/>
        </p:nvCxnSpPr>
        <p:spPr>
          <a:xfrm>
            <a:off x="4933754" y="3365304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6" name="Google Shape;2306;p29"/>
          <p:cNvCxnSpPr/>
          <p:nvPr/>
        </p:nvCxnSpPr>
        <p:spPr>
          <a:xfrm rot="10800000">
            <a:off x="5015096" y="3257017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7" name="Google Shape;2307;p29"/>
          <p:cNvCxnSpPr/>
          <p:nvPr/>
        </p:nvCxnSpPr>
        <p:spPr>
          <a:xfrm>
            <a:off x="5004697" y="3253836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8" name="Google Shape;2308;p29"/>
          <p:cNvCxnSpPr/>
          <p:nvPr/>
        </p:nvCxnSpPr>
        <p:spPr>
          <a:xfrm>
            <a:off x="5183808" y="3247810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9" name="Google Shape;2309;p29"/>
          <p:cNvCxnSpPr/>
          <p:nvPr/>
        </p:nvCxnSpPr>
        <p:spPr>
          <a:xfrm>
            <a:off x="5174809" y="3365304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0" name="Google Shape;2310;p29"/>
          <p:cNvCxnSpPr/>
          <p:nvPr/>
        </p:nvCxnSpPr>
        <p:spPr>
          <a:xfrm>
            <a:off x="4792154" y="3461713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1" name="Google Shape;2311;p29"/>
          <p:cNvCxnSpPr/>
          <p:nvPr/>
        </p:nvCxnSpPr>
        <p:spPr>
          <a:xfrm>
            <a:off x="4661120" y="3573147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2" name="Google Shape;2312;p29"/>
          <p:cNvCxnSpPr/>
          <p:nvPr/>
        </p:nvCxnSpPr>
        <p:spPr>
          <a:xfrm>
            <a:off x="4661120" y="3652950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3" name="Google Shape;2313;p29"/>
          <p:cNvCxnSpPr/>
          <p:nvPr/>
        </p:nvCxnSpPr>
        <p:spPr>
          <a:xfrm>
            <a:off x="4792154" y="3657536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14" name="Google Shape;2314;p29"/>
          <p:cNvSpPr/>
          <p:nvPr/>
        </p:nvSpPr>
        <p:spPr>
          <a:xfrm rot="10800000">
            <a:off x="4715390" y="3847416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15" name="Google Shape;2315;p29"/>
          <p:cNvCxnSpPr/>
          <p:nvPr/>
        </p:nvCxnSpPr>
        <p:spPr>
          <a:xfrm>
            <a:off x="5274191" y="3371331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6" name="Google Shape;2316;p29"/>
          <p:cNvCxnSpPr/>
          <p:nvPr/>
        </p:nvCxnSpPr>
        <p:spPr>
          <a:xfrm rot="10800000">
            <a:off x="4788760" y="3371331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7" name="Google Shape;2317;p29"/>
          <p:cNvCxnSpPr>
            <a:endCxn id="2314" idx="3"/>
          </p:cNvCxnSpPr>
          <p:nvPr/>
        </p:nvCxnSpPr>
        <p:spPr>
          <a:xfrm flipH="1">
            <a:off x="4792190" y="3757116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8" name="Google Shape;2318;p29"/>
          <p:cNvCxnSpPr/>
          <p:nvPr/>
        </p:nvCxnSpPr>
        <p:spPr>
          <a:xfrm rot="10800000">
            <a:off x="4792154" y="3371212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319" name="Google Shape;2319;p29"/>
          <p:cNvGrpSpPr/>
          <p:nvPr/>
        </p:nvGrpSpPr>
        <p:grpSpPr>
          <a:xfrm>
            <a:off x="5349768" y="3951590"/>
            <a:ext cx="102413" cy="1039810"/>
            <a:chOff x="5649100" y="1637966"/>
            <a:chExt cx="384000" cy="3898800"/>
          </a:xfrm>
        </p:grpSpPr>
        <p:sp>
          <p:nvSpPr>
            <p:cNvPr id="2320" name="Google Shape;2320;p29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29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22" name="Google Shape;2322;p29"/>
            <p:cNvCxnSpPr>
              <a:stCxn id="2320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23" name="Google Shape;2323;p29"/>
            <p:cNvCxnSpPr>
              <a:stCxn id="2321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324" name="Google Shape;2324;p29"/>
          <p:cNvCxnSpPr/>
          <p:nvPr/>
        </p:nvCxnSpPr>
        <p:spPr>
          <a:xfrm>
            <a:off x="4545113" y="4129334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5" name="Google Shape;2325;p29"/>
          <p:cNvCxnSpPr/>
          <p:nvPr/>
        </p:nvCxnSpPr>
        <p:spPr>
          <a:xfrm>
            <a:off x="5102466" y="4129334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6" name="Google Shape;2326;p29"/>
          <p:cNvCxnSpPr/>
          <p:nvPr/>
        </p:nvCxnSpPr>
        <p:spPr>
          <a:xfrm>
            <a:off x="5015096" y="4255868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7" name="Google Shape;2327;p29"/>
          <p:cNvCxnSpPr/>
          <p:nvPr/>
        </p:nvCxnSpPr>
        <p:spPr>
          <a:xfrm>
            <a:off x="4933754" y="4424579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8" name="Google Shape;2328;p29"/>
          <p:cNvCxnSpPr/>
          <p:nvPr/>
        </p:nvCxnSpPr>
        <p:spPr>
          <a:xfrm rot="10800000">
            <a:off x="5015096" y="4316292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9" name="Google Shape;2329;p29"/>
          <p:cNvCxnSpPr/>
          <p:nvPr/>
        </p:nvCxnSpPr>
        <p:spPr>
          <a:xfrm>
            <a:off x="5004697" y="4313111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0" name="Google Shape;2330;p29"/>
          <p:cNvCxnSpPr/>
          <p:nvPr/>
        </p:nvCxnSpPr>
        <p:spPr>
          <a:xfrm>
            <a:off x="5183808" y="4307085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1" name="Google Shape;2331;p29"/>
          <p:cNvCxnSpPr/>
          <p:nvPr/>
        </p:nvCxnSpPr>
        <p:spPr>
          <a:xfrm>
            <a:off x="5174809" y="4424579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2" name="Google Shape;2332;p29"/>
          <p:cNvCxnSpPr/>
          <p:nvPr/>
        </p:nvCxnSpPr>
        <p:spPr>
          <a:xfrm>
            <a:off x="4792154" y="4520988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3" name="Google Shape;2333;p29"/>
          <p:cNvCxnSpPr/>
          <p:nvPr/>
        </p:nvCxnSpPr>
        <p:spPr>
          <a:xfrm>
            <a:off x="4661120" y="4632422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4" name="Google Shape;2334;p29"/>
          <p:cNvCxnSpPr/>
          <p:nvPr/>
        </p:nvCxnSpPr>
        <p:spPr>
          <a:xfrm>
            <a:off x="4661120" y="4712225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5" name="Google Shape;2335;p29"/>
          <p:cNvCxnSpPr/>
          <p:nvPr/>
        </p:nvCxnSpPr>
        <p:spPr>
          <a:xfrm>
            <a:off x="4792154" y="4716811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36" name="Google Shape;2336;p29"/>
          <p:cNvSpPr/>
          <p:nvPr/>
        </p:nvSpPr>
        <p:spPr>
          <a:xfrm rot="10800000">
            <a:off x="4715390" y="4906691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37" name="Google Shape;2337;p29"/>
          <p:cNvCxnSpPr/>
          <p:nvPr/>
        </p:nvCxnSpPr>
        <p:spPr>
          <a:xfrm>
            <a:off x="5274191" y="4430606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8" name="Google Shape;2338;p29"/>
          <p:cNvCxnSpPr/>
          <p:nvPr/>
        </p:nvCxnSpPr>
        <p:spPr>
          <a:xfrm rot="10800000">
            <a:off x="4788760" y="4430606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9" name="Google Shape;2339;p29"/>
          <p:cNvCxnSpPr>
            <a:endCxn id="2336" idx="3"/>
          </p:cNvCxnSpPr>
          <p:nvPr/>
        </p:nvCxnSpPr>
        <p:spPr>
          <a:xfrm flipH="1">
            <a:off x="4792190" y="4816391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0" name="Google Shape;2340;p29"/>
          <p:cNvCxnSpPr/>
          <p:nvPr/>
        </p:nvCxnSpPr>
        <p:spPr>
          <a:xfrm rot="10800000">
            <a:off x="4792154" y="4430487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341" name="Google Shape;2341;p29"/>
          <p:cNvGrpSpPr/>
          <p:nvPr/>
        </p:nvGrpSpPr>
        <p:grpSpPr>
          <a:xfrm>
            <a:off x="6332493" y="1842890"/>
            <a:ext cx="102413" cy="1039810"/>
            <a:chOff x="5649100" y="1637966"/>
            <a:chExt cx="384000" cy="3898800"/>
          </a:xfrm>
        </p:grpSpPr>
        <p:sp>
          <p:nvSpPr>
            <p:cNvPr id="2342" name="Google Shape;2342;p29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29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44" name="Google Shape;2344;p29"/>
            <p:cNvCxnSpPr>
              <a:stCxn id="2342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45" name="Google Shape;2345;p29"/>
            <p:cNvCxnSpPr>
              <a:stCxn id="2343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346" name="Google Shape;2346;p29"/>
          <p:cNvCxnSpPr/>
          <p:nvPr/>
        </p:nvCxnSpPr>
        <p:spPr>
          <a:xfrm>
            <a:off x="5527838" y="2020634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7" name="Google Shape;2347;p29"/>
          <p:cNvCxnSpPr/>
          <p:nvPr/>
        </p:nvCxnSpPr>
        <p:spPr>
          <a:xfrm>
            <a:off x="6085191" y="2020634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8" name="Google Shape;2348;p29"/>
          <p:cNvCxnSpPr/>
          <p:nvPr/>
        </p:nvCxnSpPr>
        <p:spPr>
          <a:xfrm>
            <a:off x="5997821" y="2147168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9" name="Google Shape;2349;p29"/>
          <p:cNvCxnSpPr/>
          <p:nvPr/>
        </p:nvCxnSpPr>
        <p:spPr>
          <a:xfrm>
            <a:off x="5916479" y="2315879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0" name="Google Shape;2350;p29"/>
          <p:cNvCxnSpPr/>
          <p:nvPr/>
        </p:nvCxnSpPr>
        <p:spPr>
          <a:xfrm rot="10800000">
            <a:off x="5997821" y="2207592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1" name="Google Shape;2351;p29"/>
          <p:cNvCxnSpPr/>
          <p:nvPr/>
        </p:nvCxnSpPr>
        <p:spPr>
          <a:xfrm>
            <a:off x="5987422" y="2204411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2" name="Google Shape;2352;p29"/>
          <p:cNvCxnSpPr/>
          <p:nvPr/>
        </p:nvCxnSpPr>
        <p:spPr>
          <a:xfrm>
            <a:off x="6166533" y="2198385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3" name="Google Shape;2353;p29"/>
          <p:cNvCxnSpPr/>
          <p:nvPr/>
        </p:nvCxnSpPr>
        <p:spPr>
          <a:xfrm>
            <a:off x="6157534" y="2315879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4" name="Google Shape;2354;p29"/>
          <p:cNvCxnSpPr/>
          <p:nvPr/>
        </p:nvCxnSpPr>
        <p:spPr>
          <a:xfrm>
            <a:off x="5774879" y="2412288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5" name="Google Shape;2355;p29"/>
          <p:cNvCxnSpPr/>
          <p:nvPr/>
        </p:nvCxnSpPr>
        <p:spPr>
          <a:xfrm>
            <a:off x="5643845" y="2523722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6" name="Google Shape;2356;p29"/>
          <p:cNvCxnSpPr/>
          <p:nvPr/>
        </p:nvCxnSpPr>
        <p:spPr>
          <a:xfrm>
            <a:off x="5643845" y="2603525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7" name="Google Shape;2357;p29"/>
          <p:cNvCxnSpPr/>
          <p:nvPr/>
        </p:nvCxnSpPr>
        <p:spPr>
          <a:xfrm>
            <a:off x="5774879" y="2608111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58" name="Google Shape;2358;p29"/>
          <p:cNvSpPr/>
          <p:nvPr/>
        </p:nvSpPr>
        <p:spPr>
          <a:xfrm rot="10800000">
            <a:off x="5698115" y="2797991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59" name="Google Shape;2359;p29"/>
          <p:cNvCxnSpPr/>
          <p:nvPr/>
        </p:nvCxnSpPr>
        <p:spPr>
          <a:xfrm>
            <a:off x="6256916" y="2321906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0" name="Google Shape;2360;p29"/>
          <p:cNvCxnSpPr/>
          <p:nvPr/>
        </p:nvCxnSpPr>
        <p:spPr>
          <a:xfrm rot="10800000">
            <a:off x="5771485" y="2321906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1" name="Google Shape;2361;p29"/>
          <p:cNvCxnSpPr>
            <a:endCxn id="2358" idx="3"/>
          </p:cNvCxnSpPr>
          <p:nvPr/>
        </p:nvCxnSpPr>
        <p:spPr>
          <a:xfrm flipH="1">
            <a:off x="5774915" y="2707691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2" name="Google Shape;2362;p29"/>
          <p:cNvCxnSpPr/>
          <p:nvPr/>
        </p:nvCxnSpPr>
        <p:spPr>
          <a:xfrm rot="10800000">
            <a:off x="5774879" y="2321787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363" name="Google Shape;2363;p29"/>
          <p:cNvGrpSpPr/>
          <p:nvPr/>
        </p:nvGrpSpPr>
        <p:grpSpPr>
          <a:xfrm>
            <a:off x="6332493" y="2882490"/>
            <a:ext cx="102413" cy="1039810"/>
            <a:chOff x="5649100" y="1637966"/>
            <a:chExt cx="384000" cy="3898800"/>
          </a:xfrm>
        </p:grpSpPr>
        <p:sp>
          <p:nvSpPr>
            <p:cNvPr id="2364" name="Google Shape;2364;p29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29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66" name="Google Shape;2366;p29"/>
            <p:cNvCxnSpPr>
              <a:stCxn id="2364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67" name="Google Shape;2367;p29"/>
            <p:cNvCxnSpPr>
              <a:stCxn id="2365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368" name="Google Shape;2368;p29"/>
          <p:cNvCxnSpPr/>
          <p:nvPr/>
        </p:nvCxnSpPr>
        <p:spPr>
          <a:xfrm>
            <a:off x="5527838" y="3060234"/>
            <a:ext cx="10365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9" name="Google Shape;2369;p29"/>
          <p:cNvCxnSpPr/>
          <p:nvPr/>
        </p:nvCxnSpPr>
        <p:spPr>
          <a:xfrm>
            <a:off x="6085191" y="3060234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0" name="Google Shape;2370;p29"/>
          <p:cNvCxnSpPr/>
          <p:nvPr/>
        </p:nvCxnSpPr>
        <p:spPr>
          <a:xfrm>
            <a:off x="5997821" y="3186768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1" name="Google Shape;2371;p29"/>
          <p:cNvCxnSpPr/>
          <p:nvPr/>
        </p:nvCxnSpPr>
        <p:spPr>
          <a:xfrm>
            <a:off x="5916479" y="3355479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2" name="Google Shape;2372;p29"/>
          <p:cNvCxnSpPr/>
          <p:nvPr/>
        </p:nvCxnSpPr>
        <p:spPr>
          <a:xfrm rot="10800000">
            <a:off x="5997821" y="3247192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3" name="Google Shape;2373;p29"/>
          <p:cNvCxnSpPr/>
          <p:nvPr/>
        </p:nvCxnSpPr>
        <p:spPr>
          <a:xfrm>
            <a:off x="5987422" y="3244011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4" name="Google Shape;2374;p29"/>
          <p:cNvCxnSpPr/>
          <p:nvPr/>
        </p:nvCxnSpPr>
        <p:spPr>
          <a:xfrm>
            <a:off x="6166533" y="3237985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5" name="Google Shape;2375;p29"/>
          <p:cNvCxnSpPr/>
          <p:nvPr/>
        </p:nvCxnSpPr>
        <p:spPr>
          <a:xfrm>
            <a:off x="6157534" y="3355479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6" name="Google Shape;2376;p29"/>
          <p:cNvCxnSpPr/>
          <p:nvPr/>
        </p:nvCxnSpPr>
        <p:spPr>
          <a:xfrm>
            <a:off x="5774879" y="3451888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7" name="Google Shape;2377;p29"/>
          <p:cNvCxnSpPr/>
          <p:nvPr/>
        </p:nvCxnSpPr>
        <p:spPr>
          <a:xfrm>
            <a:off x="5643845" y="3563322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8" name="Google Shape;2378;p29"/>
          <p:cNvCxnSpPr/>
          <p:nvPr/>
        </p:nvCxnSpPr>
        <p:spPr>
          <a:xfrm>
            <a:off x="5643845" y="3643125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9" name="Google Shape;2379;p29"/>
          <p:cNvCxnSpPr/>
          <p:nvPr/>
        </p:nvCxnSpPr>
        <p:spPr>
          <a:xfrm>
            <a:off x="5774879" y="3647711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80" name="Google Shape;2380;p29"/>
          <p:cNvSpPr/>
          <p:nvPr/>
        </p:nvSpPr>
        <p:spPr>
          <a:xfrm rot="10800000">
            <a:off x="5698115" y="3837591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81" name="Google Shape;2381;p29"/>
          <p:cNvCxnSpPr/>
          <p:nvPr/>
        </p:nvCxnSpPr>
        <p:spPr>
          <a:xfrm>
            <a:off x="6256916" y="3361506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2" name="Google Shape;2382;p29"/>
          <p:cNvCxnSpPr/>
          <p:nvPr/>
        </p:nvCxnSpPr>
        <p:spPr>
          <a:xfrm rot="10800000">
            <a:off x="5771485" y="3361506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3" name="Google Shape;2383;p29"/>
          <p:cNvCxnSpPr>
            <a:endCxn id="2380" idx="3"/>
          </p:cNvCxnSpPr>
          <p:nvPr/>
        </p:nvCxnSpPr>
        <p:spPr>
          <a:xfrm flipH="1">
            <a:off x="5774915" y="3747291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4" name="Google Shape;2384;p29"/>
          <p:cNvCxnSpPr/>
          <p:nvPr/>
        </p:nvCxnSpPr>
        <p:spPr>
          <a:xfrm rot="10800000">
            <a:off x="5774879" y="3361387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385" name="Google Shape;2385;p29"/>
          <p:cNvGrpSpPr/>
          <p:nvPr/>
        </p:nvGrpSpPr>
        <p:grpSpPr>
          <a:xfrm>
            <a:off x="6332493" y="3941765"/>
            <a:ext cx="102413" cy="1039810"/>
            <a:chOff x="5649100" y="1637966"/>
            <a:chExt cx="384000" cy="3898800"/>
          </a:xfrm>
        </p:grpSpPr>
        <p:sp>
          <p:nvSpPr>
            <p:cNvPr id="2386" name="Google Shape;2386;p29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29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88" name="Google Shape;2388;p29"/>
            <p:cNvCxnSpPr>
              <a:stCxn id="2386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9" name="Google Shape;2389;p29"/>
            <p:cNvCxnSpPr>
              <a:stCxn id="2387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390" name="Google Shape;2390;p29"/>
          <p:cNvCxnSpPr/>
          <p:nvPr/>
        </p:nvCxnSpPr>
        <p:spPr>
          <a:xfrm>
            <a:off x="5527838" y="4119509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1" name="Google Shape;2391;p29"/>
          <p:cNvCxnSpPr/>
          <p:nvPr/>
        </p:nvCxnSpPr>
        <p:spPr>
          <a:xfrm>
            <a:off x="6085191" y="4119509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2" name="Google Shape;2392;p29"/>
          <p:cNvCxnSpPr/>
          <p:nvPr/>
        </p:nvCxnSpPr>
        <p:spPr>
          <a:xfrm>
            <a:off x="5997821" y="4246043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3" name="Google Shape;2393;p29"/>
          <p:cNvCxnSpPr/>
          <p:nvPr/>
        </p:nvCxnSpPr>
        <p:spPr>
          <a:xfrm>
            <a:off x="5916479" y="4414754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4" name="Google Shape;2394;p29"/>
          <p:cNvCxnSpPr/>
          <p:nvPr/>
        </p:nvCxnSpPr>
        <p:spPr>
          <a:xfrm rot="10800000">
            <a:off x="5997821" y="4306467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5" name="Google Shape;2395;p29"/>
          <p:cNvCxnSpPr/>
          <p:nvPr/>
        </p:nvCxnSpPr>
        <p:spPr>
          <a:xfrm>
            <a:off x="5987422" y="4303286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6" name="Google Shape;2396;p29"/>
          <p:cNvCxnSpPr/>
          <p:nvPr/>
        </p:nvCxnSpPr>
        <p:spPr>
          <a:xfrm>
            <a:off x="6166533" y="4297260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7" name="Google Shape;2397;p29"/>
          <p:cNvCxnSpPr/>
          <p:nvPr/>
        </p:nvCxnSpPr>
        <p:spPr>
          <a:xfrm>
            <a:off x="6157534" y="4414754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8" name="Google Shape;2398;p29"/>
          <p:cNvCxnSpPr/>
          <p:nvPr/>
        </p:nvCxnSpPr>
        <p:spPr>
          <a:xfrm>
            <a:off x="5774879" y="4511163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9" name="Google Shape;2399;p29"/>
          <p:cNvCxnSpPr/>
          <p:nvPr/>
        </p:nvCxnSpPr>
        <p:spPr>
          <a:xfrm>
            <a:off x="5643845" y="4622597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0" name="Google Shape;2400;p29"/>
          <p:cNvCxnSpPr/>
          <p:nvPr/>
        </p:nvCxnSpPr>
        <p:spPr>
          <a:xfrm>
            <a:off x="5643845" y="4702400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1" name="Google Shape;2401;p29"/>
          <p:cNvCxnSpPr/>
          <p:nvPr/>
        </p:nvCxnSpPr>
        <p:spPr>
          <a:xfrm>
            <a:off x="5774879" y="4706986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2" name="Google Shape;2402;p29"/>
          <p:cNvSpPr/>
          <p:nvPr/>
        </p:nvSpPr>
        <p:spPr>
          <a:xfrm rot="10800000">
            <a:off x="5698115" y="4896866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03" name="Google Shape;2403;p29"/>
          <p:cNvCxnSpPr/>
          <p:nvPr/>
        </p:nvCxnSpPr>
        <p:spPr>
          <a:xfrm>
            <a:off x="6256916" y="4420781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4" name="Google Shape;2404;p29"/>
          <p:cNvCxnSpPr/>
          <p:nvPr/>
        </p:nvCxnSpPr>
        <p:spPr>
          <a:xfrm rot="10800000">
            <a:off x="5771485" y="4420781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5" name="Google Shape;2405;p29"/>
          <p:cNvCxnSpPr>
            <a:endCxn id="2402" idx="3"/>
          </p:cNvCxnSpPr>
          <p:nvPr/>
        </p:nvCxnSpPr>
        <p:spPr>
          <a:xfrm flipH="1">
            <a:off x="5774915" y="4806566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6" name="Google Shape;2406;p29"/>
          <p:cNvCxnSpPr/>
          <p:nvPr/>
        </p:nvCxnSpPr>
        <p:spPr>
          <a:xfrm rot="10800000">
            <a:off x="5774879" y="4420662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407" name="Google Shape;2407;p29"/>
          <p:cNvGrpSpPr/>
          <p:nvPr/>
        </p:nvGrpSpPr>
        <p:grpSpPr>
          <a:xfrm>
            <a:off x="7395043" y="1837965"/>
            <a:ext cx="102413" cy="1039810"/>
            <a:chOff x="5649100" y="1637966"/>
            <a:chExt cx="384000" cy="3898800"/>
          </a:xfrm>
        </p:grpSpPr>
        <p:sp>
          <p:nvSpPr>
            <p:cNvPr id="2408" name="Google Shape;2408;p29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29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10" name="Google Shape;2410;p29"/>
            <p:cNvCxnSpPr>
              <a:stCxn id="2408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1" name="Google Shape;2411;p29"/>
            <p:cNvCxnSpPr>
              <a:stCxn id="2409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412" name="Google Shape;2412;p29"/>
          <p:cNvCxnSpPr/>
          <p:nvPr/>
        </p:nvCxnSpPr>
        <p:spPr>
          <a:xfrm>
            <a:off x="6590388" y="2015709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3" name="Google Shape;2413;p29"/>
          <p:cNvCxnSpPr/>
          <p:nvPr/>
        </p:nvCxnSpPr>
        <p:spPr>
          <a:xfrm>
            <a:off x="7147741" y="2015709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4" name="Google Shape;2414;p29"/>
          <p:cNvCxnSpPr/>
          <p:nvPr/>
        </p:nvCxnSpPr>
        <p:spPr>
          <a:xfrm>
            <a:off x="7060371" y="2142243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5" name="Google Shape;2415;p29"/>
          <p:cNvCxnSpPr/>
          <p:nvPr/>
        </p:nvCxnSpPr>
        <p:spPr>
          <a:xfrm>
            <a:off x="6979029" y="2310954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6" name="Google Shape;2416;p29"/>
          <p:cNvCxnSpPr/>
          <p:nvPr/>
        </p:nvCxnSpPr>
        <p:spPr>
          <a:xfrm rot="10800000">
            <a:off x="7060371" y="2202667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7" name="Google Shape;2417;p29"/>
          <p:cNvCxnSpPr/>
          <p:nvPr/>
        </p:nvCxnSpPr>
        <p:spPr>
          <a:xfrm>
            <a:off x="7049972" y="2199486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8" name="Google Shape;2418;p29"/>
          <p:cNvCxnSpPr/>
          <p:nvPr/>
        </p:nvCxnSpPr>
        <p:spPr>
          <a:xfrm>
            <a:off x="7229083" y="2193460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9" name="Google Shape;2419;p29"/>
          <p:cNvCxnSpPr/>
          <p:nvPr/>
        </p:nvCxnSpPr>
        <p:spPr>
          <a:xfrm>
            <a:off x="7220084" y="2310954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0" name="Google Shape;2420;p29"/>
          <p:cNvCxnSpPr/>
          <p:nvPr/>
        </p:nvCxnSpPr>
        <p:spPr>
          <a:xfrm>
            <a:off x="6837429" y="2407363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1" name="Google Shape;2421;p29"/>
          <p:cNvCxnSpPr/>
          <p:nvPr/>
        </p:nvCxnSpPr>
        <p:spPr>
          <a:xfrm>
            <a:off x="6706395" y="2518797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2" name="Google Shape;2422;p29"/>
          <p:cNvCxnSpPr/>
          <p:nvPr/>
        </p:nvCxnSpPr>
        <p:spPr>
          <a:xfrm>
            <a:off x="6706395" y="2598600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3" name="Google Shape;2423;p29"/>
          <p:cNvCxnSpPr/>
          <p:nvPr/>
        </p:nvCxnSpPr>
        <p:spPr>
          <a:xfrm>
            <a:off x="6837429" y="2603186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24" name="Google Shape;2424;p29"/>
          <p:cNvSpPr/>
          <p:nvPr/>
        </p:nvSpPr>
        <p:spPr>
          <a:xfrm rot="10800000">
            <a:off x="6760665" y="2793066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25" name="Google Shape;2425;p29"/>
          <p:cNvCxnSpPr/>
          <p:nvPr/>
        </p:nvCxnSpPr>
        <p:spPr>
          <a:xfrm>
            <a:off x="7319466" y="2316981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6" name="Google Shape;2426;p29"/>
          <p:cNvCxnSpPr/>
          <p:nvPr/>
        </p:nvCxnSpPr>
        <p:spPr>
          <a:xfrm rot="10800000">
            <a:off x="6834035" y="2316981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7" name="Google Shape;2427;p29"/>
          <p:cNvCxnSpPr>
            <a:endCxn id="2424" idx="3"/>
          </p:cNvCxnSpPr>
          <p:nvPr/>
        </p:nvCxnSpPr>
        <p:spPr>
          <a:xfrm flipH="1">
            <a:off x="6837465" y="2702766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8" name="Google Shape;2428;p29"/>
          <p:cNvCxnSpPr/>
          <p:nvPr/>
        </p:nvCxnSpPr>
        <p:spPr>
          <a:xfrm rot="10800000">
            <a:off x="6837429" y="2316862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429" name="Google Shape;2429;p29"/>
          <p:cNvGrpSpPr/>
          <p:nvPr/>
        </p:nvGrpSpPr>
        <p:grpSpPr>
          <a:xfrm>
            <a:off x="7395043" y="2877565"/>
            <a:ext cx="102413" cy="1039810"/>
            <a:chOff x="5649100" y="1637966"/>
            <a:chExt cx="384000" cy="3898800"/>
          </a:xfrm>
        </p:grpSpPr>
        <p:sp>
          <p:nvSpPr>
            <p:cNvPr id="2430" name="Google Shape;2430;p29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29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32" name="Google Shape;2432;p29"/>
            <p:cNvCxnSpPr>
              <a:stCxn id="2430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33" name="Google Shape;2433;p29"/>
            <p:cNvCxnSpPr>
              <a:stCxn id="2431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434" name="Google Shape;2434;p29"/>
          <p:cNvCxnSpPr/>
          <p:nvPr/>
        </p:nvCxnSpPr>
        <p:spPr>
          <a:xfrm>
            <a:off x="6590388" y="3055309"/>
            <a:ext cx="10365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5" name="Google Shape;2435;p29"/>
          <p:cNvCxnSpPr/>
          <p:nvPr/>
        </p:nvCxnSpPr>
        <p:spPr>
          <a:xfrm>
            <a:off x="7147741" y="3055309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6" name="Google Shape;2436;p29"/>
          <p:cNvCxnSpPr/>
          <p:nvPr/>
        </p:nvCxnSpPr>
        <p:spPr>
          <a:xfrm>
            <a:off x="7060371" y="3181843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7" name="Google Shape;2437;p29"/>
          <p:cNvCxnSpPr/>
          <p:nvPr/>
        </p:nvCxnSpPr>
        <p:spPr>
          <a:xfrm>
            <a:off x="6979029" y="3350554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8" name="Google Shape;2438;p29"/>
          <p:cNvCxnSpPr/>
          <p:nvPr/>
        </p:nvCxnSpPr>
        <p:spPr>
          <a:xfrm rot="10800000">
            <a:off x="7060371" y="3242267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9" name="Google Shape;2439;p29"/>
          <p:cNvCxnSpPr/>
          <p:nvPr/>
        </p:nvCxnSpPr>
        <p:spPr>
          <a:xfrm>
            <a:off x="7049972" y="3239086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0" name="Google Shape;2440;p29"/>
          <p:cNvCxnSpPr/>
          <p:nvPr/>
        </p:nvCxnSpPr>
        <p:spPr>
          <a:xfrm>
            <a:off x="7229083" y="3233060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1" name="Google Shape;2441;p29"/>
          <p:cNvCxnSpPr/>
          <p:nvPr/>
        </p:nvCxnSpPr>
        <p:spPr>
          <a:xfrm>
            <a:off x="7220084" y="3350554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2" name="Google Shape;2442;p29"/>
          <p:cNvCxnSpPr/>
          <p:nvPr/>
        </p:nvCxnSpPr>
        <p:spPr>
          <a:xfrm>
            <a:off x="6837429" y="3446963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3" name="Google Shape;2443;p29"/>
          <p:cNvCxnSpPr/>
          <p:nvPr/>
        </p:nvCxnSpPr>
        <p:spPr>
          <a:xfrm>
            <a:off x="6706395" y="3558397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4" name="Google Shape;2444;p29"/>
          <p:cNvCxnSpPr/>
          <p:nvPr/>
        </p:nvCxnSpPr>
        <p:spPr>
          <a:xfrm>
            <a:off x="6706395" y="3638200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5" name="Google Shape;2445;p29"/>
          <p:cNvCxnSpPr/>
          <p:nvPr/>
        </p:nvCxnSpPr>
        <p:spPr>
          <a:xfrm>
            <a:off x="6837429" y="3642786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46" name="Google Shape;2446;p29"/>
          <p:cNvSpPr/>
          <p:nvPr/>
        </p:nvSpPr>
        <p:spPr>
          <a:xfrm rot="10800000">
            <a:off x="6760665" y="3832666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47" name="Google Shape;2447;p29"/>
          <p:cNvCxnSpPr/>
          <p:nvPr/>
        </p:nvCxnSpPr>
        <p:spPr>
          <a:xfrm>
            <a:off x="7319466" y="3356581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8" name="Google Shape;2448;p29"/>
          <p:cNvCxnSpPr/>
          <p:nvPr/>
        </p:nvCxnSpPr>
        <p:spPr>
          <a:xfrm rot="10800000">
            <a:off x="6834035" y="3356581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9" name="Google Shape;2449;p29"/>
          <p:cNvCxnSpPr>
            <a:endCxn id="2446" idx="3"/>
          </p:cNvCxnSpPr>
          <p:nvPr/>
        </p:nvCxnSpPr>
        <p:spPr>
          <a:xfrm flipH="1">
            <a:off x="6837465" y="3742366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0" name="Google Shape;2450;p29"/>
          <p:cNvCxnSpPr/>
          <p:nvPr/>
        </p:nvCxnSpPr>
        <p:spPr>
          <a:xfrm rot="10800000">
            <a:off x="6837429" y="3356462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451" name="Google Shape;2451;p29"/>
          <p:cNvGrpSpPr/>
          <p:nvPr/>
        </p:nvGrpSpPr>
        <p:grpSpPr>
          <a:xfrm>
            <a:off x="7395043" y="3936840"/>
            <a:ext cx="102413" cy="1039810"/>
            <a:chOff x="5649100" y="1637966"/>
            <a:chExt cx="384000" cy="3898800"/>
          </a:xfrm>
        </p:grpSpPr>
        <p:sp>
          <p:nvSpPr>
            <p:cNvPr id="2452" name="Google Shape;2452;p29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29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54" name="Google Shape;2454;p29"/>
            <p:cNvCxnSpPr>
              <a:stCxn id="2452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5" name="Google Shape;2455;p29"/>
            <p:cNvCxnSpPr>
              <a:stCxn id="2453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456" name="Google Shape;2456;p29"/>
          <p:cNvCxnSpPr/>
          <p:nvPr/>
        </p:nvCxnSpPr>
        <p:spPr>
          <a:xfrm>
            <a:off x="6590388" y="4114584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7" name="Google Shape;2457;p29"/>
          <p:cNvCxnSpPr/>
          <p:nvPr/>
        </p:nvCxnSpPr>
        <p:spPr>
          <a:xfrm>
            <a:off x="7147741" y="4114584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8" name="Google Shape;2458;p29"/>
          <p:cNvCxnSpPr/>
          <p:nvPr/>
        </p:nvCxnSpPr>
        <p:spPr>
          <a:xfrm>
            <a:off x="7060371" y="4241118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9" name="Google Shape;2459;p29"/>
          <p:cNvCxnSpPr/>
          <p:nvPr/>
        </p:nvCxnSpPr>
        <p:spPr>
          <a:xfrm>
            <a:off x="6979029" y="4409829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0" name="Google Shape;2460;p29"/>
          <p:cNvCxnSpPr/>
          <p:nvPr/>
        </p:nvCxnSpPr>
        <p:spPr>
          <a:xfrm rot="10800000">
            <a:off x="7060371" y="4301542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1" name="Google Shape;2461;p29"/>
          <p:cNvCxnSpPr/>
          <p:nvPr/>
        </p:nvCxnSpPr>
        <p:spPr>
          <a:xfrm>
            <a:off x="7049972" y="4298361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2" name="Google Shape;2462;p29"/>
          <p:cNvCxnSpPr/>
          <p:nvPr/>
        </p:nvCxnSpPr>
        <p:spPr>
          <a:xfrm>
            <a:off x="7229083" y="4292335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3" name="Google Shape;2463;p29"/>
          <p:cNvCxnSpPr/>
          <p:nvPr/>
        </p:nvCxnSpPr>
        <p:spPr>
          <a:xfrm>
            <a:off x="7220084" y="4409829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4" name="Google Shape;2464;p29"/>
          <p:cNvCxnSpPr/>
          <p:nvPr/>
        </p:nvCxnSpPr>
        <p:spPr>
          <a:xfrm>
            <a:off x="6837429" y="4506238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5" name="Google Shape;2465;p29"/>
          <p:cNvCxnSpPr/>
          <p:nvPr/>
        </p:nvCxnSpPr>
        <p:spPr>
          <a:xfrm>
            <a:off x="6706395" y="4617672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6" name="Google Shape;2466;p29"/>
          <p:cNvCxnSpPr/>
          <p:nvPr/>
        </p:nvCxnSpPr>
        <p:spPr>
          <a:xfrm>
            <a:off x="6706395" y="4697475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7" name="Google Shape;2467;p29"/>
          <p:cNvCxnSpPr/>
          <p:nvPr/>
        </p:nvCxnSpPr>
        <p:spPr>
          <a:xfrm>
            <a:off x="6837429" y="4702061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68" name="Google Shape;2468;p29"/>
          <p:cNvSpPr/>
          <p:nvPr/>
        </p:nvSpPr>
        <p:spPr>
          <a:xfrm rot="10800000">
            <a:off x="6760665" y="4891941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69" name="Google Shape;2469;p29"/>
          <p:cNvCxnSpPr/>
          <p:nvPr/>
        </p:nvCxnSpPr>
        <p:spPr>
          <a:xfrm>
            <a:off x="7319466" y="4415856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0" name="Google Shape;2470;p29"/>
          <p:cNvCxnSpPr/>
          <p:nvPr/>
        </p:nvCxnSpPr>
        <p:spPr>
          <a:xfrm rot="10800000">
            <a:off x="6834035" y="4415856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1" name="Google Shape;2471;p29"/>
          <p:cNvCxnSpPr>
            <a:endCxn id="2468" idx="3"/>
          </p:cNvCxnSpPr>
          <p:nvPr/>
        </p:nvCxnSpPr>
        <p:spPr>
          <a:xfrm flipH="1">
            <a:off x="6837465" y="4801641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2" name="Google Shape;2472;p29"/>
          <p:cNvCxnSpPr/>
          <p:nvPr/>
        </p:nvCxnSpPr>
        <p:spPr>
          <a:xfrm rot="10800000">
            <a:off x="6837429" y="4415737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473" name="Google Shape;2473;p29"/>
          <p:cNvGrpSpPr/>
          <p:nvPr/>
        </p:nvGrpSpPr>
        <p:grpSpPr>
          <a:xfrm>
            <a:off x="8377768" y="1828140"/>
            <a:ext cx="102413" cy="1039810"/>
            <a:chOff x="5649100" y="1637966"/>
            <a:chExt cx="384000" cy="3898800"/>
          </a:xfrm>
        </p:grpSpPr>
        <p:sp>
          <p:nvSpPr>
            <p:cNvPr id="2474" name="Google Shape;2474;p29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29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76" name="Google Shape;2476;p29"/>
            <p:cNvCxnSpPr>
              <a:stCxn id="2474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7" name="Google Shape;2477;p29"/>
            <p:cNvCxnSpPr>
              <a:stCxn id="2475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478" name="Google Shape;2478;p29"/>
          <p:cNvCxnSpPr/>
          <p:nvPr/>
        </p:nvCxnSpPr>
        <p:spPr>
          <a:xfrm>
            <a:off x="7573113" y="2005884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9" name="Google Shape;2479;p29"/>
          <p:cNvCxnSpPr/>
          <p:nvPr/>
        </p:nvCxnSpPr>
        <p:spPr>
          <a:xfrm>
            <a:off x="8130466" y="2005884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0" name="Google Shape;2480;p29"/>
          <p:cNvCxnSpPr/>
          <p:nvPr/>
        </p:nvCxnSpPr>
        <p:spPr>
          <a:xfrm>
            <a:off x="8043096" y="2132418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1" name="Google Shape;2481;p29"/>
          <p:cNvCxnSpPr/>
          <p:nvPr/>
        </p:nvCxnSpPr>
        <p:spPr>
          <a:xfrm>
            <a:off x="7961754" y="2301129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2" name="Google Shape;2482;p29"/>
          <p:cNvCxnSpPr/>
          <p:nvPr/>
        </p:nvCxnSpPr>
        <p:spPr>
          <a:xfrm rot="10800000">
            <a:off x="8043096" y="2192842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3" name="Google Shape;2483;p29"/>
          <p:cNvCxnSpPr/>
          <p:nvPr/>
        </p:nvCxnSpPr>
        <p:spPr>
          <a:xfrm>
            <a:off x="8032697" y="2189661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4" name="Google Shape;2484;p29"/>
          <p:cNvCxnSpPr/>
          <p:nvPr/>
        </p:nvCxnSpPr>
        <p:spPr>
          <a:xfrm>
            <a:off x="8211808" y="2183635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5" name="Google Shape;2485;p29"/>
          <p:cNvCxnSpPr/>
          <p:nvPr/>
        </p:nvCxnSpPr>
        <p:spPr>
          <a:xfrm>
            <a:off x="8202809" y="2301129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6" name="Google Shape;2486;p29"/>
          <p:cNvCxnSpPr/>
          <p:nvPr/>
        </p:nvCxnSpPr>
        <p:spPr>
          <a:xfrm>
            <a:off x="7820154" y="2397538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7" name="Google Shape;2487;p29"/>
          <p:cNvCxnSpPr/>
          <p:nvPr/>
        </p:nvCxnSpPr>
        <p:spPr>
          <a:xfrm>
            <a:off x="7689120" y="2508972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8" name="Google Shape;2488;p29"/>
          <p:cNvCxnSpPr/>
          <p:nvPr/>
        </p:nvCxnSpPr>
        <p:spPr>
          <a:xfrm>
            <a:off x="7689120" y="2588775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9" name="Google Shape;2489;p29"/>
          <p:cNvCxnSpPr/>
          <p:nvPr/>
        </p:nvCxnSpPr>
        <p:spPr>
          <a:xfrm>
            <a:off x="7820154" y="2593361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90" name="Google Shape;2490;p29"/>
          <p:cNvSpPr/>
          <p:nvPr/>
        </p:nvSpPr>
        <p:spPr>
          <a:xfrm rot="10800000">
            <a:off x="7743390" y="2783241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91" name="Google Shape;2491;p29"/>
          <p:cNvCxnSpPr/>
          <p:nvPr/>
        </p:nvCxnSpPr>
        <p:spPr>
          <a:xfrm>
            <a:off x="8302191" y="2307156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2" name="Google Shape;2492;p29"/>
          <p:cNvCxnSpPr/>
          <p:nvPr/>
        </p:nvCxnSpPr>
        <p:spPr>
          <a:xfrm rot="10800000">
            <a:off x="7816760" y="2307156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3" name="Google Shape;2493;p29"/>
          <p:cNvCxnSpPr>
            <a:endCxn id="2490" idx="3"/>
          </p:cNvCxnSpPr>
          <p:nvPr/>
        </p:nvCxnSpPr>
        <p:spPr>
          <a:xfrm flipH="1">
            <a:off x="7820190" y="2692941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4" name="Google Shape;2494;p29"/>
          <p:cNvCxnSpPr/>
          <p:nvPr/>
        </p:nvCxnSpPr>
        <p:spPr>
          <a:xfrm rot="10800000">
            <a:off x="7820154" y="2307037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495" name="Google Shape;2495;p29"/>
          <p:cNvGrpSpPr/>
          <p:nvPr/>
        </p:nvGrpSpPr>
        <p:grpSpPr>
          <a:xfrm>
            <a:off x="8377768" y="2867740"/>
            <a:ext cx="102413" cy="1039810"/>
            <a:chOff x="5649100" y="1637966"/>
            <a:chExt cx="384000" cy="3898800"/>
          </a:xfrm>
        </p:grpSpPr>
        <p:sp>
          <p:nvSpPr>
            <p:cNvPr id="2496" name="Google Shape;2496;p29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29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98" name="Google Shape;2498;p29"/>
            <p:cNvCxnSpPr>
              <a:stCxn id="2496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9" name="Google Shape;2499;p29"/>
            <p:cNvCxnSpPr>
              <a:stCxn id="2497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500" name="Google Shape;2500;p29"/>
          <p:cNvCxnSpPr/>
          <p:nvPr/>
        </p:nvCxnSpPr>
        <p:spPr>
          <a:xfrm>
            <a:off x="7573113" y="3045484"/>
            <a:ext cx="10365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1" name="Google Shape;2501;p29"/>
          <p:cNvCxnSpPr/>
          <p:nvPr/>
        </p:nvCxnSpPr>
        <p:spPr>
          <a:xfrm>
            <a:off x="8130466" y="3045484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2" name="Google Shape;2502;p29"/>
          <p:cNvCxnSpPr/>
          <p:nvPr/>
        </p:nvCxnSpPr>
        <p:spPr>
          <a:xfrm>
            <a:off x="8043096" y="3172018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3" name="Google Shape;2503;p29"/>
          <p:cNvCxnSpPr/>
          <p:nvPr/>
        </p:nvCxnSpPr>
        <p:spPr>
          <a:xfrm>
            <a:off x="7961754" y="3340729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4" name="Google Shape;2504;p29"/>
          <p:cNvCxnSpPr/>
          <p:nvPr/>
        </p:nvCxnSpPr>
        <p:spPr>
          <a:xfrm rot="10800000">
            <a:off x="8043096" y="3232442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5" name="Google Shape;2505;p29"/>
          <p:cNvCxnSpPr/>
          <p:nvPr/>
        </p:nvCxnSpPr>
        <p:spPr>
          <a:xfrm>
            <a:off x="8032697" y="3229261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6" name="Google Shape;2506;p29"/>
          <p:cNvCxnSpPr/>
          <p:nvPr/>
        </p:nvCxnSpPr>
        <p:spPr>
          <a:xfrm>
            <a:off x="8211808" y="3223235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7" name="Google Shape;2507;p29"/>
          <p:cNvCxnSpPr/>
          <p:nvPr/>
        </p:nvCxnSpPr>
        <p:spPr>
          <a:xfrm>
            <a:off x="8202809" y="3340729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8" name="Google Shape;2508;p29"/>
          <p:cNvCxnSpPr/>
          <p:nvPr/>
        </p:nvCxnSpPr>
        <p:spPr>
          <a:xfrm>
            <a:off x="7820154" y="3437138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9" name="Google Shape;2509;p29"/>
          <p:cNvCxnSpPr/>
          <p:nvPr/>
        </p:nvCxnSpPr>
        <p:spPr>
          <a:xfrm>
            <a:off x="7689120" y="3548572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0" name="Google Shape;2510;p29"/>
          <p:cNvCxnSpPr/>
          <p:nvPr/>
        </p:nvCxnSpPr>
        <p:spPr>
          <a:xfrm>
            <a:off x="7689120" y="3628375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1" name="Google Shape;2511;p29"/>
          <p:cNvCxnSpPr/>
          <p:nvPr/>
        </p:nvCxnSpPr>
        <p:spPr>
          <a:xfrm>
            <a:off x="7820154" y="3632961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2" name="Google Shape;2512;p29"/>
          <p:cNvSpPr/>
          <p:nvPr/>
        </p:nvSpPr>
        <p:spPr>
          <a:xfrm rot="10800000">
            <a:off x="7743390" y="3822841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13" name="Google Shape;2513;p29"/>
          <p:cNvCxnSpPr/>
          <p:nvPr/>
        </p:nvCxnSpPr>
        <p:spPr>
          <a:xfrm>
            <a:off x="8302191" y="3346756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4" name="Google Shape;2514;p29"/>
          <p:cNvCxnSpPr/>
          <p:nvPr/>
        </p:nvCxnSpPr>
        <p:spPr>
          <a:xfrm rot="10800000">
            <a:off x="7816760" y="3346756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5" name="Google Shape;2515;p29"/>
          <p:cNvCxnSpPr>
            <a:endCxn id="2512" idx="3"/>
          </p:cNvCxnSpPr>
          <p:nvPr/>
        </p:nvCxnSpPr>
        <p:spPr>
          <a:xfrm flipH="1">
            <a:off x="7820190" y="3732541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6" name="Google Shape;2516;p29"/>
          <p:cNvCxnSpPr/>
          <p:nvPr/>
        </p:nvCxnSpPr>
        <p:spPr>
          <a:xfrm rot="10800000">
            <a:off x="7820154" y="3346637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517" name="Google Shape;2517;p29"/>
          <p:cNvGrpSpPr/>
          <p:nvPr/>
        </p:nvGrpSpPr>
        <p:grpSpPr>
          <a:xfrm>
            <a:off x="8377768" y="3927015"/>
            <a:ext cx="102413" cy="1039810"/>
            <a:chOff x="5649100" y="1637966"/>
            <a:chExt cx="384000" cy="3898800"/>
          </a:xfrm>
        </p:grpSpPr>
        <p:sp>
          <p:nvSpPr>
            <p:cNvPr id="2518" name="Google Shape;2518;p29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29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20" name="Google Shape;2520;p29"/>
            <p:cNvCxnSpPr>
              <a:stCxn id="2518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21" name="Google Shape;2521;p29"/>
            <p:cNvCxnSpPr>
              <a:stCxn id="2519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522" name="Google Shape;2522;p29"/>
          <p:cNvCxnSpPr/>
          <p:nvPr/>
        </p:nvCxnSpPr>
        <p:spPr>
          <a:xfrm>
            <a:off x="7573113" y="4104759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3" name="Google Shape;2523;p29"/>
          <p:cNvCxnSpPr/>
          <p:nvPr/>
        </p:nvCxnSpPr>
        <p:spPr>
          <a:xfrm>
            <a:off x="8130466" y="4104759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4" name="Google Shape;2524;p29"/>
          <p:cNvCxnSpPr/>
          <p:nvPr/>
        </p:nvCxnSpPr>
        <p:spPr>
          <a:xfrm>
            <a:off x="8043096" y="4231293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5" name="Google Shape;2525;p29"/>
          <p:cNvCxnSpPr/>
          <p:nvPr/>
        </p:nvCxnSpPr>
        <p:spPr>
          <a:xfrm>
            <a:off x="7961754" y="4400004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6" name="Google Shape;2526;p29"/>
          <p:cNvCxnSpPr/>
          <p:nvPr/>
        </p:nvCxnSpPr>
        <p:spPr>
          <a:xfrm rot="10800000">
            <a:off x="8043096" y="4291717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7" name="Google Shape;2527;p29"/>
          <p:cNvCxnSpPr/>
          <p:nvPr/>
        </p:nvCxnSpPr>
        <p:spPr>
          <a:xfrm>
            <a:off x="8032697" y="4288536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8" name="Google Shape;2528;p29"/>
          <p:cNvCxnSpPr/>
          <p:nvPr/>
        </p:nvCxnSpPr>
        <p:spPr>
          <a:xfrm>
            <a:off x="8211808" y="4282510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9" name="Google Shape;2529;p29"/>
          <p:cNvCxnSpPr/>
          <p:nvPr/>
        </p:nvCxnSpPr>
        <p:spPr>
          <a:xfrm>
            <a:off x="8202809" y="4400004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0" name="Google Shape;2530;p29"/>
          <p:cNvCxnSpPr/>
          <p:nvPr/>
        </p:nvCxnSpPr>
        <p:spPr>
          <a:xfrm>
            <a:off x="7820154" y="4496413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1" name="Google Shape;2531;p29"/>
          <p:cNvCxnSpPr/>
          <p:nvPr/>
        </p:nvCxnSpPr>
        <p:spPr>
          <a:xfrm>
            <a:off x="7689120" y="4607847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2" name="Google Shape;2532;p29"/>
          <p:cNvCxnSpPr/>
          <p:nvPr/>
        </p:nvCxnSpPr>
        <p:spPr>
          <a:xfrm>
            <a:off x="7689120" y="4687650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3" name="Google Shape;2533;p29"/>
          <p:cNvCxnSpPr/>
          <p:nvPr/>
        </p:nvCxnSpPr>
        <p:spPr>
          <a:xfrm>
            <a:off x="7820154" y="4692236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34" name="Google Shape;2534;p29"/>
          <p:cNvSpPr/>
          <p:nvPr/>
        </p:nvSpPr>
        <p:spPr>
          <a:xfrm rot="10800000">
            <a:off x="7743390" y="4882116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35" name="Google Shape;2535;p29"/>
          <p:cNvCxnSpPr/>
          <p:nvPr/>
        </p:nvCxnSpPr>
        <p:spPr>
          <a:xfrm>
            <a:off x="8302191" y="4406031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6" name="Google Shape;2536;p29"/>
          <p:cNvCxnSpPr/>
          <p:nvPr/>
        </p:nvCxnSpPr>
        <p:spPr>
          <a:xfrm rot="10800000">
            <a:off x="7816760" y="4406031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7" name="Google Shape;2537;p29"/>
          <p:cNvCxnSpPr>
            <a:endCxn id="2534" idx="3"/>
          </p:cNvCxnSpPr>
          <p:nvPr/>
        </p:nvCxnSpPr>
        <p:spPr>
          <a:xfrm flipH="1">
            <a:off x="7820190" y="4791816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8" name="Google Shape;2538;p29"/>
          <p:cNvCxnSpPr/>
          <p:nvPr/>
        </p:nvCxnSpPr>
        <p:spPr>
          <a:xfrm rot="10800000">
            <a:off x="7820154" y="4405912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39" name="Google Shape;2539;p29"/>
          <p:cNvSpPr txBox="1"/>
          <p:nvPr/>
        </p:nvSpPr>
        <p:spPr>
          <a:xfrm>
            <a:off x="1091750" y="1298350"/>
            <a:ext cx="75963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rial Black"/>
                <a:ea typeface="Arial Black"/>
                <a:cs typeface="Arial Black"/>
                <a:sym typeface="Arial Black"/>
              </a:rPr>
              <a:t>0     </a:t>
            </a:r>
            <a:r>
              <a:rPr lang="en" sz="30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1       1</a:t>
            </a:r>
            <a:r>
              <a:rPr lang="en" sz="3000">
                <a:latin typeface="Arial Black"/>
                <a:ea typeface="Arial Black"/>
                <a:cs typeface="Arial Black"/>
                <a:sym typeface="Arial Black"/>
              </a:rPr>
              <a:t>      0      0      0     0      </a:t>
            </a:r>
            <a:r>
              <a:rPr lang="en" sz="30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1</a:t>
            </a:r>
            <a:endParaRPr sz="3000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3" name="Shape 2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4" name="Google Shape;2544;p30"/>
          <p:cNvSpPr txBox="1"/>
          <p:nvPr>
            <p:ph type="title"/>
          </p:nvPr>
        </p:nvSpPr>
        <p:spPr>
          <a:xfrm>
            <a:off x="415925" y="384325"/>
            <a:ext cx="8511000" cy="7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Rowhammer</a:t>
            </a:r>
            <a:endParaRPr/>
          </a:p>
        </p:txBody>
      </p:sp>
      <p:grpSp>
        <p:nvGrpSpPr>
          <p:cNvPr id="2545" name="Google Shape;2545;p30"/>
          <p:cNvGrpSpPr/>
          <p:nvPr/>
        </p:nvGrpSpPr>
        <p:grpSpPr>
          <a:xfrm>
            <a:off x="1339043" y="1891165"/>
            <a:ext cx="102413" cy="1039810"/>
            <a:chOff x="5649100" y="1637966"/>
            <a:chExt cx="384000" cy="3898800"/>
          </a:xfrm>
        </p:grpSpPr>
        <p:sp>
          <p:nvSpPr>
            <p:cNvPr id="2546" name="Google Shape;2546;p30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30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48" name="Google Shape;2548;p30"/>
            <p:cNvCxnSpPr>
              <a:stCxn id="2546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49" name="Google Shape;2549;p30"/>
            <p:cNvCxnSpPr>
              <a:stCxn id="2547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550" name="Google Shape;2550;p30"/>
          <p:cNvCxnSpPr/>
          <p:nvPr/>
        </p:nvCxnSpPr>
        <p:spPr>
          <a:xfrm>
            <a:off x="534388" y="2068909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1" name="Google Shape;2551;p30"/>
          <p:cNvCxnSpPr/>
          <p:nvPr/>
        </p:nvCxnSpPr>
        <p:spPr>
          <a:xfrm>
            <a:off x="1091741" y="2068909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2" name="Google Shape;2552;p30"/>
          <p:cNvCxnSpPr/>
          <p:nvPr/>
        </p:nvCxnSpPr>
        <p:spPr>
          <a:xfrm>
            <a:off x="1004371" y="2195443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3" name="Google Shape;2553;p30"/>
          <p:cNvCxnSpPr/>
          <p:nvPr/>
        </p:nvCxnSpPr>
        <p:spPr>
          <a:xfrm>
            <a:off x="923029" y="2364154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4" name="Google Shape;2554;p30"/>
          <p:cNvCxnSpPr/>
          <p:nvPr/>
        </p:nvCxnSpPr>
        <p:spPr>
          <a:xfrm rot="10800000">
            <a:off x="1004371" y="2255867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5" name="Google Shape;2555;p30"/>
          <p:cNvCxnSpPr/>
          <p:nvPr/>
        </p:nvCxnSpPr>
        <p:spPr>
          <a:xfrm>
            <a:off x="993972" y="2252686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6" name="Google Shape;2556;p30"/>
          <p:cNvCxnSpPr/>
          <p:nvPr/>
        </p:nvCxnSpPr>
        <p:spPr>
          <a:xfrm>
            <a:off x="1173083" y="2246660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7" name="Google Shape;2557;p30"/>
          <p:cNvCxnSpPr/>
          <p:nvPr/>
        </p:nvCxnSpPr>
        <p:spPr>
          <a:xfrm>
            <a:off x="1164084" y="2364154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8" name="Google Shape;2558;p30"/>
          <p:cNvCxnSpPr/>
          <p:nvPr/>
        </p:nvCxnSpPr>
        <p:spPr>
          <a:xfrm>
            <a:off x="781429" y="2460563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9" name="Google Shape;2559;p30"/>
          <p:cNvCxnSpPr/>
          <p:nvPr/>
        </p:nvCxnSpPr>
        <p:spPr>
          <a:xfrm>
            <a:off x="650395" y="2571997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0" name="Google Shape;2560;p30"/>
          <p:cNvCxnSpPr/>
          <p:nvPr/>
        </p:nvCxnSpPr>
        <p:spPr>
          <a:xfrm>
            <a:off x="650395" y="2651800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1" name="Google Shape;2561;p30"/>
          <p:cNvCxnSpPr/>
          <p:nvPr/>
        </p:nvCxnSpPr>
        <p:spPr>
          <a:xfrm>
            <a:off x="781429" y="2656386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62" name="Google Shape;2562;p30"/>
          <p:cNvSpPr/>
          <p:nvPr/>
        </p:nvSpPr>
        <p:spPr>
          <a:xfrm rot="10800000">
            <a:off x="704665" y="2846266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63" name="Google Shape;2563;p30"/>
          <p:cNvCxnSpPr/>
          <p:nvPr/>
        </p:nvCxnSpPr>
        <p:spPr>
          <a:xfrm>
            <a:off x="1263466" y="2370181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4" name="Google Shape;2564;p30"/>
          <p:cNvCxnSpPr/>
          <p:nvPr/>
        </p:nvCxnSpPr>
        <p:spPr>
          <a:xfrm rot="10800000">
            <a:off x="778035" y="2370181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5" name="Google Shape;2565;p30"/>
          <p:cNvCxnSpPr>
            <a:endCxn id="2562" idx="3"/>
          </p:cNvCxnSpPr>
          <p:nvPr/>
        </p:nvCxnSpPr>
        <p:spPr>
          <a:xfrm flipH="1">
            <a:off x="781465" y="2755966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6" name="Google Shape;2566;p30"/>
          <p:cNvCxnSpPr/>
          <p:nvPr/>
        </p:nvCxnSpPr>
        <p:spPr>
          <a:xfrm rot="10800000">
            <a:off x="781429" y="2370062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567" name="Google Shape;2567;p30"/>
          <p:cNvGrpSpPr/>
          <p:nvPr/>
        </p:nvGrpSpPr>
        <p:grpSpPr>
          <a:xfrm>
            <a:off x="1339043" y="2930765"/>
            <a:ext cx="102413" cy="1039810"/>
            <a:chOff x="5649100" y="1637966"/>
            <a:chExt cx="384000" cy="3898800"/>
          </a:xfrm>
        </p:grpSpPr>
        <p:sp>
          <p:nvSpPr>
            <p:cNvPr id="2568" name="Google Shape;2568;p30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30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70" name="Google Shape;2570;p30"/>
            <p:cNvCxnSpPr>
              <a:stCxn id="2568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1" name="Google Shape;2571;p30"/>
            <p:cNvCxnSpPr>
              <a:stCxn id="2569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572" name="Google Shape;2572;p30"/>
          <p:cNvCxnSpPr/>
          <p:nvPr/>
        </p:nvCxnSpPr>
        <p:spPr>
          <a:xfrm>
            <a:off x="534388" y="3108509"/>
            <a:ext cx="10365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3" name="Google Shape;2573;p30"/>
          <p:cNvCxnSpPr/>
          <p:nvPr/>
        </p:nvCxnSpPr>
        <p:spPr>
          <a:xfrm>
            <a:off x="1091741" y="3108509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4" name="Google Shape;2574;p30"/>
          <p:cNvCxnSpPr/>
          <p:nvPr/>
        </p:nvCxnSpPr>
        <p:spPr>
          <a:xfrm>
            <a:off x="1004371" y="3235043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5" name="Google Shape;2575;p30"/>
          <p:cNvCxnSpPr/>
          <p:nvPr/>
        </p:nvCxnSpPr>
        <p:spPr>
          <a:xfrm>
            <a:off x="923029" y="3403754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6" name="Google Shape;2576;p30"/>
          <p:cNvCxnSpPr/>
          <p:nvPr/>
        </p:nvCxnSpPr>
        <p:spPr>
          <a:xfrm rot="10800000">
            <a:off x="1004371" y="3295467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7" name="Google Shape;2577;p30"/>
          <p:cNvCxnSpPr/>
          <p:nvPr/>
        </p:nvCxnSpPr>
        <p:spPr>
          <a:xfrm>
            <a:off x="993972" y="3292286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8" name="Google Shape;2578;p30"/>
          <p:cNvCxnSpPr/>
          <p:nvPr/>
        </p:nvCxnSpPr>
        <p:spPr>
          <a:xfrm>
            <a:off x="1173083" y="3286260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9" name="Google Shape;2579;p30"/>
          <p:cNvCxnSpPr/>
          <p:nvPr/>
        </p:nvCxnSpPr>
        <p:spPr>
          <a:xfrm>
            <a:off x="1164084" y="3403754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0" name="Google Shape;2580;p30"/>
          <p:cNvCxnSpPr/>
          <p:nvPr/>
        </p:nvCxnSpPr>
        <p:spPr>
          <a:xfrm>
            <a:off x="781429" y="3500163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1" name="Google Shape;2581;p30"/>
          <p:cNvCxnSpPr/>
          <p:nvPr/>
        </p:nvCxnSpPr>
        <p:spPr>
          <a:xfrm>
            <a:off x="650395" y="3611597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2" name="Google Shape;2582;p30"/>
          <p:cNvCxnSpPr/>
          <p:nvPr/>
        </p:nvCxnSpPr>
        <p:spPr>
          <a:xfrm>
            <a:off x="650395" y="3691400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3" name="Google Shape;2583;p30"/>
          <p:cNvCxnSpPr/>
          <p:nvPr/>
        </p:nvCxnSpPr>
        <p:spPr>
          <a:xfrm>
            <a:off x="781429" y="3695986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4" name="Google Shape;2584;p30"/>
          <p:cNvSpPr/>
          <p:nvPr/>
        </p:nvSpPr>
        <p:spPr>
          <a:xfrm rot="10800000">
            <a:off x="704665" y="3885866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85" name="Google Shape;2585;p30"/>
          <p:cNvCxnSpPr/>
          <p:nvPr/>
        </p:nvCxnSpPr>
        <p:spPr>
          <a:xfrm>
            <a:off x="1263466" y="3409781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6" name="Google Shape;2586;p30"/>
          <p:cNvCxnSpPr/>
          <p:nvPr/>
        </p:nvCxnSpPr>
        <p:spPr>
          <a:xfrm rot="10800000">
            <a:off x="778035" y="3409781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7" name="Google Shape;2587;p30"/>
          <p:cNvCxnSpPr>
            <a:endCxn id="2584" idx="3"/>
          </p:cNvCxnSpPr>
          <p:nvPr/>
        </p:nvCxnSpPr>
        <p:spPr>
          <a:xfrm flipH="1">
            <a:off x="781465" y="3795566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8" name="Google Shape;2588;p30"/>
          <p:cNvCxnSpPr/>
          <p:nvPr/>
        </p:nvCxnSpPr>
        <p:spPr>
          <a:xfrm rot="10800000">
            <a:off x="781429" y="3409662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589" name="Google Shape;2589;p30"/>
          <p:cNvGrpSpPr/>
          <p:nvPr/>
        </p:nvGrpSpPr>
        <p:grpSpPr>
          <a:xfrm>
            <a:off x="1339043" y="3990040"/>
            <a:ext cx="102413" cy="1039810"/>
            <a:chOff x="5649100" y="1637966"/>
            <a:chExt cx="384000" cy="3898800"/>
          </a:xfrm>
        </p:grpSpPr>
        <p:sp>
          <p:nvSpPr>
            <p:cNvPr id="2590" name="Google Shape;2590;p30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30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92" name="Google Shape;2592;p30"/>
            <p:cNvCxnSpPr>
              <a:stCxn id="2590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3" name="Google Shape;2593;p30"/>
            <p:cNvCxnSpPr>
              <a:stCxn id="2591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594" name="Google Shape;2594;p30"/>
          <p:cNvCxnSpPr/>
          <p:nvPr/>
        </p:nvCxnSpPr>
        <p:spPr>
          <a:xfrm>
            <a:off x="534388" y="4167784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5" name="Google Shape;2595;p30"/>
          <p:cNvCxnSpPr/>
          <p:nvPr/>
        </p:nvCxnSpPr>
        <p:spPr>
          <a:xfrm>
            <a:off x="1091741" y="4167784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6" name="Google Shape;2596;p30"/>
          <p:cNvCxnSpPr/>
          <p:nvPr/>
        </p:nvCxnSpPr>
        <p:spPr>
          <a:xfrm>
            <a:off x="1004371" y="4294318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7" name="Google Shape;2597;p30"/>
          <p:cNvCxnSpPr/>
          <p:nvPr/>
        </p:nvCxnSpPr>
        <p:spPr>
          <a:xfrm>
            <a:off x="923029" y="4463029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8" name="Google Shape;2598;p30"/>
          <p:cNvCxnSpPr/>
          <p:nvPr/>
        </p:nvCxnSpPr>
        <p:spPr>
          <a:xfrm rot="10800000">
            <a:off x="1004371" y="4354742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9" name="Google Shape;2599;p30"/>
          <p:cNvCxnSpPr/>
          <p:nvPr/>
        </p:nvCxnSpPr>
        <p:spPr>
          <a:xfrm>
            <a:off x="993972" y="4351561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0" name="Google Shape;2600;p30"/>
          <p:cNvCxnSpPr/>
          <p:nvPr/>
        </p:nvCxnSpPr>
        <p:spPr>
          <a:xfrm>
            <a:off x="1173083" y="4345535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1" name="Google Shape;2601;p30"/>
          <p:cNvCxnSpPr/>
          <p:nvPr/>
        </p:nvCxnSpPr>
        <p:spPr>
          <a:xfrm>
            <a:off x="1164084" y="4463029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2" name="Google Shape;2602;p30"/>
          <p:cNvCxnSpPr/>
          <p:nvPr/>
        </p:nvCxnSpPr>
        <p:spPr>
          <a:xfrm>
            <a:off x="781429" y="4559438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3" name="Google Shape;2603;p30"/>
          <p:cNvCxnSpPr/>
          <p:nvPr/>
        </p:nvCxnSpPr>
        <p:spPr>
          <a:xfrm>
            <a:off x="650395" y="4670872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4" name="Google Shape;2604;p30"/>
          <p:cNvCxnSpPr/>
          <p:nvPr/>
        </p:nvCxnSpPr>
        <p:spPr>
          <a:xfrm>
            <a:off x="650395" y="4750675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5" name="Google Shape;2605;p30"/>
          <p:cNvCxnSpPr/>
          <p:nvPr/>
        </p:nvCxnSpPr>
        <p:spPr>
          <a:xfrm>
            <a:off x="781429" y="4755261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06" name="Google Shape;2606;p30"/>
          <p:cNvSpPr/>
          <p:nvPr/>
        </p:nvSpPr>
        <p:spPr>
          <a:xfrm rot="10800000">
            <a:off x="704665" y="4945141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07" name="Google Shape;2607;p30"/>
          <p:cNvCxnSpPr/>
          <p:nvPr/>
        </p:nvCxnSpPr>
        <p:spPr>
          <a:xfrm>
            <a:off x="1263466" y="4469056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8" name="Google Shape;2608;p30"/>
          <p:cNvCxnSpPr/>
          <p:nvPr/>
        </p:nvCxnSpPr>
        <p:spPr>
          <a:xfrm rot="10800000">
            <a:off x="778035" y="4469056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9" name="Google Shape;2609;p30"/>
          <p:cNvCxnSpPr>
            <a:endCxn id="2606" idx="3"/>
          </p:cNvCxnSpPr>
          <p:nvPr/>
        </p:nvCxnSpPr>
        <p:spPr>
          <a:xfrm flipH="1">
            <a:off x="781465" y="4854841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0" name="Google Shape;2610;p30"/>
          <p:cNvCxnSpPr/>
          <p:nvPr/>
        </p:nvCxnSpPr>
        <p:spPr>
          <a:xfrm rot="10800000">
            <a:off x="781429" y="4468937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611" name="Google Shape;2611;p30"/>
          <p:cNvGrpSpPr/>
          <p:nvPr/>
        </p:nvGrpSpPr>
        <p:grpSpPr>
          <a:xfrm>
            <a:off x="2321768" y="1881340"/>
            <a:ext cx="102413" cy="1039810"/>
            <a:chOff x="5649100" y="1637966"/>
            <a:chExt cx="384000" cy="3898800"/>
          </a:xfrm>
        </p:grpSpPr>
        <p:sp>
          <p:nvSpPr>
            <p:cNvPr id="2612" name="Google Shape;2612;p30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30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14" name="Google Shape;2614;p30"/>
            <p:cNvCxnSpPr>
              <a:stCxn id="2612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15" name="Google Shape;2615;p30"/>
            <p:cNvCxnSpPr>
              <a:stCxn id="2613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616" name="Google Shape;2616;p30"/>
          <p:cNvCxnSpPr/>
          <p:nvPr/>
        </p:nvCxnSpPr>
        <p:spPr>
          <a:xfrm>
            <a:off x="1517113" y="2059084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7" name="Google Shape;2617;p30"/>
          <p:cNvCxnSpPr/>
          <p:nvPr/>
        </p:nvCxnSpPr>
        <p:spPr>
          <a:xfrm>
            <a:off x="2074466" y="2059084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8" name="Google Shape;2618;p30"/>
          <p:cNvCxnSpPr/>
          <p:nvPr/>
        </p:nvCxnSpPr>
        <p:spPr>
          <a:xfrm>
            <a:off x="1987096" y="2185618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9" name="Google Shape;2619;p30"/>
          <p:cNvCxnSpPr/>
          <p:nvPr/>
        </p:nvCxnSpPr>
        <p:spPr>
          <a:xfrm>
            <a:off x="1905754" y="2354329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0" name="Google Shape;2620;p30"/>
          <p:cNvCxnSpPr/>
          <p:nvPr/>
        </p:nvCxnSpPr>
        <p:spPr>
          <a:xfrm rot="10800000">
            <a:off x="1987096" y="2246042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1" name="Google Shape;2621;p30"/>
          <p:cNvCxnSpPr/>
          <p:nvPr/>
        </p:nvCxnSpPr>
        <p:spPr>
          <a:xfrm>
            <a:off x="1976697" y="2242861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2" name="Google Shape;2622;p30"/>
          <p:cNvCxnSpPr/>
          <p:nvPr/>
        </p:nvCxnSpPr>
        <p:spPr>
          <a:xfrm>
            <a:off x="2155808" y="2236835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3" name="Google Shape;2623;p30"/>
          <p:cNvCxnSpPr/>
          <p:nvPr/>
        </p:nvCxnSpPr>
        <p:spPr>
          <a:xfrm>
            <a:off x="2146809" y="2354329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4" name="Google Shape;2624;p30"/>
          <p:cNvCxnSpPr/>
          <p:nvPr/>
        </p:nvCxnSpPr>
        <p:spPr>
          <a:xfrm>
            <a:off x="1764154" y="2450738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5" name="Google Shape;2625;p30"/>
          <p:cNvCxnSpPr/>
          <p:nvPr/>
        </p:nvCxnSpPr>
        <p:spPr>
          <a:xfrm>
            <a:off x="1633120" y="2562172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6" name="Google Shape;2626;p30"/>
          <p:cNvCxnSpPr/>
          <p:nvPr/>
        </p:nvCxnSpPr>
        <p:spPr>
          <a:xfrm>
            <a:off x="1633120" y="2641975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7" name="Google Shape;2627;p30"/>
          <p:cNvCxnSpPr/>
          <p:nvPr/>
        </p:nvCxnSpPr>
        <p:spPr>
          <a:xfrm>
            <a:off x="1764154" y="2646561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28" name="Google Shape;2628;p30"/>
          <p:cNvSpPr/>
          <p:nvPr/>
        </p:nvSpPr>
        <p:spPr>
          <a:xfrm rot="10800000">
            <a:off x="1687390" y="2836441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29" name="Google Shape;2629;p30"/>
          <p:cNvCxnSpPr/>
          <p:nvPr/>
        </p:nvCxnSpPr>
        <p:spPr>
          <a:xfrm>
            <a:off x="2246191" y="2360356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0" name="Google Shape;2630;p30"/>
          <p:cNvCxnSpPr/>
          <p:nvPr/>
        </p:nvCxnSpPr>
        <p:spPr>
          <a:xfrm rot="10800000">
            <a:off x="1760760" y="2360356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1" name="Google Shape;2631;p30"/>
          <p:cNvCxnSpPr>
            <a:endCxn id="2628" idx="3"/>
          </p:cNvCxnSpPr>
          <p:nvPr/>
        </p:nvCxnSpPr>
        <p:spPr>
          <a:xfrm flipH="1">
            <a:off x="1764190" y="2746141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2" name="Google Shape;2632;p30"/>
          <p:cNvCxnSpPr/>
          <p:nvPr/>
        </p:nvCxnSpPr>
        <p:spPr>
          <a:xfrm rot="10800000">
            <a:off x="1764154" y="2360237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633" name="Google Shape;2633;p30"/>
          <p:cNvGrpSpPr/>
          <p:nvPr/>
        </p:nvGrpSpPr>
        <p:grpSpPr>
          <a:xfrm>
            <a:off x="2321768" y="2920940"/>
            <a:ext cx="102413" cy="1039810"/>
            <a:chOff x="5649100" y="1637966"/>
            <a:chExt cx="384000" cy="3898800"/>
          </a:xfrm>
        </p:grpSpPr>
        <p:sp>
          <p:nvSpPr>
            <p:cNvPr id="2634" name="Google Shape;2634;p30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30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36" name="Google Shape;2636;p30"/>
            <p:cNvCxnSpPr>
              <a:stCxn id="2634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37" name="Google Shape;2637;p30"/>
            <p:cNvCxnSpPr>
              <a:stCxn id="2635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638" name="Google Shape;2638;p30"/>
          <p:cNvCxnSpPr/>
          <p:nvPr/>
        </p:nvCxnSpPr>
        <p:spPr>
          <a:xfrm>
            <a:off x="1517113" y="3098684"/>
            <a:ext cx="10365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9" name="Google Shape;2639;p30"/>
          <p:cNvCxnSpPr/>
          <p:nvPr/>
        </p:nvCxnSpPr>
        <p:spPr>
          <a:xfrm>
            <a:off x="2074466" y="3098684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0" name="Google Shape;2640;p30"/>
          <p:cNvCxnSpPr/>
          <p:nvPr/>
        </p:nvCxnSpPr>
        <p:spPr>
          <a:xfrm>
            <a:off x="1987096" y="3225218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1" name="Google Shape;2641;p30"/>
          <p:cNvCxnSpPr/>
          <p:nvPr/>
        </p:nvCxnSpPr>
        <p:spPr>
          <a:xfrm>
            <a:off x="1905754" y="3393929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2" name="Google Shape;2642;p30"/>
          <p:cNvCxnSpPr/>
          <p:nvPr/>
        </p:nvCxnSpPr>
        <p:spPr>
          <a:xfrm rot="10800000">
            <a:off x="1987096" y="3285642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3" name="Google Shape;2643;p30"/>
          <p:cNvCxnSpPr/>
          <p:nvPr/>
        </p:nvCxnSpPr>
        <p:spPr>
          <a:xfrm>
            <a:off x="1976697" y="3282461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4" name="Google Shape;2644;p30"/>
          <p:cNvCxnSpPr/>
          <p:nvPr/>
        </p:nvCxnSpPr>
        <p:spPr>
          <a:xfrm>
            <a:off x="2155808" y="3276435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5" name="Google Shape;2645;p30"/>
          <p:cNvCxnSpPr/>
          <p:nvPr/>
        </p:nvCxnSpPr>
        <p:spPr>
          <a:xfrm>
            <a:off x="2146809" y="3393929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6" name="Google Shape;2646;p30"/>
          <p:cNvCxnSpPr/>
          <p:nvPr/>
        </p:nvCxnSpPr>
        <p:spPr>
          <a:xfrm>
            <a:off x="1764154" y="3490338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7" name="Google Shape;2647;p30"/>
          <p:cNvCxnSpPr/>
          <p:nvPr/>
        </p:nvCxnSpPr>
        <p:spPr>
          <a:xfrm>
            <a:off x="1633120" y="3601772"/>
            <a:ext cx="2622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8" name="Google Shape;2648;p30"/>
          <p:cNvCxnSpPr/>
          <p:nvPr/>
        </p:nvCxnSpPr>
        <p:spPr>
          <a:xfrm>
            <a:off x="1633120" y="3681575"/>
            <a:ext cx="2622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9" name="Google Shape;2649;p30"/>
          <p:cNvCxnSpPr/>
          <p:nvPr/>
        </p:nvCxnSpPr>
        <p:spPr>
          <a:xfrm>
            <a:off x="1764154" y="3686161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50" name="Google Shape;2650;p30"/>
          <p:cNvSpPr/>
          <p:nvPr/>
        </p:nvSpPr>
        <p:spPr>
          <a:xfrm rot="10800000">
            <a:off x="1687390" y="3876041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51" name="Google Shape;2651;p30"/>
          <p:cNvCxnSpPr/>
          <p:nvPr/>
        </p:nvCxnSpPr>
        <p:spPr>
          <a:xfrm>
            <a:off x="2246191" y="3399956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2" name="Google Shape;2652;p30"/>
          <p:cNvCxnSpPr/>
          <p:nvPr/>
        </p:nvCxnSpPr>
        <p:spPr>
          <a:xfrm rot="10800000">
            <a:off x="1760760" y="3399956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3" name="Google Shape;2653;p30"/>
          <p:cNvCxnSpPr>
            <a:endCxn id="2650" idx="3"/>
          </p:cNvCxnSpPr>
          <p:nvPr/>
        </p:nvCxnSpPr>
        <p:spPr>
          <a:xfrm flipH="1">
            <a:off x="1764190" y="3785741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4" name="Google Shape;2654;p30"/>
          <p:cNvCxnSpPr/>
          <p:nvPr/>
        </p:nvCxnSpPr>
        <p:spPr>
          <a:xfrm rot="10800000">
            <a:off x="1764154" y="3399837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655" name="Google Shape;2655;p30"/>
          <p:cNvGrpSpPr/>
          <p:nvPr/>
        </p:nvGrpSpPr>
        <p:grpSpPr>
          <a:xfrm>
            <a:off x="2321768" y="3980215"/>
            <a:ext cx="102413" cy="1039810"/>
            <a:chOff x="5649100" y="1637966"/>
            <a:chExt cx="384000" cy="3898800"/>
          </a:xfrm>
        </p:grpSpPr>
        <p:sp>
          <p:nvSpPr>
            <p:cNvPr id="2656" name="Google Shape;2656;p30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30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58" name="Google Shape;2658;p30"/>
            <p:cNvCxnSpPr>
              <a:stCxn id="2656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59" name="Google Shape;2659;p30"/>
            <p:cNvCxnSpPr>
              <a:stCxn id="2657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660" name="Google Shape;2660;p30"/>
          <p:cNvCxnSpPr/>
          <p:nvPr/>
        </p:nvCxnSpPr>
        <p:spPr>
          <a:xfrm>
            <a:off x="1517113" y="4157959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1" name="Google Shape;2661;p30"/>
          <p:cNvCxnSpPr/>
          <p:nvPr/>
        </p:nvCxnSpPr>
        <p:spPr>
          <a:xfrm>
            <a:off x="2074466" y="4157959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2" name="Google Shape;2662;p30"/>
          <p:cNvCxnSpPr/>
          <p:nvPr/>
        </p:nvCxnSpPr>
        <p:spPr>
          <a:xfrm>
            <a:off x="1987096" y="4284493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3" name="Google Shape;2663;p30"/>
          <p:cNvCxnSpPr/>
          <p:nvPr/>
        </p:nvCxnSpPr>
        <p:spPr>
          <a:xfrm>
            <a:off x="1905754" y="4453204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4" name="Google Shape;2664;p30"/>
          <p:cNvCxnSpPr/>
          <p:nvPr/>
        </p:nvCxnSpPr>
        <p:spPr>
          <a:xfrm rot="10800000">
            <a:off x="1987096" y="4344917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5" name="Google Shape;2665;p30"/>
          <p:cNvCxnSpPr/>
          <p:nvPr/>
        </p:nvCxnSpPr>
        <p:spPr>
          <a:xfrm>
            <a:off x="1976697" y="4341736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6" name="Google Shape;2666;p30"/>
          <p:cNvCxnSpPr/>
          <p:nvPr/>
        </p:nvCxnSpPr>
        <p:spPr>
          <a:xfrm>
            <a:off x="2155808" y="4335710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7" name="Google Shape;2667;p30"/>
          <p:cNvCxnSpPr/>
          <p:nvPr/>
        </p:nvCxnSpPr>
        <p:spPr>
          <a:xfrm>
            <a:off x="2146809" y="4453204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8" name="Google Shape;2668;p30"/>
          <p:cNvCxnSpPr/>
          <p:nvPr/>
        </p:nvCxnSpPr>
        <p:spPr>
          <a:xfrm>
            <a:off x="1764154" y="4549613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9" name="Google Shape;2669;p30"/>
          <p:cNvCxnSpPr/>
          <p:nvPr/>
        </p:nvCxnSpPr>
        <p:spPr>
          <a:xfrm>
            <a:off x="1633120" y="4661047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0" name="Google Shape;2670;p30"/>
          <p:cNvCxnSpPr/>
          <p:nvPr/>
        </p:nvCxnSpPr>
        <p:spPr>
          <a:xfrm>
            <a:off x="1633120" y="4740850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1" name="Google Shape;2671;p30"/>
          <p:cNvCxnSpPr/>
          <p:nvPr/>
        </p:nvCxnSpPr>
        <p:spPr>
          <a:xfrm>
            <a:off x="1764154" y="4745436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72" name="Google Shape;2672;p30"/>
          <p:cNvSpPr/>
          <p:nvPr/>
        </p:nvSpPr>
        <p:spPr>
          <a:xfrm rot="10800000">
            <a:off x="1687390" y="4935316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73" name="Google Shape;2673;p30"/>
          <p:cNvCxnSpPr/>
          <p:nvPr/>
        </p:nvCxnSpPr>
        <p:spPr>
          <a:xfrm>
            <a:off x="2246191" y="4459231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4" name="Google Shape;2674;p30"/>
          <p:cNvCxnSpPr/>
          <p:nvPr/>
        </p:nvCxnSpPr>
        <p:spPr>
          <a:xfrm rot="10800000">
            <a:off x="1760760" y="4459231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5" name="Google Shape;2675;p30"/>
          <p:cNvCxnSpPr>
            <a:endCxn id="2672" idx="3"/>
          </p:cNvCxnSpPr>
          <p:nvPr/>
        </p:nvCxnSpPr>
        <p:spPr>
          <a:xfrm flipH="1">
            <a:off x="1764190" y="4845016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6" name="Google Shape;2676;p30"/>
          <p:cNvCxnSpPr/>
          <p:nvPr/>
        </p:nvCxnSpPr>
        <p:spPr>
          <a:xfrm rot="10800000">
            <a:off x="1764154" y="4459112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677" name="Google Shape;2677;p30"/>
          <p:cNvGrpSpPr/>
          <p:nvPr/>
        </p:nvGrpSpPr>
        <p:grpSpPr>
          <a:xfrm>
            <a:off x="3384318" y="1876415"/>
            <a:ext cx="102413" cy="1039810"/>
            <a:chOff x="5649100" y="1637966"/>
            <a:chExt cx="384000" cy="3898800"/>
          </a:xfrm>
        </p:grpSpPr>
        <p:sp>
          <p:nvSpPr>
            <p:cNvPr id="2678" name="Google Shape;2678;p30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9" name="Google Shape;2679;p30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80" name="Google Shape;2680;p30"/>
            <p:cNvCxnSpPr>
              <a:stCxn id="2678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1" name="Google Shape;2681;p30"/>
            <p:cNvCxnSpPr>
              <a:stCxn id="2679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682" name="Google Shape;2682;p30"/>
          <p:cNvCxnSpPr/>
          <p:nvPr/>
        </p:nvCxnSpPr>
        <p:spPr>
          <a:xfrm>
            <a:off x="2579663" y="2054159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3" name="Google Shape;2683;p30"/>
          <p:cNvCxnSpPr/>
          <p:nvPr/>
        </p:nvCxnSpPr>
        <p:spPr>
          <a:xfrm>
            <a:off x="3137016" y="2054159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4" name="Google Shape;2684;p30"/>
          <p:cNvCxnSpPr/>
          <p:nvPr/>
        </p:nvCxnSpPr>
        <p:spPr>
          <a:xfrm>
            <a:off x="3049646" y="2180693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5" name="Google Shape;2685;p30"/>
          <p:cNvCxnSpPr/>
          <p:nvPr/>
        </p:nvCxnSpPr>
        <p:spPr>
          <a:xfrm>
            <a:off x="2968304" y="2349404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6" name="Google Shape;2686;p30"/>
          <p:cNvCxnSpPr/>
          <p:nvPr/>
        </p:nvCxnSpPr>
        <p:spPr>
          <a:xfrm rot="10800000">
            <a:off x="3049646" y="2241117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7" name="Google Shape;2687;p30"/>
          <p:cNvCxnSpPr/>
          <p:nvPr/>
        </p:nvCxnSpPr>
        <p:spPr>
          <a:xfrm>
            <a:off x="3039247" y="2237936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8" name="Google Shape;2688;p30"/>
          <p:cNvCxnSpPr/>
          <p:nvPr/>
        </p:nvCxnSpPr>
        <p:spPr>
          <a:xfrm>
            <a:off x="3218358" y="2231910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9" name="Google Shape;2689;p30"/>
          <p:cNvCxnSpPr/>
          <p:nvPr/>
        </p:nvCxnSpPr>
        <p:spPr>
          <a:xfrm>
            <a:off x="3209359" y="2349404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0" name="Google Shape;2690;p30"/>
          <p:cNvCxnSpPr/>
          <p:nvPr/>
        </p:nvCxnSpPr>
        <p:spPr>
          <a:xfrm>
            <a:off x="2826704" y="2445813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1" name="Google Shape;2691;p30"/>
          <p:cNvCxnSpPr/>
          <p:nvPr/>
        </p:nvCxnSpPr>
        <p:spPr>
          <a:xfrm>
            <a:off x="2695670" y="2557247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2" name="Google Shape;2692;p30"/>
          <p:cNvCxnSpPr/>
          <p:nvPr/>
        </p:nvCxnSpPr>
        <p:spPr>
          <a:xfrm>
            <a:off x="2695670" y="2637050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3" name="Google Shape;2693;p30"/>
          <p:cNvCxnSpPr/>
          <p:nvPr/>
        </p:nvCxnSpPr>
        <p:spPr>
          <a:xfrm>
            <a:off x="2826704" y="2641636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94" name="Google Shape;2694;p30"/>
          <p:cNvSpPr/>
          <p:nvPr/>
        </p:nvSpPr>
        <p:spPr>
          <a:xfrm rot="10800000">
            <a:off x="2749940" y="2831516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95" name="Google Shape;2695;p30"/>
          <p:cNvCxnSpPr/>
          <p:nvPr/>
        </p:nvCxnSpPr>
        <p:spPr>
          <a:xfrm>
            <a:off x="3308741" y="2355431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6" name="Google Shape;2696;p30"/>
          <p:cNvCxnSpPr/>
          <p:nvPr/>
        </p:nvCxnSpPr>
        <p:spPr>
          <a:xfrm rot="10800000">
            <a:off x="2823310" y="2355431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7" name="Google Shape;2697;p30"/>
          <p:cNvCxnSpPr>
            <a:endCxn id="2694" idx="3"/>
          </p:cNvCxnSpPr>
          <p:nvPr/>
        </p:nvCxnSpPr>
        <p:spPr>
          <a:xfrm flipH="1">
            <a:off x="2826740" y="2741216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8" name="Google Shape;2698;p30"/>
          <p:cNvCxnSpPr/>
          <p:nvPr/>
        </p:nvCxnSpPr>
        <p:spPr>
          <a:xfrm rot="10800000">
            <a:off x="2826704" y="2355312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699" name="Google Shape;2699;p30"/>
          <p:cNvGrpSpPr/>
          <p:nvPr/>
        </p:nvGrpSpPr>
        <p:grpSpPr>
          <a:xfrm>
            <a:off x="3384318" y="2916015"/>
            <a:ext cx="102413" cy="1039810"/>
            <a:chOff x="5649100" y="1637966"/>
            <a:chExt cx="384000" cy="3898800"/>
          </a:xfrm>
        </p:grpSpPr>
        <p:sp>
          <p:nvSpPr>
            <p:cNvPr id="2700" name="Google Shape;2700;p30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30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02" name="Google Shape;2702;p30"/>
            <p:cNvCxnSpPr>
              <a:stCxn id="2700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03" name="Google Shape;2703;p30"/>
            <p:cNvCxnSpPr>
              <a:stCxn id="2701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704" name="Google Shape;2704;p30"/>
          <p:cNvCxnSpPr/>
          <p:nvPr/>
        </p:nvCxnSpPr>
        <p:spPr>
          <a:xfrm>
            <a:off x="2579663" y="3093759"/>
            <a:ext cx="10365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5" name="Google Shape;2705;p30"/>
          <p:cNvCxnSpPr/>
          <p:nvPr/>
        </p:nvCxnSpPr>
        <p:spPr>
          <a:xfrm>
            <a:off x="3137016" y="3093759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6" name="Google Shape;2706;p30"/>
          <p:cNvCxnSpPr/>
          <p:nvPr/>
        </p:nvCxnSpPr>
        <p:spPr>
          <a:xfrm>
            <a:off x="3049646" y="3220293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7" name="Google Shape;2707;p30"/>
          <p:cNvCxnSpPr/>
          <p:nvPr/>
        </p:nvCxnSpPr>
        <p:spPr>
          <a:xfrm>
            <a:off x="2968304" y="3389004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8" name="Google Shape;2708;p30"/>
          <p:cNvCxnSpPr/>
          <p:nvPr/>
        </p:nvCxnSpPr>
        <p:spPr>
          <a:xfrm rot="10800000">
            <a:off x="3049646" y="3280717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9" name="Google Shape;2709;p30"/>
          <p:cNvCxnSpPr/>
          <p:nvPr/>
        </p:nvCxnSpPr>
        <p:spPr>
          <a:xfrm>
            <a:off x="3039247" y="3277536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0" name="Google Shape;2710;p30"/>
          <p:cNvCxnSpPr/>
          <p:nvPr/>
        </p:nvCxnSpPr>
        <p:spPr>
          <a:xfrm>
            <a:off x="3218358" y="3271510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1" name="Google Shape;2711;p30"/>
          <p:cNvCxnSpPr/>
          <p:nvPr/>
        </p:nvCxnSpPr>
        <p:spPr>
          <a:xfrm>
            <a:off x="3209359" y="3389004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2" name="Google Shape;2712;p30"/>
          <p:cNvCxnSpPr/>
          <p:nvPr/>
        </p:nvCxnSpPr>
        <p:spPr>
          <a:xfrm>
            <a:off x="2826704" y="3485413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3" name="Google Shape;2713;p30"/>
          <p:cNvCxnSpPr/>
          <p:nvPr/>
        </p:nvCxnSpPr>
        <p:spPr>
          <a:xfrm>
            <a:off x="2695670" y="3596847"/>
            <a:ext cx="2622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4" name="Google Shape;2714;p30"/>
          <p:cNvCxnSpPr/>
          <p:nvPr/>
        </p:nvCxnSpPr>
        <p:spPr>
          <a:xfrm>
            <a:off x="2695670" y="3676650"/>
            <a:ext cx="2622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5" name="Google Shape;2715;p30"/>
          <p:cNvCxnSpPr/>
          <p:nvPr/>
        </p:nvCxnSpPr>
        <p:spPr>
          <a:xfrm>
            <a:off x="2826704" y="3681236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16" name="Google Shape;2716;p30"/>
          <p:cNvSpPr/>
          <p:nvPr/>
        </p:nvSpPr>
        <p:spPr>
          <a:xfrm rot="10800000">
            <a:off x="2749940" y="3871116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17" name="Google Shape;2717;p30"/>
          <p:cNvCxnSpPr/>
          <p:nvPr/>
        </p:nvCxnSpPr>
        <p:spPr>
          <a:xfrm>
            <a:off x="3308741" y="3395031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8" name="Google Shape;2718;p30"/>
          <p:cNvCxnSpPr/>
          <p:nvPr/>
        </p:nvCxnSpPr>
        <p:spPr>
          <a:xfrm rot="10800000">
            <a:off x="2823310" y="3395031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9" name="Google Shape;2719;p30"/>
          <p:cNvCxnSpPr>
            <a:endCxn id="2716" idx="3"/>
          </p:cNvCxnSpPr>
          <p:nvPr/>
        </p:nvCxnSpPr>
        <p:spPr>
          <a:xfrm flipH="1">
            <a:off x="2826740" y="3780816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0" name="Google Shape;2720;p30"/>
          <p:cNvCxnSpPr/>
          <p:nvPr/>
        </p:nvCxnSpPr>
        <p:spPr>
          <a:xfrm rot="10800000">
            <a:off x="2826704" y="3394912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721" name="Google Shape;2721;p30"/>
          <p:cNvGrpSpPr/>
          <p:nvPr/>
        </p:nvGrpSpPr>
        <p:grpSpPr>
          <a:xfrm>
            <a:off x="3384318" y="3975290"/>
            <a:ext cx="102413" cy="1039810"/>
            <a:chOff x="5649100" y="1637966"/>
            <a:chExt cx="384000" cy="3898800"/>
          </a:xfrm>
        </p:grpSpPr>
        <p:sp>
          <p:nvSpPr>
            <p:cNvPr id="2722" name="Google Shape;2722;p30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30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24" name="Google Shape;2724;p30"/>
            <p:cNvCxnSpPr>
              <a:stCxn id="2722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5" name="Google Shape;2725;p30"/>
            <p:cNvCxnSpPr>
              <a:stCxn id="2723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726" name="Google Shape;2726;p30"/>
          <p:cNvCxnSpPr/>
          <p:nvPr/>
        </p:nvCxnSpPr>
        <p:spPr>
          <a:xfrm>
            <a:off x="2579663" y="4153034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7" name="Google Shape;2727;p30"/>
          <p:cNvCxnSpPr/>
          <p:nvPr/>
        </p:nvCxnSpPr>
        <p:spPr>
          <a:xfrm>
            <a:off x="3137016" y="4153034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8" name="Google Shape;2728;p30"/>
          <p:cNvCxnSpPr/>
          <p:nvPr/>
        </p:nvCxnSpPr>
        <p:spPr>
          <a:xfrm>
            <a:off x="3049646" y="4279568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9" name="Google Shape;2729;p30"/>
          <p:cNvCxnSpPr/>
          <p:nvPr/>
        </p:nvCxnSpPr>
        <p:spPr>
          <a:xfrm>
            <a:off x="2968304" y="4448279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0" name="Google Shape;2730;p30"/>
          <p:cNvCxnSpPr/>
          <p:nvPr/>
        </p:nvCxnSpPr>
        <p:spPr>
          <a:xfrm rot="10800000">
            <a:off x="3049646" y="4339992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1" name="Google Shape;2731;p30"/>
          <p:cNvCxnSpPr/>
          <p:nvPr/>
        </p:nvCxnSpPr>
        <p:spPr>
          <a:xfrm>
            <a:off x="3039247" y="4336811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2" name="Google Shape;2732;p30"/>
          <p:cNvCxnSpPr/>
          <p:nvPr/>
        </p:nvCxnSpPr>
        <p:spPr>
          <a:xfrm>
            <a:off x="3218358" y="4330785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3" name="Google Shape;2733;p30"/>
          <p:cNvCxnSpPr/>
          <p:nvPr/>
        </p:nvCxnSpPr>
        <p:spPr>
          <a:xfrm>
            <a:off x="3209359" y="4448279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4" name="Google Shape;2734;p30"/>
          <p:cNvCxnSpPr/>
          <p:nvPr/>
        </p:nvCxnSpPr>
        <p:spPr>
          <a:xfrm>
            <a:off x="2826704" y="4544688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5" name="Google Shape;2735;p30"/>
          <p:cNvCxnSpPr/>
          <p:nvPr/>
        </p:nvCxnSpPr>
        <p:spPr>
          <a:xfrm>
            <a:off x="2695670" y="4656122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6" name="Google Shape;2736;p30"/>
          <p:cNvCxnSpPr/>
          <p:nvPr/>
        </p:nvCxnSpPr>
        <p:spPr>
          <a:xfrm>
            <a:off x="2695670" y="4735925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7" name="Google Shape;2737;p30"/>
          <p:cNvCxnSpPr/>
          <p:nvPr/>
        </p:nvCxnSpPr>
        <p:spPr>
          <a:xfrm>
            <a:off x="2826704" y="4740511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38" name="Google Shape;2738;p30"/>
          <p:cNvSpPr/>
          <p:nvPr/>
        </p:nvSpPr>
        <p:spPr>
          <a:xfrm rot="10800000">
            <a:off x="2749940" y="4930391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39" name="Google Shape;2739;p30"/>
          <p:cNvCxnSpPr/>
          <p:nvPr/>
        </p:nvCxnSpPr>
        <p:spPr>
          <a:xfrm>
            <a:off x="3308741" y="4454306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0" name="Google Shape;2740;p30"/>
          <p:cNvCxnSpPr/>
          <p:nvPr/>
        </p:nvCxnSpPr>
        <p:spPr>
          <a:xfrm rot="10800000">
            <a:off x="2823310" y="4454306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1" name="Google Shape;2741;p30"/>
          <p:cNvCxnSpPr>
            <a:endCxn id="2738" idx="3"/>
          </p:cNvCxnSpPr>
          <p:nvPr/>
        </p:nvCxnSpPr>
        <p:spPr>
          <a:xfrm flipH="1">
            <a:off x="2826740" y="4840091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2" name="Google Shape;2742;p30"/>
          <p:cNvCxnSpPr/>
          <p:nvPr/>
        </p:nvCxnSpPr>
        <p:spPr>
          <a:xfrm rot="10800000">
            <a:off x="2826704" y="4454187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743" name="Google Shape;2743;p30"/>
          <p:cNvGrpSpPr/>
          <p:nvPr/>
        </p:nvGrpSpPr>
        <p:grpSpPr>
          <a:xfrm>
            <a:off x="4367043" y="1866590"/>
            <a:ext cx="102413" cy="1039810"/>
            <a:chOff x="5649100" y="1637966"/>
            <a:chExt cx="384000" cy="3898800"/>
          </a:xfrm>
        </p:grpSpPr>
        <p:sp>
          <p:nvSpPr>
            <p:cNvPr id="2744" name="Google Shape;2744;p30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30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46" name="Google Shape;2746;p30"/>
            <p:cNvCxnSpPr>
              <a:stCxn id="2744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47" name="Google Shape;2747;p30"/>
            <p:cNvCxnSpPr>
              <a:stCxn id="2745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748" name="Google Shape;2748;p30"/>
          <p:cNvCxnSpPr/>
          <p:nvPr/>
        </p:nvCxnSpPr>
        <p:spPr>
          <a:xfrm>
            <a:off x="3562388" y="2044334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9" name="Google Shape;2749;p30"/>
          <p:cNvCxnSpPr/>
          <p:nvPr/>
        </p:nvCxnSpPr>
        <p:spPr>
          <a:xfrm>
            <a:off x="4119741" y="2044334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0" name="Google Shape;2750;p30"/>
          <p:cNvCxnSpPr/>
          <p:nvPr/>
        </p:nvCxnSpPr>
        <p:spPr>
          <a:xfrm>
            <a:off x="4032371" y="2170868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1" name="Google Shape;2751;p30"/>
          <p:cNvCxnSpPr/>
          <p:nvPr/>
        </p:nvCxnSpPr>
        <p:spPr>
          <a:xfrm>
            <a:off x="3951029" y="2339579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2" name="Google Shape;2752;p30"/>
          <p:cNvCxnSpPr/>
          <p:nvPr/>
        </p:nvCxnSpPr>
        <p:spPr>
          <a:xfrm rot="10800000">
            <a:off x="4032371" y="2231292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3" name="Google Shape;2753;p30"/>
          <p:cNvCxnSpPr/>
          <p:nvPr/>
        </p:nvCxnSpPr>
        <p:spPr>
          <a:xfrm>
            <a:off x="4021972" y="2228111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4" name="Google Shape;2754;p30"/>
          <p:cNvCxnSpPr/>
          <p:nvPr/>
        </p:nvCxnSpPr>
        <p:spPr>
          <a:xfrm>
            <a:off x="4201083" y="2222085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5" name="Google Shape;2755;p30"/>
          <p:cNvCxnSpPr/>
          <p:nvPr/>
        </p:nvCxnSpPr>
        <p:spPr>
          <a:xfrm>
            <a:off x="4192084" y="2339579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6" name="Google Shape;2756;p30"/>
          <p:cNvCxnSpPr/>
          <p:nvPr/>
        </p:nvCxnSpPr>
        <p:spPr>
          <a:xfrm>
            <a:off x="3809429" y="2435988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7" name="Google Shape;2757;p30"/>
          <p:cNvCxnSpPr/>
          <p:nvPr/>
        </p:nvCxnSpPr>
        <p:spPr>
          <a:xfrm>
            <a:off x="3678395" y="2547422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8" name="Google Shape;2758;p30"/>
          <p:cNvCxnSpPr/>
          <p:nvPr/>
        </p:nvCxnSpPr>
        <p:spPr>
          <a:xfrm>
            <a:off x="3678395" y="2627225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9" name="Google Shape;2759;p30"/>
          <p:cNvCxnSpPr/>
          <p:nvPr/>
        </p:nvCxnSpPr>
        <p:spPr>
          <a:xfrm>
            <a:off x="3809429" y="2631811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60" name="Google Shape;2760;p30"/>
          <p:cNvSpPr/>
          <p:nvPr/>
        </p:nvSpPr>
        <p:spPr>
          <a:xfrm rot="10800000">
            <a:off x="3732665" y="2821691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61" name="Google Shape;2761;p30"/>
          <p:cNvCxnSpPr/>
          <p:nvPr/>
        </p:nvCxnSpPr>
        <p:spPr>
          <a:xfrm>
            <a:off x="4291466" y="2345606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2" name="Google Shape;2762;p30"/>
          <p:cNvCxnSpPr/>
          <p:nvPr/>
        </p:nvCxnSpPr>
        <p:spPr>
          <a:xfrm rot="10800000">
            <a:off x="3806035" y="2345606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3" name="Google Shape;2763;p30"/>
          <p:cNvCxnSpPr>
            <a:endCxn id="2760" idx="3"/>
          </p:cNvCxnSpPr>
          <p:nvPr/>
        </p:nvCxnSpPr>
        <p:spPr>
          <a:xfrm flipH="1">
            <a:off x="3809465" y="2731391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4" name="Google Shape;2764;p30"/>
          <p:cNvCxnSpPr/>
          <p:nvPr/>
        </p:nvCxnSpPr>
        <p:spPr>
          <a:xfrm rot="10800000">
            <a:off x="3809429" y="2345487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765" name="Google Shape;2765;p30"/>
          <p:cNvGrpSpPr/>
          <p:nvPr/>
        </p:nvGrpSpPr>
        <p:grpSpPr>
          <a:xfrm>
            <a:off x="4367043" y="2906190"/>
            <a:ext cx="102413" cy="1039810"/>
            <a:chOff x="5649100" y="1637966"/>
            <a:chExt cx="384000" cy="3898800"/>
          </a:xfrm>
        </p:grpSpPr>
        <p:sp>
          <p:nvSpPr>
            <p:cNvPr id="2766" name="Google Shape;2766;p30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30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68" name="Google Shape;2768;p30"/>
            <p:cNvCxnSpPr>
              <a:stCxn id="2766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9" name="Google Shape;2769;p30"/>
            <p:cNvCxnSpPr>
              <a:stCxn id="2767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770" name="Google Shape;2770;p30"/>
          <p:cNvCxnSpPr/>
          <p:nvPr/>
        </p:nvCxnSpPr>
        <p:spPr>
          <a:xfrm>
            <a:off x="3562388" y="3083934"/>
            <a:ext cx="10365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1" name="Google Shape;2771;p30"/>
          <p:cNvCxnSpPr/>
          <p:nvPr/>
        </p:nvCxnSpPr>
        <p:spPr>
          <a:xfrm>
            <a:off x="4119741" y="3083934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2" name="Google Shape;2772;p30"/>
          <p:cNvCxnSpPr/>
          <p:nvPr/>
        </p:nvCxnSpPr>
        <p:spPr>
          <a:xfrm>
            <a:off x="4032371" y="3210468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3" name="Google Shape;2773;p30"/>
          <p:cNvCxnSpPr/>
          <p:nvPr/>
        </p:nvCxnSpPr>
        <p:spPr>
          <a:xfrm>
            <a:off x="3951029" y="3379179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4" name="Google Shape;2774;p30"/>
          <p:cNvCxnSpPr/>
          <p:nvPr/>
        </p:nvCxnSpPr>
        <p:spPr>
          <a:xfrm rot="10800000">
            <a:off x="4032371" y="3270892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5" name="Google Shape;2775;p30"/>
          <p:cNvCxnSpPr/>
          <p:nvPr/>
        </p:nvCxnSpPr>
        <p:spPr>
          <a:xfrm>
            <a:off x="4021972" y="3267711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6" name="Google Shape;2776;p30"/>
          <p:cNvCxnSpPr/>
          <p:nvPr/>
        </p:nvCxnSpPr>
        <p:spPr>
          <a:xfrm>
            <a:off x="4201083" y="3261685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7" name="Google Shape;2777;p30"/>
          <p:cNvCxnSpPr/>
          <p:nvPr/>
        </p:nvCxnSpPr>
        <p:spPr>
          <a:xfrm>
            <a:off x="4192084" y="3379179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8" name="Google Shape;2778;p30"/>
          <p:cNvCxnSpPr/>
          <p:nvPr/>
        </p:nvCxnSpPr>
        <p:spPr>
          <a:xfrm>
            <a:off x="3809429" y="3475588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9" name="Google Shape;2779;p30"/>
          <p:cNvCxnSpPr/>
          <p:nvPr/>
        </p:nvCxnSpPr>
        <p:spPr>
          <a:xfrm>
            <a:off x="3678395" y="3587022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0" name="Google Shape;2780;p30"/>
          <p:cNvCxnSpPr/>
          <p:nvPr/>
        </p:nvCxnSpPr>
        <p:spPr>
          <a:xfrm>
            <a:off x="3678395" y="3666825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1" name="Google Shape;2781;p30"/>
          <p:cNvCxnSpPr/>
          <p:nvPr/>
        </p:nvCxnSpPr>
        <p:spPr>
          <a:xfrm>
            <a:off x="3809429" y="3671411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82" name="Google Shape;2782;p30"/>
          <p:cNvSpPr/>
          <p:nvPr/>
        </p:nvSpPr>
        <p:spPr>
          <a:xfrm rot="10800000">
            <a:off x="3732665" y="3861291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83" name="Google Shape;2783;p30"/>
          <p:cNvCxnSpPr/>
          <p:nvPr/>
        </p:nvCxnSpPr>
        <p:spPr>
          <a:xfrm>
            <a:off x="4291466" y="3385206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4" name="Google Shape;2784;p30"/>
          <p:cNvCxnSpPr/>
          <p:nvPr/>
        </p:nvCxnSpPr>
        <p:spPr>
          <a:xfrm rot="10800000">
            <a:off x="3806035" y="3385206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5" name="Google Shape;2785;p30"/>
          <p:cNvCxnSpPr>
            <a:endCxn id="2782" idx="3"/>
          </p:cNvCxnSpPr>
          <p:nvPr/>
        </p:nvCxnSpPr>
        <p:spPr>
          <a:xfrm flipH="1">
            <a:off x="3809465" y="3770991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6" name="Google Shape;2786;p30"/>
          <p:cNvCxnSpPr/>
          <p:nvPr/>
        </p:nvCxnSpPr>
        <p:spPr>
          <a:xfrm rot="10800000">
            <a:off x="3809429" y="3385087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787" name="Google Shape;2787;p30"/>
          <p:cNvGrpSpPr/>
          <p:nvPr/>
        </p:nvGrpSpPr>
        <p:grpSpPr>
          <a:xfrm>
            <a:off x="4367043" y="3965465"/>
            <a:ext cx="102413" cy="1039810"/>
            <a:chOff x="5649100" y="1637966"/>
            <a:chExt cx="384000" cy="3898800"/>
          </a:xfrm>
        </p:grpSpPr>
        <p:sp>
          <p:nvSpPr>
            <p:cNvPr id="2788" name="Google Shape;2788;p30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30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90" name="Google Shape;2790;p30"/>
            <p:cNvCxnSpPr>
              <a:stCxn id="2788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1" name="Google Shape;2791;p30"/>
            <p:cNvCxnSpPr>
              <a:stCxn id="2789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792" name="Google Shape;2792;p30"/>
          <p:cNvCxnSpPr/>
          <p:nvPr/>
        </p:nvCxnSpPr>
        <p:spPr>
          <a:xfrm>
            <a:off x="3562388" y="4143209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3" name="Google Shape;2793;p30"/>
          <p:cNvCxnSpPr/>
          <p:nvPr/>
        </p:nvCxnSpPr>
        <p:spPr>
          <a:xfrm>
            <a:off x="4119741" y="4143209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4" name="Google Shape;2794;p30"/>
          <p:cNvCxnSpPr/>
          <p:nvPr/>
        </p:nvCxnSpPr>
        <p:spPr>
          <a:xfrm>
            <a:off x="4032371" y="4269743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5" name="Google Shape;2795;p30"/>
          <p:cNvCxnSpPr/>
          <p:nvPr/>
        </p:nvCxnSpPr>
        <p:spPr>
          <a:xfrm>
            <a:off x="3951029" y="4438454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6" name="Google Shape;2796;p30"/>
          <p:cNvCxnSpPr/>
          <p:nvPr/>
        </p:nvCxnSpPr>
        <p:spPr>
          <a:xfrm rot="10800000">
            <a:off x="4032371" y="4330167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7" name="Google Shape;2797;p30"/>
          <p:cNvCxnSpPr/>
          <p:nvPr/>
        </p:nvCxnSpPr>
        <p:spPr>
          <a:xfrm>
            <a:off x="4021972" y="4326986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8" name="Google Shape;2798;p30"/>
          <p:cNvCxnSpPr/>
          <p:nvPr/>
        </p:nvCxnSpPr>
        <p:spPr>
          <a:xfrm>
            <a:off x="4201083" y="4320960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9" name="Google Shape;2799;p30"/>
          <p:cNvCxnSpPr/>
          <p:nvPr/>
        </p:nvCxnSpPr>
        <p:spPr>
          <a:xfrm>
            <a:off x="4192084" y="4438454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0" name="Google Shape;2800;p30"/>
          <p:cNvCxnSpPr/>
          <p:nvPr/>
        </p:nvCxnSpPr>
        <p:spPr>
          <a:xfrm>
            <a:off x="3809429" y="4534863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1" name="Google Shape;2801;p30"/>
          <p:cNvCxnSpPr/>
          <p:nvPr/>
        </p:nvCxnSpPr>
        <p:spPr>
          <a:xfrm>
            <a:off x="3678395" y="4646297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2" name="Google Shape;2802;p30"/>
          <p:cNvCxnSpPr/>
          <p:nvPr/>
        </p:nvCxnSpPr>
        <p:spPr>
          <a:xfrm>
            <a:off x="3678395" y="4726100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3" name="Google Shape;2803;p30"/>
          <p:cNvCxnSpPr/>
          <p:nvPr/>
        </p:nvCxnSpPr>
        <p:spPr>
          <a:xfrm>
            <a:off x="3809429" y="4730686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04" name="Google Shape;2804;p30"/>
          <p:cNvSpPr/>
          <p:nvPr/>
        </p:nvSpPr>
        <p:spPr>
          <a:xfrm rot="10800000">
            <a:off x="3732665" y="4920566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05" name="Google Shape;2805;p30"/>
          <p:cNvCxnSpPr/>
          <p:nvPr/>
        </p:nvCxnSpPr>
        <p:spPr>
          <a:xfrm>
            <a:off x="4291466" y="4444481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6" name="Google Shape;2806;p30"/>
          <p:cNvCxnSpPr/>
          <p:nvPr/>
        </p:nvCxnSpPr>
        <p:spPr>
          <a:xfrm rot="10800000">
            <a:off x="3806035" y="4444481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7" name="Google Shape;2807;p30"/>
          <p:cNvCxnSpPr>
            <a:endCxn id="2804" idx="3"/>
          </p:cNvCxnSpPr>
          <p:nvPr/>
        </p:nvCxnSpPr>
        <p:spPr>
          <a:xfrm flipH="1">
            <a:off x="3809465" y="4830266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8" name="Google Shape;2808;p30"/>
          <p:cNvCxnSpPr/>
          <p:nvPr/>
        </p:nvCxnSpPr>
        <p:spPr>
          <a:xfrm rot="10800000">
            <a:off x="3809429" y="4444362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809" name="Google Shape;2809;p30"/>
          <p:cNvGrpSpPr/>
          <p:nvPr/>
        </p:nvGrpSpPr>
        <p:grpSpPr>
          <a:xfrm>
            <a:off x="5349768" y="1852715"/>
            <a:ext cx="102413" cy="1039810"/>
            <a:chOff x="5649100" y="1637966"/>
            <a:chExt cx="384000" cy="3898800"/>
          </a:xfrm>
        </p:grpSpPr>
        <p:sp>
          <p:nvSpPr>
            <p:cNvPr id="2810" name="Google Shape;2810;p30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30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12" name="Google Shape;2812;p30"/>
            <p:cNvCxnSpPr>
              <a:stCxn id="2810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3" name="Google Shape;2813;p30"/>
            <p:cNvCxnSpPr>
              <a:stCxn id="2811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814" name="Google Shape;2814;p30"/>
          <p:cNvCxnSpPr/>
          <p:nvPr/>
        </p:nvCxnSpPr>
        <p:spPr>
          <a:xfrm>
            <a:off x="4545113" y="2030459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5" name="Google Shape;2815;p30"/>
          <p:cNvCxnSpPr/>
          <p:nvPr/>
        </p:nvCxnSpPr>
        <p:spPr>
          <a:xfrm>
            <a:off x="5102466" y="2030459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6" name="Google Shape;2816;p30"/>
          <p:cNvCxnSpPr/>
          <p:nvPr/>
        </p:nvCxnSpPr>
        <p:spPr>
          <a:xfrm>
            <a:off x="5015096" y="2156993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7" name="Google Shape;2817;p30"/>
          <p:cNvCxnSpPr/>
          <p:nvPr/>
        </p:nvCxnSpPr>
        <p:spPr>
          <a:xfrm>
            <a:off x="4933754" y="2325704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8" name="Google Shape;2818;p30"/>
          <p:cNvCxnSpPr/>
          <p:nvPr/>
        </p:nvCxnSpPr>
        <p:spPr>
          <a:xfrm rot="10800000">
            <a:off x="5015096" y="2217417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9" name="Google Shape;2819;p30"/>
          <p:cNvCxnSpPr/>
          <p:nvPr/>
        </p:nvCxnSpPr>
        <p:spPr>
          <a:xfrm>
            <a:off x="5004697" y="2214236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0" name="Google Shape;2820;p30"/>
          <p:cNvCxnSpPr/>
          <p:nvPr/>
        </p:nvCxnSpPr>
        <p:spPr>
          <a:xfrm>
            <a:off x="5183808" y="2208210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1" name="Google Shape;2821;p30"/>
          <p:cNvCxnSpPr/>
          <p:nvPr/>
        </p:nvCxnSpPr>
        <p:spPr>
          <a:xfrm>
            <a:off x="5174809" y="2325704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2" name="Google Shape;2822;p30"/>
          <p:cNvCxnSpPr/>
          <p:nvPr/>
        </p:nvCxnSpPr>
        <p:spPr>
          <a:xfrm>
            <a:off x="4792154" y="2422113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3" name="Google Shape;2823;p30"/>
          <p:cNvCxnSpPr/>
          <p:nvPr/>
        </p:nvCxnSpPr>
        <p:spPr>
          <a:xfrm>
            <a:off x="4661120" y="2533547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4" name="Google Shape;2824;p30"/>
          <p:cNvCxnSpPr/>
          <p:nvPr/>
        </p:nvCxnSpPr>
        <p:spPr>
          <a:xfrm>
            <a:off x="4661120" y="2613350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5" name="Google Shape;2825;p30"/>
          <p:cNvCxnSpPr/>
          <p:nvPr/>
        </p:nvCxnSpPr>
        <p:spPr>
          <a:xfrm>
            <a:off x="4792154" y="2617936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26" name="Google Shape;2826;p30"/>
          <p:cNvSpPr/>
          <p:nvPr/>
        </p:nvSpPr>
        <p:spPr>
          <a:xfrm rot="10800000">
            <a:off x="4715390" y="2807816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27" name="Google Shape;2827;p30"/>
          <p:cNvCxnSpPr/>
          <p:nvPr/>
        </p:nvCxnSpPr>
        <p:spPr>
          <a:xfrm>
            <a:off x="5274191" y="2331731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8" name="Google Shape;2828;p30"/>
          <p:cNvCxnSpPr/>
          <p:nvPr/>
        </p:nvCxnSpPr>
        <p:spPr>
          <a:xfrm rot="10800000">
            <a:off x="4788760" y="2331731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9" name="Google Shape;2829;p30"/>
          <p:cNvCxnSpPr>
            <a:endCxn id="2826" idx="3"/>
          </p:cNvCxnSpPr>
          <p:nvPr/>
        </p:nvCxnSpPr>
        <p:spPr>
          <a:xfrm flipH="1">
            <a:off x="4792190" y="2717516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0" name="Google Shape;2830;p30"/>
          <p:cNvCxnSpPr/>
          <p:nvPr/>
        </p:nvCxnSpPr>
        <p:spPr>
          <a:xfrm rot="10800000">
            <a:off x="4792154" y="2331612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831" name="Google Shape;2831;p30"/>
          <p:cNvGrpSpPr/>
          <p:nvPr/>
        </p:nvGrpSpPr>
        <p:grpSpPr>
          <a:xfrm>
            <a:off x="5349768" y="2892315"/>
            <a:ext cx="102413" cy="1039810"/>
            <a:chOff x="5649100" y="1637966"/>
            <a:chExt cx="384000" cy="3898800"/>
          </a:xfrm>
        </p:grpSpPr>
        <p:sp>
          <p:nvSpPr>
            <p:cNvPr id="2832" name="Google Shape;2832;p30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30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34" name="Google Shape;2834;p30"/>
            <p:cNvCxnSpPr>
              <a:stCxn id="2832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35" name="Google Shape;2835;p30"/>
            <p:cNvCxnSpPr>
              <a:stCxn id="2833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836" name="Google Shape;2836;p30"/>
          <p:cNvCxnSpPr/>
          <p:nvPr/>
        </p:nvCxnSpPr>
        <p:spPr>
          <a:xfrm>
            <a:off x="4545113" y="3070059"/>
            <a:ext cx="10365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7" name="Google Shape;2837;p30"/>
          <p:cNvCxnSpPr/>
          <p:nvPr/>
        </p:nvCxnSpPr>
        <p:spPr>
          <a:xfrm>
            <a:off x="5102466" y="3070059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8" name="Google Shape;2838;p30"/>
          <p:cNvCxnSpPr/>
          <p:nvPr/>
        </p:nvCxnSpPr>
        <p:spPr>
          <a:xfrm>
            <a:off x="5015096" y="3196593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9" name="Google Shape;2839;p30"/>
          <p:cNvCxnSpPr/>
          <p:nvPr/>
        </p:nvCxnSpPr>
        <p:spPr>
          <a:xfrm>
            <a:off x="4933754" y="3365304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0" name="Google Shape;2840;p30"/>
          <p:cNvCxnSpPr/>
          <p:nvPr/>
        </p:nvCxnSpPr>
        <p:spPr>
          <a:xfrm rot="10800000">
            <a:off x="5015096" y="3257017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1" name="Google Shape;2841;p30"/>
          <p:cNvCxnSpPr/>
          <p:nvPr/>
        </p:nvCxnSpPr>
        <p:spPr>
          <a:xfrm>
            <a:off x="5004697" y="3253836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2" name="Google Shape;2842;p30"/>
          <p:cNvCxnSpPr/>
          <p:nvPr/>
        </p:nvCxnSpPr>
        <p:spPr>
          <a:xfrm>
            <a:off x="5183808" y="3247810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3" name="Google Shape;2843;p30"/>
          <p:cNvCxnSpPr/>
          <p:nvPr/>
        </p:nvCxnSpPr>
        <p:spPr>
          <a:xfrm>
            <a:off x="5174809" y="3365304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4" name="Google Shape;2844;p30"/>
          <p:cNvCxnSpPr/>
          <p:nvPr/>
        </p:nvCxnSpPr>
        <p:spPr>
          <a:xfrm>
            <a:off x="4792154" y="3461713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5" name="Google Shape;2845;p30"/>
          <p:cNvCxnSpPr/>
          <p:nvPr/>
        </p:nvCxnSpPr>
        <p:spPr>
          <a:xfrm>
            <a:off x="4661120" y="3573147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6" name="Google Shape;2846;p30"/>
          <p:cNvCxnSpPr/>
          <p:nvPr/>
        </p:nvCxnSpPr>
        <p:spPr>
          <a:xfrm>
            <a:off x="4661120" y="3652950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7" name="Google Shape;2847;p30"/>
          <p:cNvCxnSpPr/>
          <p:nvPr/>
        </p:nvCxnSpPr>
        <p:spPr>
          <a:xfrm>
            <a:off x="4792154" y="3657536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48" name="Google Shape;2848;p30"/>
          <p:cNvSpPr/>
          <p:nvPr/>
        </p:nvSpPr>
        <p:spPr>
          <a:xfrm rot="10800000">
            <a:off x="4715390" y="3847416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49" name="Google Shape;2849;p30"/>
          <p:cNvCxnSpPr/>
          <p:nvPr/>
        </p:nvCxnSpPr>
        <p:spPr>
          <a:xfrm>
            <a:off x="5274191" y="3371331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0" name="Google Shape;2850;p30"/>
          <p:cNvCxnSpPr/>
          <p:nvPr/>
        </p:nvCxnSpPr>
        <p:spPr>
          <a:xfrm rot="10800000">
            <a:off x="4788760" y="3371331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1" name="Google Shape;2851;p30"/>
          <p:cNvCxnSpPr>
            <a:endCxn id="2848" idx="3"/>
          </p:cNvCxnSpPr>
          <p:nvPr/>
        </p:nvCxnSpPr>
        <p:spPr>
          <a:xfrm flipH="1">
            <a:off x="4792190" y="3757116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2" name="Google Shape;2852;p30"/>
          <p:cNvCxnSpPr/>
          <p:nvPr/>
        </p:nvCxnSpPr>
        <p:spPr>
          <a:xfrm rot="10800000">
            <a:off x="4792154" y="3371212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853" name="Google Shape;2853;p30"/>
          <p:cNvGrpSpPr/>
          <p:nvPr/>
        </p:nvGrpSpPr>
        <p:grpSpPr>
          <a:xfrm>
            <a:off x="5349768" y="3951590"/>
            <a:ext cx="102413" cy="1039810"/>
            <a:chOff x="5649100" y="1637966"/>
            <a:chExt cx="384000" cy="3898800"/>
          </a:xfrm>
        </p:grpSpPr>
        <p:sp>
          <p:nvSpPr>
            <p:cNvPr id="2854" name="Google Shape;2854;p30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30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56" name="Google Shape;2856;p30"/>
            <p:cNvCxnSpPr>
              <a:stCxn id="2854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7" name="Google Shape;2857;p30"/>
            <p:cNvCxnSpPr>
              <a:stCxn id="2855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858" name="Google Shape;2858;p30"/>
          <p:cNvCxnSpPr/>
          <p:nvPr/>
        </p:nvCxnSpPr>
        <p:spPr>
          <a:xfrm>
            <a:off x="4545113" y="4129334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9" name="Google Shape;2859;p30"/>
          <p:cNvCxnSpPr/>
          <p:nvPr/>
        </p:nvCxnSpPr>
        <p:spPr>
          <a:xfrm>
            <a:off x="5102466" y="4129334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0" name="Google Shape;2860;p30"/>
          <p:cNvCxnSpPr/>
          <p:nvPr/>
        </p:nvCxnSpPr>
        <p:spPr>
          <a:xfrm>
            <a:off x="5015096" y="4255868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1" name="Google Shape;2861;p30"/>
          <p:cNvCxnSpPr/>
          <p:nvPr/>
        </p:nvCxnSpPr>
        <p:spPr>
          <a:xfrm>
            <a:off x="4933754" y="4424579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2" name="Google Shape;2862;p30"/>
          <p:cNvCxnSpPr/>
          <p:nvPr/>
        </p:nvCxnSpPr>
        <p:spPr>
          <a:xfrm rot="10800000">
            <a:off x="5015096" y="4316292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3" name="Google Shape;2863;p30"/>
          <p:cNvCxnSpPr/>
          <p:nvPr/>
        </p:nvCxnSpPr>
        <p:spPr>
          <a:xfrm>
            <a:off x="5004697" y="4313111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4" name="Google Shape;2864;p30"/>
          <p:cNvCxnSpPr/>
          <p:nvPr/>
        </p:nvCxnSpPr>
        <p:spPr>
          <a:xfrm>
            <a:off x="5183808" y="4307085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5" name="Google Shape;2865;p30"/>
          <p:cNvCxnSpPr/>
          <p:nvPr/>
        </p:nvCxnSpPr>
        <p:spPr>
          <a:xfrm>
            <a:off x="5174809" y="4424579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6" name="Google Shape;2866;p30"/>
          <p:cNvCxnSpPr/>
          <p:nvPr/>
        </p:nvCxnSpPr>
        <p:spPr>
          <a:xfrm>
            <a:off x="4792154" y="4520988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7" name="Google Shape;2867;p30"/>
          <p:cNvCxnSpPr/>
          <p:nvPr/>
        </p:nvCxnSpPr>
        <p:spPr>
          <a:xfrm>
            <a:off x="4661120" y="4632422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8" name="Google Shape;2868;p30"/>
          <p:cNvCxnSpPr/>
          <p:nvPr/>
        </p:nvCxnSpPr>
        <p:spPr>
          <a:xfrm>
            <a:off x="4661120" y="4712225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9" name="Google Shape;2869;p30"/>
          <p:cNvCxnSpPr/>
          <p:nvPr/>
        </p:nvCxnSpPr>
        <p:spPr>
          <a:xfrm>
            <a:off x="4792154" y="4716811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70" name="Google Shape;2870;p30"/>
          <p:cNvSpPr/>
          <p:nvPr/>
        </p:nvSpPr>
        <p:spPr>
          <a:xfrm rot="10800000">
            <a:off x="4715390" y="4906691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71" name="Google Shape;2871;p30"/>
          <p:cNvCxnSpPr/>
          <p:nvPr/>
        </p:nvCxnSpPr>
        <p:spPr>
          <a:xfrm>
            <a:off x="5274191" y="4430606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2" name="Google Shape;2872;p30"/>
          <p:cNvCxnSpPr/>
          <p:nvPr/>
        </p:nvCxnSpPr>
        <p:spPr>
          <a:xfrm rot="10800000">
            <a:off x="4788760" y="4430606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3" name="Google Shape;2873;p30"/>
          <p:cNvCxnSpPr>
            <a:endCxn id="2870" idx="3"/>
          </p:cNvCxnSpPr>
          <p:nvPr/>
        </p:nvCxnSpPr>
        <p:spPr>
          <a:xfrm flipH="1">
            <a:off x="4792190" y="4816391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4" name="Google Shape;2874;p30"/>
          <p:cNvCxnSpPr/>
          <p:nvPr/>
        </p:nvCxnSpPr>
        <p:spPr>
          <a:xfrm rot="10800000">
            <a:off x="4792154" y="4430487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875" name="Google Shape;2875;p30"/>
          <p:cNvGrpSpPr/>
          <p:nvPr/>
        </p:nvGrpSpPr>
        <p:grpSpPr>
          <a:xfrm>
            <a:off x="6332493" y="1842890"/>
            <a:ext cx="102413" cy="1039810"/>
            <a:chOff x="5649100" y="1637966"/>
            <a:chExt cx="384000" cy="3898800"/>
          </a:xfrm>
        </p:grpSpPr>
        <p:sp>
          <p:nvSpPr>
            <p:cNvPr id="2876" name="Google Shape;2876;p30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30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78" name="Google Shape;2878;p30"/>
            <p:cNvCxnSpPr>
              <a:stCxn id="2876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9" name="Google Shape;2879;p30"/>
            <p:cNvCxnSpPr>
              <a:stCxn id="2877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880" name="Google Shape;2880;p30"/>
          <p:cNvCxnSpPr/>
          <p:nvPr/>
        </p:nvCxnSpPr>
        <p:spPr>
          <a:xfrm>
            <a:off x="5527838" y="2020634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1" name="Google Shape;2881;p30"/>
          <p:cNvCxnSpPr/>
          <p:nvPr/>
        </p:nvCxnSpPr>
        <p:spPr>
          <a:xfrm>
            <a:off x="6085191" y="2020634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2" name="Google Shape;2882;p30"/>
          <p:cNvCxnSpPr/>
          <p:nvPr/>
        </p:nvCxnSpPr>
        <p:spPr>
          <a:xfrm>
            <a:off x="5997821" y="2147168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3" name="Google Shape;2883;p30"/>
          <p:cNvCxnSpPr/>
          <p:nvPr/>
        </p:nvCxnSpPr>
        <p:spPr>
          <a:xfrm>
            <a:off x="5916479" y="2315879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4" name="Google Shape;2884;p30"/>
          <p:cNvCxnSpPr/>
          <p:nvPr/>
        </p:nvCxnSpPr>
        <p:spPr>
          <a:xfrm rot="10800000">
            <a:off x="5997821" y="2207592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5" name="Google Shape;2885;p30"/>
          <p:cNvCxnSpPr/>
          <p:nvPr/>
        </p:nvCxnSpPr>
        <p:spPr>
          <a:xfrm>
            <a:off x="5987422" y="2204411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6" name="Google Shape;2886;p30"/>
          <p:cNvCxnSpPr/>
          <p:nvPr/>
        </p:nvCxnSpPr>
        <p:spPr>
          <a:xfrm>
            <a:off x="6166533" y="2198385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7" name="Google Shape;2887;p30"/>
          <p:cNvCxnSpPr/>
          <p:nvPr/>
        </p:nvCxnSpPr>
        <p:spPr>
          <a:xfrm>
            <a:off x="6157534" y="2315879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8" name="Google Shape;2888;p30"/>
          <p:cNvCxnSpPr/>
          <p:nvPr/>
        </p:nvCxnSpPr>
        <p:spPr>
          <a:xfrm>
            <a:off x="5774879" y="2412288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9" name="Google Shape;2889;p30"/>
          <p:cNvCxnSpPr/>
          <p:nvPr/>
        </p:nvCxnSpPr>
        <p:spPr>
          <a:xfrm>
            <a:off x="5643845" y="2523722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0" name="Google Shape;2890;p30"/>
          <p:cNvCxnSpPr/>
          <p:nvPr/>
        </p:nvCxnSpPr>
        <p:spPr>
          <a:xfrm>
            <a:off x="5643845" y="2603525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1" name="Google Shape;2891;p30"/>
          <p:cNvCxnSpPr/>
          <p:nvPr/>
        </p:nvCxnSpPr>
        <p:spPr>
          <a:xfrm>
            <a:off x="5774879" y="2608111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92" name="Google Shape;2892;p30"/>
          <p:cNvSpPr/>
          <p:nvPr/>
        </p:nvSpPr>
        <p:spPr>
          <a:xfrm rot="10800000">
            <a:off x="5698115" y="2797991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93" name="Google Shape;2893;p30"/>
          <p:cNvCxnSpPr/>
          <p:nvPr/>
        </p:nvCxnSpPr>
        <p:spPr>
          <a:xfrm>
            <a:off x="6256916" y="2321906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4" name="Google Shape;2894;p30"/>
          <p:cNvCxnSpPr/>
          <p:nvPr/>
        </p:nvCxnSpPr>
        <p:spPr>
          <a:xfrm rot="10800000">
            <a:off x="5771485" y="2321906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5" name="Google Shape;2895;p30"/>
          <p:cNvCxnSpPr>
            <a:endCxn id="2892" idx="3"/>
          </p:cNvCxnSpPr>
          <p:nvPr/>
        </p:nvCxnSpPr>
        <p:spPr>
          <a:xfrm flipH="1">
            <a:off x="5774915" y="2707691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6" name="Google Shape;2896;p30"/>
          <p:cNvCxnSpPr/>
          <p:nvPr/>
        </p:nvCxnSpPr>
        <p:spPr>
          <a:xfrm rot="10800000">
            <a:off x="5774879" y="2321787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897" name="Google Shape;2897;p30"/>
          <p:cNvGrpSpPr/>
          <p:nvPr/>
        </p:nvGrpSpPr>
        <p:grpSpPr>
          <a:xfrm>
            <a:off x="6332493" y="2882490"/>
            <a:ext cx="102413" cy="1039810"/>
            <a:chOff x="5649100" y="1637966"/>
            <a:chExt cx="384000" cy="3898800"/>
          </a:xfrm>
        </p:grpSpPr>
        <p:sp>
          <p:nvSpPr>
            <p:cNvPr id="2898" name="Google Shape;2898;p30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30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00" name="Google Shape;2900;p30"/>
            <p:cNvCxnSpPr>
              <a:stCxn id="2898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01" name="Google Shape;2901;p30"/>
            <p:cNvCxnSpPr>
              <a:stCxn id="2899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902" name="Google Shape;2902;p30"/>
          <p:cNvCxnSpPr/>
          <p:nvPr/>
        </p:nvCxnSpPr>
        <p:spPr>
          <a:xfrm>
            <a:off x="5527838" y="3060234"/>
            <a:ext cx="10365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3" name="Google Shape;2903;p30"/>
          <p:cNvCxnSpPr/>
          <p:nvPr/>
        </p:nvCxnSpPr>
        <p:spPr>
          <a:xfrm>
            <a:off x="6085191" y="3060234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4" name="Google Shape;2904;p30"/>
          <p:cNvCxnSpPr/>
          <p:nvPr/>
        </p:nvCxnSpPr>
        <p:spPr>
          <a:xfrm>
            <a:off x="5997821" y="3186768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5" name="Google Shape;2905;p30"/>
          <p:cNvCxnSpPr/>
          <p:nvPr/>
        </p:nvCxnSpPr>
        <p:spPr>
          <a:xfrm>
            <a:off x="5916479" y="3355479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6" name="Google Shape;2906;p30"/>
          <p:cNvCxnSpPr/>
          <p:nvPr/>
        </p:nvCxnSpPr>
        <p:spPr>
          <a:xfrm rot="10800000">
            <a:off x="5997821" y="3247192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7" name="Google Shape;2907;p30"/>
          <p:cNvCxnSpPr/>
          <p:nvPr/>
        </p:nvCxnSpPr>
        <p:spPr>
          <a:xfrm>
            <a:off x="5987422" y="3244011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8" name="Google Shape;2908;p30"/>
          <p:cNvCxnSpPr/>
          <p:nvPr/>
        </p:nvCxnSpPr>
        <p:spPr>
          <a:xfrm>
            <a:off x="6166533" y="3237985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9" name="Google Shape;2909;p30"/>
          <p:cNvCxnSpPr/>
          <p:nvPr/>
        </p:nvCxnSpPr>
        <p:spPr>
          <a:xfrm>
            <a:off x="6157534" y="3355479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0" name="Google Shape;2910;p30"/>
          <p:cNvCxnSpPr/>
          <p:nvPr/>
        </p:nvCxnSpPr>
        <p:spPr>
          <a:xfrm>
            <a:off x="5774879" y="3451888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1" name="Google Shape;2911;p30"/>
          <p:cNvCxnSpPr/>
          <p:nvPr/>
        </p:nvCxnSpPr>
        <p:spPr>
          <a:xfrm>
            <a:off x="5643845" y="3563322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2" name="Google Shape;2912;p30"/>
          <p:cNvCxnSpPr/>
          <p:nvPr/>
        </p:nvCxnSpPr>
        <p:spPr>
          <a:xfrm>
            <a:off x="5643845" y="3643125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3" name="Google Shape;2913;p30"/>
          <p:cNvCxnSpPr/>
          <p:nvPr/>
        </p:nvCxnSpPr>
        <p:spPr>
          <a:xfrm>
            <a:off x="5774879" y="3647711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14" name="Google Shape;2914;p30"/>
          <p:cNvSpPr/>
          <p:nvPr/>
        </p:nvSpPr>
        <p:spPr>
          <a:xfrm rot="10800000">
            <a:off x="5698115" y="3837591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15" name="Google Shape;2915;p30"/>
          <p:cNvCxnSpPr/>
          <p:nvPr/>
        </p:nvCxnSpPr>
        <p:spPr>
          <a:xfrm>
            <a:off x="6256916" y="3361506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6" name="Google Shape;2916;p30"/>
          <p:cNvCxnSpPr/>
          <p:nvPr/>
        </p:nvCxnSpPr>
        <p:spPr>
          <a:xfrm rot="10800000">
            <a:off x="5771485" y="3361506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7" name="Google Shape;2917;p30"/>
          <p:cNvCxnSpPr>
            <a:endCxn id="2914" idx="3"/>
          </p:cNvCxnSpPr>
          <p:nvPr/>
        </p:nvCxnSpPr>
        <p:spPr>
          <a:xfrm flipH="1">
            <a:off x="5774915" y="3747291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8" name="Google Shape;2918;p30"/>
          <p:cNvCxnSpPr/>
          <p:nvPr/>
        </p:nvCxnSpPr>
        <p:spPr>
          <a:xfrm rot="10800000">
            <a:off x="5774879" y="3361387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919" name="Google Shape;2919;p30"/>
          <p:cNvGrpSpPr/>
          <p:nvPr/>
        </p:nvGrpSpPr>
        <p:grpSpPr>
          <a:xfrm>
            <a:off x="6332493" y="3941765"/>
            <a:ext cx="102413" cy="1039810"/>
            <a:chOff x="5649100" y="1637966"/>
            <a:chExt cx="384000" cy="3898800"/>
          </a:xfrm>
        </p:grpSpPr>
        <p:sp>
          <p:nvSpPr>
            <p:cNvPr id="2920" name="Google Shape;2920;p30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30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22" name="Google Shape;2922;p30"/>
            <p:cNvCxnSpPr>
              <a:stCxn id="2920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23" name="Google Shape;2923;p30"/>
            <p:cNvCxnSpPr>
              <a:stCxn id="2921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924" name="Google Shape;2924;p30"/>
          <p:cNvCxnSpPr/>
          <p:nvPr/>
        </p:nvCxnSpPr>
        <p:spPr>
          <a:xfrm>
            <a:off x="5527838" y="4119509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5" name="Google Shape;2925;p30"/>
          <p:cNvCxnSpPr/>
          <p:nvPr/>
        </p:nvCxnSpPr>
        <p:spPr>
          <a:xfrm>
            <a:off x="6085191" y="4119509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6" name="Google Shape;2926;p30"/>
          <p:cNvCxnSpPr/>
          <p:nvPr/>
        </p:nvCxnSpPr>
        <p:spPr>
          <a:xfrm>
            <a:off x="5997821" y="4246043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7" name="Google Shape;2927;p30"/>
          <p:cNvCxnSpPr/>
          <p:nvPr/>
        </p:nvCxnSpPr>
        <p:spPr>
          <a:xfrm>
            <a:off x="5916479" y="4414754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8" name="Google Shape;2928;p30"/>
          <p:cNvCxnSpPr/>
          <p:nvPr/>
        </p:nvCxnSpPr>
        <p:spPr>
          <a:xfrm rot="10800000">
            <a:off x="5997821" y="4306467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9" name="Google Shape;2929;p30"/>
          <p:cNvCxnSpPr/>
          <p:nvPr/>
        </p:nvCxnSpPr>
        <p:spPr>
          <a:xfrm>
            <a:off x="5987422" y="4303286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0" name="Google Shape;2930;p30"/>
          <p:cNvCxnSpPr/>
          <p:nvPr/>
        </p:nvCxnSpPr>
        <p:spPr>
          <a:xfrm>
            <a:off x="6166533" y="4297260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1" name="Google Shape;2931;p30"/>
          <p:cNvCxnSpPr/>
          <p:nvPr/>
        </p:nvCxnSpPr>
        <p:spPr>
          <a:xfrm>
            <a:off x="6157534" y="4414754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2" name="Google Shape;2932;p30"/>
          <p:cNvCxnSpPr/>
          <p:nvPr/>
        </p:nvCxnSpPr>
        <p:spPr>
          <a:xfrm>
            <a:off x="5774879" y="4511163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3" name="Google Shape;2933;p30"/>
          <p:cNvCxnSpPr/>
          <p:nvPr/>
        </p:nvCxnSpPr>
        <p:spPr>
          <a:xfrm>
            <a:off x="5643845" y="4622597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4" name="Google Shape;2934;p30"/>
          <p:cNvCxnSpPr/>
          <p:nvPr/>
        </p:nvCxnSpPr>
        <p:spPr>
          <a:xfrm>
            <a:off x="5643845" y="4702400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5" name="Google Shape;2935;p30"/>
          <p:cNvCxnSpPr/>
          <p:nvPr/>
        </p:nvCxnSpPr>
        <p:spPr>
          <a:xfrm>
            <a:off x="5774879" y="4706986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36" name="Google Shape;2936;p30"/>
          <p:cNvSpPr/>
          <p:nvPr/>
        </p:nvSpPr>
        <p:spPr>
          <a:xfrm rot="10800000">
            <a:off x="5698115" y="4896866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37" name="Google Shape;2937;p30"/>
          <p:cNvCxnSpPr/>
          <p:nvPr/>
        </p:nvCxnSpPr>
        <p:spPr>
          <a:xfrm>
            <a:off x="6256916" y="4420781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8" name="Google Shape;2938;p30"/>
          <p:cNvCxnSpPr/>
          <p:nvPr/>
        </p:nvCxnSpPr>
        <p:spPr>
          <a:xfrm rot="10800000">
            <a:off x="5771485" y="4420781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9" name="Google Shape;2939;p30"/>
          <p:cNvCxnSpPr>
            <a:endCxn id="2936" idx="3"/>
          </p:cNvCxnSpPr>
          <p:nvPr/>
        </p:nvCxnSpPr>
        <p:spPr>
          <a:xfrm flipH="1">
            <a:off x="5774915" y="4806566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0" name="Google Shape;2940;p30"/>
          <p:cNvCxnSpPr/>
          <p:nvPr/>
        </p:nvCxnSpPr>
        <p:spPr>
          <a:xfrm rot="10800000">
            <a:off x="5774879" y="4420662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941" name="Google Shape;2941;p30"/>
          <p:cNvGrpSpPr/>
          <p:nvPr/>
        </p:nvGrpSpPr>
        <p:grpSpPr>
          <a:xfrm>
            <a:off x="7395043" y="1837965"/>
            <a:ext cx="102413" cy="1039810"/>
            <a:chOff x="5649100" y="1637966"/>
            <a:chExt cx="384000" cy="3898800"/>
          </a:xfrm>
        </p:grpSpPr>
        <p:sp>
          <p:nvSpPr>
            <p:cNvPr id="2942" name="Google Shape;2942;p30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30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44" name="Google Shape;2944;p30"/>
            <p:cNvCxnSpPr>
              <a:stCxn id="2942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45" name="Google Shape;2945;p30"/>
            <p:cNvCxnSpPr>
              <a:stCxn id="2943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946" name="Google Shape;2946;p30"/>
          <p:cNvCxnSpPr/>
          <p:nvPr/>
        </p:nvCxnSpPr>
        <p:spPr>
          <a:xfrm>
            <a:off x="6590388" y="2015709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7" name="Google Shape;2947;p30"/>
          <p:cNvCxnSpPr/>
          <p:nvPr/>
        </p:nvCxnSpPr>
        <p:spPr>
          <a:xfrm>
            <a:off x="7147741" y="2015709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8" name="Google Shape;2948;p30"/>
          <p:cNvCxnSpPr/>
          <p:nvPr/>
        </p:nvCxnSpPr>
        <p:spPr>
          <a:xfrm>
            <a:off x="7060371" y="2142243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9" name="Google Shape;2949;p30"/>
          <p:cNvCxnSpPr/>
          <p:nvPr/>
        </p:nvCxnSpPr>
        <p:spPr>
          <a:xfrm>
            <a:off x="6979029" y="2310954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0" name="Google Shape;2950;p30"/>
          <p:cNvCxnSpPr/>
          <p:nvPr/>
        </p:nvCxnSpPr>
        <p:spPr>
          <a:xfrm rot="10800000">
            <a:off x="7060371" y="2202667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1" name="Google Shape;2951;p30"/>
          <p:cNvCxnSpPr/>
          <p:nvPr/>
        </p:nvCxnSpPr>
        <p:spPr>
          <a:xfrm>
            <a:off x="7049972" y="2199486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2" name="Google Shape;2952;p30"/>
          <p:cNvCxnSpPr/>
          <p:nvPr/>
        </p:nvCxnSpPr>
        <p:spPr>
          <a:xfrm>
            <a:off x="7229083" y="2193460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3" name="Google Shape;2953;p30"/>
          <p:cNvCxnSpPr/>
          <p:nvPr/>
        </p:nvCxnSpPr>
        <p:spPr>
          <a:xfrm>
            <a:off x="7220084" y="2310954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4" name="Google Shape;2954;p30"/>
          <p:cNvCxnSpPr/>
          <p:nvPr/>
        </p:nvCxnSpPr>
        <p:spPr>
          <a:xfrm>
            <a:off x="6837429" y="2407363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5" name="Google Shape;2955;p30"/>
          <p:cNvCxnSpPr/>
          <p:nvPr/>
        </p:nvCxnSpPr>
        <p:spPr>
          <a:xfrm>
            <a:off x="6706395" y="2518797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6" name="Google Shape;2956;p30"/>
          <p:cNvCxnSpPr/>
          <p:nvPr/>
        </p:nvCxnSpPr>
        <p:spPr>
          <a:xfrm>
            <a:off x="6706395" y="2598600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7" name="Google Shape;2957;p30"/>
          <p:cNvCxnSpPr/>
          <p:nvPr/>
        </p:nvCxnSpPr>
        <p:spPr>
          <a:xfrm>
            <a:off x="6837429" y="2603186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58" name="Google Shape;2958;p30"/>
          <p:cNvSpPr/>
          <p:nvPr/>
        </p:nvSpPr>
        <p:spPr>
          <a:xfrm rot="10800000">
            <a:off x="6760665" y="2793066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59" name="Google Shape;2959;p30"/>
          <p:cNvCxnSpPr/>
          <p:nvPr/>
        </p:nvCxnSpPr>
        <p:spPr>
          <a:xfrm>
            <a:off x="7319466" y="2316981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0" name="Google Shape;2960;p30"/>
          <p:cNvCxnSpPr/>
          <p:nvPr/>
        </p:nvCxnSpPr>
        <p:spPr>
          <a:xfrm rot="10800000">
            <a:off x="6834035" y="2316981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1" name="Google Shape;2961;p30"/>
          <p:cNvCxnSpPr>
            <a:endCxn id="2958" idx="3"/>
          </p:cNvCxnSpPr>
          <p:nvPr/>
        </p:nvCxnSpPr>
        <p:spPr>
          <a:xfrm flipH="1">
            <a:off x="6837465" y="2702766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2" name="Google Shape;2962;p30"/>
          <p:cNvCxnSpPr/>
          <p:nvPr/>
        </p:nvCxnSpPr>
        <p:spPr>
          <a:xfrm rot="10800000">
            <a:off x="6837429" y="2316862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963" name="Google Shape;2963;p30"/>
          <p:cNvGrpSpPr/>
          <p:nvPr/>
        </p:nvGrpSpPr>
        <p:grpSpPr>
          <a:xfrm>
            <a:off x="7395043" y="2877565"/>
            <a:ext cx="102413" cy="1039810"/>
            <a:chOff x="5649100" y="1637966"/>
            <a:chExt cx="384000" cy="3898800"/>
          </a:xfrm>
        </p:grpSpPr>
        <p:sp>
          <p:nvSpPr>
            <p:cNvPr id="2964" name="Google Shape;2964;p30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30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66" name="Google Shape;2966;p30"/>
            <p:cNvCxnSpPr>
              <a:stCxn id="2964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67" name="Google Shape;2967;p30"/>
            <p:cNvCxnSpPr>
              <a:stCxn id="2965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968" name="Google Shape;2968;p30"/>
          <p:cNvCxnSpPr/>
          <p:nvPr/>
        </p:nvCxnSpPr>
        <p:spPr>
          <a:xfrm>
            <a:off x="6590388" y="3055309"/>
            <a:ext cx="10365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9" name="Google Shape;2969;p30"/>
          <p:cNvCxnSpPr/>
          <p:nvPr/>
        </p:nvCxnSpPr>
        <p:spPr>
          <a:xfrm>
            <a:off x="7147741" y="3055309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0" name="Google Shape;2970;p30"/>
          <p:cNvCxnSpPr/>
          <p:nvPr/>
        </p:nvCxnSpPr>
        <p:spPr>
          <a:xfrm>
            <a:off x="7060371" y="3181843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1" name="Google Shape;2971;p30"/>
          <p:cNvCxnSpPr/>
          <p:nvPr/>
        </p:nvCxnSpPr>
        <p:spPr>
          <a:xfrm>
            <a:off x="6979029" y="3350554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2" name="Google Shape;2972;p30"/>
          <p:cNvCxnSpPr/>
          <p:nvPr/>
        </p:nvCxnSpPr>
        <p:spPr>
          <a:xfrm rot="10800000">
            <a:off x="7060371" y="3242267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3" name="Google Shape;2973;p30"/>
          <p:cNvCxnSpPr/>
          <p:nvPr/>
        </p:nvCxnSpPr>
        <p:spPr>
          <a:xfrm>
            <a:off x="7049972" y="3239086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4" name="Google Shape;2974;p30"/>
          <p:cNvCxnSpPr/>
          <p:nvPr/>
        </p:nvCxnSpPr>
        <p:spPr>
          <a:xfrm>
            <a:off x="7229083" y="3233060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5" name="Google Shape;2975;p30"/>
          <p:cNvCxnSpPr/>
          <p:nvPr/>
        </p:nvCxnSpPr>
        <p:spPr>
          <a:xfrm>
            <a:off x="7220084" y="3350554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6" name="Google Shape;2976;p30"/>
          <p:cNvCxnSpPr/>
          <p:nvPr/>
        </p:nvCxnSpPr>
        <p:spPr>
          <a:xfrm>
            <a:off x="6837429" y="3446963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7" name="Google Shape;2977;p30"/>
          <p:cNvCxnSpPr/>
          <p:nvPr/>
        </p:nvCxnSpPr>
        <p:spPr>
          <a:xfrm>
            <a:off x="6706395" y="3558397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8" name="Google Shape;2978;p30"/>
          <p:cNvCxnSpPr/>
          <p:nvPr/>
        </p:nvCxnSpPr>
        <p:spPr>
          <a:xfrm>
            <a:off x="6706395" y="3638200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9" name="Google Shape;2979;p30"/>
          <p:cNvCxnSpPr/>
          <p:nvPr/>
        </p:nvCxnSpPr>
        <p:spPr>
          <a:xfrm>
            <a:off x="6837429" y="3642786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80" name="Google Shape;2980;p30"/>
          <p:cNvSpPr/>
          <p:nvPr/>
        </p:nvSpPr>
        <p:spPr>
          <a:xfrm rot="10800000">
            <a:off x="6760665" y="3832666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81" name="Google Shape;2981;p30"/>
          <p:cNvCxnSpPr/>
          <p:nvPr/>
        </p:nvCxnSpPr>
        <p:spPr>
          <a:xfrm>
            <a:off x="7319466" y="3356581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2" name="Google Shape;2982;p30"/>
          <p:cNvCxnSpPr/>
          <p:nvPr/>
        </p:nvCxnSpPr>
        <p:spPr>
          <a:xfrm rot="10800000">
            <a:off x="6834035" y="3356581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3" name="Google Shape;2983;p30"/>
          <p:cNvCxnSpPr>
            <a:endCxn id="2980" idx="3"/>
          </p:cNvCxnSpPr>
          <p:nvPr/>
        </p:nvCxnSpPr>
        <p:spPr>
          <a:xfrm flipH="1">
            <a:off x="6837465" y="3742366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4" name="Google Shape;2984;p30"/>
          <p:cNvCxnSpPr/>
          <p:nvPr/>
        </p:nvCxnSpPr>
        <p:spPr>
          <a:xfrm rot="10800000">
            <a:off x="6837429" y="3356462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985" name="Google Shape;2985;p30"/>
          <p:cNvGrpSpPr/>
          <p:nvPr/>
        </p:nvGrpSpPr>
        <p:grpSpPr>
          <a:xfrm>
            <a:off x="7395043" y="3936840"/>
            <a:ext cx="102413" cy="1039810"/>
            <a:chOff x="5649100" y="1637966"/>
            <a:chExt cx="384000" cy="3898800"/>
          </a:xfrm>
        </p:grpSpPr>
        <p:sp>
          <p:nvSpPr>
            <p:cNvPr id="2986" name="Google Shape;2986;p30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30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88" name="Google Shape;2988;p30"/>
            <p:cNvCxnSpPr>
              <a:stCxn id="2986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9" name="Google Shape;2989;p30"/>
            <p:cNvCxnSpPr>
              <a:stCxn id="2987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990" name="Google Shape;2990;p30"/>
          <p:cNvCxnSpPr/>
          <p:nvPr/>
        </p:nvCxnSpPr>
        <p:spPr>
          <a:xfrm>
            <a:off x="6590388" y="4114584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1" name="Google Shape;2991;p30"/>
          <p:cNvCxnSpPr/>
          <p:nvPr/>
        </p:nvCxnSpPr>
        <p:spPr>
          <a:xfrm>
            <a:off x="7147741" y="4114584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2" name="Google Shape;2992;p30"/>
          <p:cNvCxnSpPr/>
          <p:nvPr/>
        </p:nvCxnSpPr>
        <p:spPr>
          <a:xfrm>
            <a:off x="7060371" y="4241118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3" name="Google Shape;2993;p30"/>
          <p:cNvCxnSpPr/>
          <p:nvPr/>
        </p:nvCxnSpPr>
        <p:spPr>
          <a:xfrm>
            <a:off x="6979029" y="4409829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4" name="Google Shape;2994;p30"/>
          <p:cNvCxnSpPr/>
          <p:nvPr/>
        </p:nvCxnSpPr>
        <p:spPr>
          <a:xfrm rot="10800000">
            <a:off x="7060371" y="4301542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5" name="Google Shape;2995;p30"/>
          <p:cNvCxnSpPr/>
          <p:nvPr/>
        </p:nvCxnSpPr>
        <p:spPr>
          <a:xfrm>
            <a:off x="7049972" y="4298361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6" name="Google Shape;2996;p30"/>
          <p:cNvCxnSpPr/>
          <p:nvPr/>
        </p:nvCxnSpPr>
        <p:spPr>
          <a:xfrm>
            <a:off x="7229083" y="4292335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7" name="Google Shape;2997;p30"/>
          <p:cNvCxnSpPr/>
          <p:nvPr/>
        </p:nvCxnSpPr>
        <p:spPr>
          <a:xfrm>
            <a:off x="7220084" y="4409829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8" name="Google Shape;2998;p30"/>
          <p:cNvCxnSpPr/>
          <p:nvPr/>
        </p:nvCxnSpPr>
        <p:spPr>
          <a:xfrm>
            <a:off x="6837429" y="4506238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9" name="Google Shape;2999;p30"/>
          <p:cNvCxnSpPr/>
          <p:nvPr/>
        </p:nvCxnSpPr>
        <p:spPr>
          <a:xfrm>
            <a:off x="6706395" y="4617672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0" name="Google Shape;3000;p30"/>
          <p:cNvCxnSpPr/>
          <p:nvPr/>
        </p:nvCxnSpPr>
        <p:spPr>
          <a:xfrm>
            <a:off x="6706395" y="4697475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1" name="Google Shape;3001;p30"/>
          <p:cNvCxnSpPr/>
          <p:nvPr/>
        </p:nvCxnSpPr>
        <p:spPr>
          <a:xfrm>
            <a:off x="6837429" y="4702061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02" name="Google Shape;3002;p30"/>
          <p:cNvSpPr/>
          <p:nvPr/>
        </p:nvSpPr>
        <p:spPr>
          <a:xfrm rot="10800000">
            <a:off x="6760665" y="4891941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03" name="Google Shape;3003;p30"/>
          <p:cNvCxnSpPr/>
          <p:nvPr/>
        </p:nvCxnSpPr>
        <p:spPr>
          <a:xfrm>
            <a:off x="7319466" y="4415856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4" name="Google Shape;3004;p30"/>
          <p:cNvCxnSpPr/>
          <p:nvPr/>
        </p:nvCxnSpPr>
        <p:spPr>
          <a:xfrm rot="10800000">
            <a:off x="6834035" y="4415856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5" name="Google Shape;3005;p30"/>
          <p:cNvCxnSpPr>
            <a:endCxn id="3002" idx="3"/>
          </p:cNvCxnSpPr>
          <p:nvPr/>
        </p:nvCxnSpPr>
        <p:spPr>
          <a:xfrm flipH="1">
            <a:off x="6837465" y="4801641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6" name="Google Shape;3006;p30"/>
          <p:cNvCxnSpPr/>
          <p:nvPr/>
        </p:nvCxnSpPr>
        <p:spPr>
          <a:xfrm rot="10800000">
            <a:off x="6837429" y="4415737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07" name="Google Shape;3007;p30"/>
          <p:cNvGrpSpPr/>
          <p:nvPr/>
        </p:nvGrpSpPr>
        <p:grpSpPr>
          <a:xfrm>
            <a:off x="8377768" y="1828140"/>
            <a:ext cx="102413" cy="1039810"/>
            <a:chOff x="5649100" y="1637966"/>
            <a:chExt cx="384000" cy="3898800"/>
          </a:xfrm>
        </p:grpSpPr>
        <p:sp>
          <p:nvSpPr>
            <p:cNvPr id="3008" name="Google Shape;3008;p30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30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10" name="Google Shape;3010;p30"/>
            <p:cNvCxnSpPr>
              <a:stCxn id="3008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1" name="Google Shape;3011;p30"/>
            <p:cNvCxnSpPr>
              <a:stCxn id="3009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012" name="Google Shape;3012;p30"/>
          <p:cNvCxnSpPr/>
          <p:nvPr/>
        </p:nvCxnSpPr>
        <p:spPr>
          <a:xfrm>
            <a:off x="7573113" y="2005884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13" name="Google Shape;3013;p30"/>
          <p:cNvCxnSpPr/>
          <p:nvPr/>
        </p:nvCxnSpPr>
        <p:spPr>
          <a:xfrm>
            <a:off x="8130466" y="2005884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14" name="Google Shape;3014;p30"/>
          <p:cNvCxnSpPr/>
          <p:nvPr/>
        </p:nvCxnSpPr>
        <p:spPr>
          <a:xfrm>
            <a:off x="8043096" y="2132418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15" name="Google Shape;3015;p30"/>
          <p:cNvCxnSpPr/>
          <p:nvPr/>
        </p:nvCxnSpPr>
        <p:spPr>
          <a:xfrm>
            <a:off x="7961754" y="2301129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16" name="Google Shape;3016;p30"/>
          <p:cNvCxnSpPr/>
          <p:nvPr/>
        </p:nvCxnSpPr>
        <p:spPr>
          <a:xfrm rot="10800000">
            <a:off x="8043096" y="2192842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17" name="Google Shape;3017;p30"/>
          <p:cNvCxnSpPr/>
          <p:nvPr/>
        </p:nvCxnSpPr>
        <p:spPr>
          <a:xfrm>
            <a:off x="8032697" y="2189661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18" name="Google Shape;3018;p30"/>
          <p:cNvCxnSpPr/>
          <p:nvPr/>
        </p:nvCxnSpPr>
        <p:spPr>
          <a:xfrm>
            <a:off x="8211808" y="2183635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19" name="Google Shape;3019;p30"/>
          <p:cNvCxnSpPr/>
          <p:nvPr/>
        </p:nvCxnSpPr>
        <p:spPr>
          <a:xfrm>
            <a:off x="8202809" y="2301129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0" name="Google Shape;3020;p30"/>
          <p:cNvCxnSpPr/>
          <p:nvPr/>
        </p:nvCxnSpPr>
        <p:spPr>
          <a:xfrm>
            <a:off x="7820154" y="2397538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1" name="Google Shape;3021;p30"/>
          <p:cNvCxnSpPr/>
          <p:nvPr/>
        </p:nvCxnSpPr>
        <p:spPr>
          <a:xfrm>
            <a:off x="7689120" y="2508972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2" name="Google Shape;3022;p30"/>
          <p:cNvCxnSpPr/>
          <p:nvPr/>
        </p:nvCxnSpPr>
        <p:spPr>
          <a:xfrm>
            <a:off x="7689120" y="2588775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3" name="Google Shape;3023;p30"/>
          <p:cNvCxnSpPr/>
          <p:nvPr/>
        </p:nvCxnSpPr>
        <p:spPr>
          <a:xfrm>
            <a:off x="7820154" y="2593361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24" name="Google Shape;3024;p30"/>
          <p:cNvSpPr/>
          <p:nvPr/>
        </p:nvSpPr>
        <p:spPr>
          <a:xfrm rot="10800000">
            <a:off x="7743390" y="2783241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25" name="Google Shape;3025;p30"/>
          <p:cNvCxnSpPr/>
          <p:nvPr/>
        </p:nvCxnSpPr>
        <p:spPr>
          <a:xfrm>
            <a:off x="8302191" y="2307156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6" name="Google Shape;3026;p30"/>
          <p:cNvCxnSpPr/>
          <p:nvPr/>
        </p:nvCxnSpPr>
        <p:spPr>
          <a:xfrm rot="10800000">
            <a:off x="7816760" y="2307156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7" name="Google Shape;3027;p30"/>
          <p:cNvCxnSpPr>
            <a:endCxn id="3024" idx="3"/>
          </p:cNvCxnSpPr>
          <p:nvPr/>
        </p:nvCxnSpPr>
        <p:spPr>
          <a:xfrm flipH="1">
            <a:off x="7820190" y="2692941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8" name="Google Shape;3028;p30"/>
          <p:cNvCxnSpPr/>
          <p:nvPr/>
        </p:nvCxnSpPr>
        <p:spPr>
          <a:xfrm rot="10800000">
            <a:off x="7820154" y="2307037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29" name="Google Shape;3029;p30"/>
          <p:cNvGrpSpPr/>
          <p:nvPr/>
        </p:nvGrpSpPr>
        <p:grpSpPr>
          <a:xfrm>
            <a:off x="8377768" y="2867740"/>
            <a:ext cx="102413" cy="1039810"/>
            <a:chOff x="5649100" y="1637966"/>
            <a:chExt cx="384000" cy="3898800"/>
          </a:xfrm>
        </p:grpSpPr>
        <p:sp>
          <p:nvSpPr>
            <p:cNvPr id="3030" name="Google Shape;3030;p30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30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32" name="Google Shape;3032;p30"/>
            <p:cNvCxnSpPr>
              <a:stCxn id="3030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33" name="Google Shape;3033;p30"/>
            <p:cNvCxnSpPr>
              <a:stCxn id="3031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034" name="Google Shape;3034;p30"/>
          <p:cNvCxnSpPr/>
          <p:nvPr/>
        </p:nvCxnSpPr>
        <p:spPr>
          <a:xfrm>
            <a:off x="7573113" y="3045484"/>
            <a:ext cx="10365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5" name="Google Shape;3035;p30"/>
          <p:cNvCxnSpPr/>
          <p:nvPr/>
        </p:nvCxnSpPr>
        <p:spPr>
          <a:xfrm>
            <a:off x="8130466" y="3045484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6" name="Google Shape;3036;p30"/>
          <p:cNvCxnSpPr/>
          <p:nvPr/>
        </p:nvCxnSpPr>
        <p:spPr>
          <a:xfrm>
            <a:off x="8043096" y="3172018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7" name="Google Shape;3037;p30"/>
          <p:cNvCxnSpPr/>
          <p:nvPr/>
        </p:nvCxnSpPr>
        <p:spPr>
          <a:xfrm>
            <a:off x="7961754" y="3340729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8" name="Google Shape;3038;p30"/>
          <p:cNvCxnSpPr/>
          <p:nvPr/>
        </p:nvCxnSpPr>
        <p:spPr>
          <a:xfrm rot="10800000">
            <a:off x="8043096" y="3232442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9" name="Google Shape;3039;p30"/>
          <p:cNvCxnSpPr/>
          <p:nvPr/>
        </p:nvCxnSpPr>
        <p:spPr>
          <a:xfrm>
            <a:off x="8032697" y="3229261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0" name="Google Shape;3040;p30"/>
          <p:cNvCxnSpPr/>
          <p:nvPr/>
        </p:nvCxnSpPr>
        <p:spPr>
          <a:xfrm>
            <a:off x="8211808" y="3223235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1" name="Google Shape;3041;p30"/>
          <p:cNvCxnSpPr/>
          <p:nvPr/>
        </p:nvCxnSpPr>
        <p:spPr>
          <a:xfrm>
            <a:off x="8202809" y="3340729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2" name="Google Shape;3042;p30"/>
          <p:cNvCxnSpPr/>
          <p:nvPr/>
        </p:nvCxnSpPr>
        <p:spPr>
          <a:xfrm>
            <a:off x="7820154" y="3437138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3" name="Google Shape;3043;p30"/>
          <p:cNvCxnSpPr/>
          <p:nvPr/>
        </p:nvCxnSpPr>
        <p:spPr>
          <a:xfrm>
            <a:off x="7689120" y="3548572"/>
            <a:ext cx="2622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4" name="Google Shape;3044;p30"/>
          <p:cNvCxnSpPr/>
          <p:nvPr/>
        </p:nvCxnSpPr>
        <p:spPr>
          <a:xfrm>
            <a:off x="7689120" y="3628375"/>
            <a:ext cx="2622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5" name="Google Shape;3045;p30"/>
          <p:cNvCxnSpPr/>
          <p:nvPr/>
        </p:nvCxnSpPr>
        <p:spPr>
          <a:xfrm>
            <a:off x="7820154" y="3632961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46" name="Google Shape;3046;p30"/>
          <p:cNvSpPr/>
          <p:nvPr/>
        </p:nvSpPr>
        <p:spPr>
          <a:xfrm rot="10800000">
            <a:off x="7743390" y="3822841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47" name="Google Shape;3047;p30"/>
          <p:cNvCxnSpPr/>
          <p:nvPr/>
        </p:nvCxnSpPr>
        <p:spPr>
          <a:xfrm>
            <a:off x="8302191" y="3346756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8" name="Google Shape;3048;p30"/>
          <p:cNvCxnSpPr/>
          <p:nvPr/>
        </p:nvCxnSpPr>
        <p:spPr>
          <a:xfrm rot="10800000">
            <a:off x="7816760" y="3346756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9" name="Google Shape;3049;p30"/>
          <p:cNvCxnSpPr>
            <a:endCxn id="3046" idx="3"/>
          </p:cNvCxnSpPr>
          <p:nvPr/>
        </p:nvCxnSpPr>
        <p:spPr>
          <a:xfrm flipH="1">
            <a:off x="7820190" y="3732541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0" name="Google Shape;3050;p30"/>
          <p:cNvCxnSpPr/>
          <p:nvPr/>
        </p:nvCxnSpPr>
        <p:spPr>
          <a:xfrm rot="10800000">
            <a:off x="7820154" y="3346637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51" name="Google Shape;3051;p30"/>
          <p:cNvGrpSpPr/>
          <p:nvPr/>
        </p:nvGrpSpPr>
        <p:grpSpPr>
          <a:xfrm>
            <a:off x="8377768" y="3927015"/>
            <a:ext cx="102413" cy="1039810"/>
            <a:chOff x="5649100" y="1637966"/>
            <a:chExt cx="384000" cy="3898800"/>
          </a:xfrm>
        </p:grpSpPr>
        <p:sp>
          <p:nvSpPr>
            <p:cNvPr id="3052" name="Google Shape;3052;p30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30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54" name="Google Shape;3054;p30"/>
            <p:cNvCxnSpPr>
              <a:stCxn id="3052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55" name="Google Shape;3055;p30"/>
            <p:cNvCxnSpPr>
              <a:stCxn id="3053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056" name="Google Shape;3056;p30"/>
          <p:cNvCxnSpPr/>
          <p:nvPr/>
        </p:nvCxnSpPr>
        <p:spPr>
          <a:xfrm>
            <a:off x="7573113" y="4104759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7" name="Google Shape;3057;p30"/>
          <p:cNvCxnSpPr/>
          <p:nvPr/>
        </p:nvCxnSpPr>
        <p:spPr>
          <a:xfrm>
            <a:off x="8130466" y="4104759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8" name="Google Shape;3058;p30"/>
          <p:cNvCxnSpPr/>
          <p:nvPr/>
        </p:nvCxnSpPr>
        <p:spPr>
          <a:xfrm>
            <a:off x="8043096" y="4231293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9" name="Google Shape;3059;p30"/>
          <p:cNvCxnSpPr/>
          <p:nvPr/>
        </p:nvCxnSpPr>
        <p:spPr>
          <a:xfrm>
            <a:off x="7961754" y="4400004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0" name="Google Shape;3060;p30"/>
          <p:cNvCxnSpPr/>
          <p:nvPr/>
        </p:nvCxnSpPr>
        <p:spPr>
          <a:xfrm rot="10800000">
            <a:off x="8043096" y="4291717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1" name="Google Shape;3061;p30"/>
          <p:cNvCxnSpPr/>
          <p:nvPr/>
        </p:nvCxnSpPr>
        <p:spPr>
          <a:xfrm>
            <a:off x="8032697" y="4288536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2" name="Google Shape;3062;p30"/>
          <p:cNvCxnSpPr/>
          <p:nvPr/>
        </p:nvCxnSpPr>
        <p:spPr>
          <a:xfrm>
            <a:off x="8211808" y="4282510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3" name="Google Shape;3063;p30"/>
          <p:cNvCxnSpPr/>
          <p:nvPr/>
        </p:nvCxnSpPr>
        <p:spPr>
          <a:xfrm>
            <a:off x="8202809" y="4400004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4" name="Google Shape;3064;p30"/>
          <p:cNvCxnSpPr/>
          <p:nvPr/>
        </p:nvCxnSpPr>
        <p:spPr>
          <a:xfrm>
            <a:off x="7820154" y="4496413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5" name="Google Shape;3065;p30"/>
          <p:cNvCxnSpPr/>
          <p:nvPr/>
        </p:nvCxnSpPr>
        <p:spPr>
          <a:xfrm>
            <a:off x="7689120" y="4607847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6" name="Google Shape;3066;p30"/>
          <p:cNvCxnSpPr/>
          <p:nvPr/>
        </p:nvCxnSpPr>
        <p:spPr>
          <a:xfrm>
            <a:off x="7689120" y="4687650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7" name="Google Shape;3067;p30"/>
          <p:cNvCxnSpPr/>
          <p:nvPr/>
        </p:nvCxnSpPr>
        <p:spPr>
          <a:xfrm>
            <a:off x="7820154" y="4692236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68" name="Google Shape;3068;p30"/>
          <p:cNvSpPr/>
          <p:nvPr/>
        </p:nvSpPr>
        <p:spPr>
          <a:xfrm rot="10800000">
            <a:off x="7743390" y="4882116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69" name="Google Shape;3069;p30"/>
          <p:cNvCxnSpPr/>
          <p:nvPr/>
        </p:nvCxnSpPr>
        <p:spPr>
          <a:xfrm>
            <a:off x="8302191" y="4406031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0" name="Google Shape;3070;p30"/>
          <p:cNvCxnSpPr/>
          <p:nvPr/>
        </p:nvCxnSpPr>
        <p:spPr>
          <a:xfrm rot="10800000">
            <a:off x="7816760" y="4406031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1" name="Google Shape;3071;p30"/>
          <p:cNvCxnSpPr>
            <a:endCxn id="3068" idx="3"/>
          </p:cNvCxnSpPr>
          <p:nvPr/>
        </p:nvCxnSpPr>
        <p:spPr>
          <a:xfrm flipH="1">
            <a:off x="7820190" y="4791816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2" name="Google Shape;3072;p30"/>
          <p:cNvCxnSpPr/>
          <p:nvPr/>
        </p:nvCxnSpPr>
        <p:spPr>
          <a:xfrm rot="10800000">
            <a:off x="7820154" y="4405912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73" name="Google Shape;3073;p30"/>
          <p:cNvSpPr txBox="1"/>
          <p:nvPr/>
        </p:nvSpPr>
        <p:spPr>
          <a:xfrm>
            <a:off x="1091750" y="1298350"/>
            <a:ext cx="75963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rial Black"/>
                <a:ea typeface="Arial Black"/>
                <a:cs typeface="Arial Black"/>
                <a:sym typeface="Arial Black"/>
              </a:rPr>
              <a:t>0     </a:t>
            </a:r>
            <a:r>
              <a:rPr lang="en" sz="30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1       1</a:t>
            </a:r>
            <a:r>
              <a:rPr lang="en" sz="3000">
                <a:latin typeface="Arial Black"/>
                <a:ea typeface="Arial Black"/>
                <a:cs typeface="Arial Black"/>
                <a:sym typeface="Arial Black"/>
              </a:rPr>
              <a:t>      0      0      0     0      </a:t>
            </a:r>
            <a:r>
              <a:rPr lang="en" sz="30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1</a:t>
            </a:r>
            <a:endParaRPr sz="3000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7" name="Shape 3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Google Shape;3078;p31"/>
          <p:cNvSpPr txBox="1"/>
          <p:nvPr>
            <p:ph type="title"/>
          </p:nvPr>
        </p:nvSpPr>
        <p:spPr>
          <a:xfrm>
            <a:off x="415925" y="384325"/>
            <a:ext cx="8511000" cy="7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Rowhammer</a:t>
            </a:r>
            <a:endParaRPr/>
          </a:p>
        </p:txBody>
      </p:sp>
      <p:grpSp>
        <p:nvGrpSpPr>
          <p:cNvPr id="3079" name="Google Shape;3079;p31"/>
          <p:cNvGrpSpPr/>
          <p:nvPr/>
        </p:nvGrpSpPr>
        <p:grpSpPr>
          <a:xfrm>
            <a:off x="1339043" y="1891165"/>
            <a:ext cx="102413" cy="1039810"/>
            <a:chOff x="5649100" y="1637966"/>
            <a:chExt cx="384000" cy="3898800"/>
          </a:xfrm>
        </p:grpSpPr>
        <p:sp>
          <p:nvSpPr>
            <p:cNvPr id="3080" name="Google Shape;3080;p31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31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82" name="Google Shape;3082;p31"/>
            <p:cNvCxnSpPr>
              <a:stCxn id="3080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83" name="Google Shape;3083;p31"/>
            <p:cNvCxnSpPr>
              <a:stCxn id="3081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084" name="Google Shape;3084;p31"/>
          <p:cNvCxnSpPr/>
          <p:nvPr/>
        </p:nvCxnSpPr>
        <p:spPr>
          <a:xfrm>
            <a:off x="534388" y="2068909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5" name="Google Shape;3085;p31"/>
          <p:cNvCxnSpPr/>
          <p:nvPr/>
        </p:nvCxnSpPr>
        <p:spPr>
          <a:xfrm>
            <a:off x="1091741" y="2068909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6" name="Google Shape;3086;p31"/>
          <p:cNvCxnSpPr/>
          <p:nvPr/>
        </p:nvCxnSpPr>
        <p:spPr>
          <a:xfrm>
            <a:off x="1004371" y="2195443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7" name="Google Shape;3087;p31"/>
          <p:cNvCxnSpPr/>
          <p:nvPr/>
        </p:nvCxnSpPr>
        <p:spPr>
          <a:xfrm>
            <a:off x="923029" y="2364154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8" name="Google Shape;3088;p31"/>
          <p:cNvCxnSpPr/>
          <p:nvPr/>
        </p:nvCxnSpPr>
        <p:spPr>
          <a:xfrm rot="10800000">
            <a:off x="1004371" y="2255867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9" name="Google Shape;3089;p31"/>
          <p:cNvCxnSpPr/>
          <p:nvPr/>
        </p:nvCxnSpPr>
        <p:spPr>
          <a:xfrm>
            <a:off x="993972" y="2252686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0" name="Google Shape;3090;p31"/>
          <p:cNvCxnSpPr/>
          <p:nvPr/>
        </p:nvCxnSpPr>
        <p:spPr>
          <a:xfrm>
            <a:off x="1173083" y="2246660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1" name="Google Shape;3091;p31"/>
          <p:cNvCxnSpPr/>
          <p:nvPr/>
        </p:nvCxnSpPr>
        <p:spPr>
          <a:xfrm>
            <a:off x="1164084" y="2364154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2" name="Google Shape;3092;p31"/>
          <p:cNvCxnSpPr/>
          <p:nvPr/>
        </p:nvCxnSpPr>
        <p:spPr>
          <a:xfrm>
            <a:off x="781429" y="2460563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3" name="Google Shape;3093;p31"/>
          <p:cNvCxnSpPr/>
          <p:nvPr/>
        </p:nvCxnSpPr>
        <p:spPr>
          <a:xfrm>
            <a:off x="650395" y="2571997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4" name="Google Shape;3094;p31"/>
          <p:cNvCxnSpPr/>
          <p:nvPr/>
        </p:nvCxnSpPr>
        <p:spPr>
          <a:xfrm>
            <a:off x="650395" y="2651800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5" name="Google Shape;3095;p31"/>
          <p:cNvCxnSpPr/>
          <p:nvPr/>
        </p:nvCxnSpPr>
        <p:spPr>
          <a:xfrm>
            <a:off x="781429" y="2656386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96" name="Google Shape;3096;p31"/>
          <p:cNvSpPr/>
          <p:nvPr/>
        </p:nvSpPr>
        <p:spPr>
          <a:xfrm rot="10800000">
            <a:off x="704665" y="2846266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97" name="Google Shape;3097;p31"/>
          <p:cNvCxnSpPr/>
          <p:nvPr/>
        </p:nvCxnSpPr>
        <p:spPr>
          <a:xfrm>
            <a:off x="1263466" y="2370181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8" name="Google Shape;3098;p31"/>
          <p:cNvCxnSpPr/>
          <p:nvPr/>
        </p:nvCxnSpPr>
        <p:spPr>
          <a:xfrm rot="10800000">
            <a:off x="778035" y="2370181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9" name="Google Shape;3099;p31"/>
          <p:cNvCxnSpPr>
            <a:endCxn id="3096" idx="3"/>
          </p:cNvCxnSpPr>
          <p:nvPr/>
        </p:nvCxnSpPr>
        <p:spPr>
          <a:xfrm flipH="1">
            <a:off x="781465" y="2755966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0" name="Google Shape;3100;p31"/>
          <p:cNvCxnSpPr/>
          <p:nvPr/>
        </p:nvCxnSpPr>
        <p:spPr>
          <a:xfrm rot="10800000">
            <a:off x="781429" y="2370062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101" name="Google Shape;3101;p31"/>
          <p:cNvGrpSpPr/>
          <p:nvPr/>
        </p:nvGrpSpPr>
        <p:grpSpPr>
          <a:xfrm>
            <a:off x="1339043" y="2930765"/>
            <a:ext cx="102413" cy="1039810"/>
            <a:chOff x="5649100" y="1637966"/>
            <a:chExt cx="384000" cy="3898800"/>
          </a:xfrm>
        </p:grpSpPr>
        <p:sp>
          <p:nvSpPr>
            <p:cNvPr id="3102" name="Google Shape;3102;p31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31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104" name="Google Shape;3104;p31"/>
            <p:cNvCxnSpPr>
              <a:stCxn id="3102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05" name="Google Shape;3105;p31"/>
            <p:cNvCxnSpPr>
              <a:stCxn id="3103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106" name="Google Shape;3106;p31"/>
          <p:cNvCxnSpPr/>
          <p:nvPr/>
        </p:nvCxnSpPr>
        <p:spPr>
          <a:xfrm>
            <a:off x="534388" y="3108509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7" name="Google Shape;3107;p31"/>
          <p:cNvCxnSpPr/>
          <p:nvPr/>
        </p:nvCxnSpPr>
        <p:spPr>
          <a:xfrm>
            <a:off x="1091741" y="3108509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8" name="Google Shape;3108;p31"/>
          <p:cNvCxnSpPr/>
          <p:nvPr/>
        </p:nvCxnSpPr>
        <p:spPr>
          <a:xfrm>
            <a:off x="1004371" y="3235043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9" name="Google Shape;3109;p31"/>
          <p:cNvCxnSpPr/>
          <p:nvPr/>
        </p:nvCxnSpPr>
        <p:spPr>
          <a:xfrm>
            <a:off x="923029" y="3403754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0" name="Google Shape;3110;p31"/>
          <p:cNvCxnSpPr/>
          <p:nvPr/>
        </p:nvCxnSpPr>
        <p:spPr>
          <a:xfrm rot="10800000">
            <a:off x="1004371" y="3295467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1" name="Google Shape;3111;p31"/>
          <p:cNvCxnSpPr/>
          <p:nvPr/>
        </p:nvCxnSpPr>
        <p:spPr>
          <a:xfrm>
            <a:off x="993972" y="3292286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2" name="Google Shape;3112;p31"/>
          <p:cNvCxnSpPr/>
          <p:nvPr/>
        </p:nvCxnSpPr>
        <p:spPr>
          <a:xfrm>
            <a:off x="1173083" y="3286260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3" name="Google Shape;3113;p31"/>
          <p:cNvCxnSpPr/>
          <p:nvPr/>
        </p:nvCxnSpPr>
        <p:spPr>
          <a:xfrm>
            <a:off x="1164084" y="3403754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4" name="Google Shape;3114;p31"/>
          <p:cNvCxnSpPr/>
          <p:nvPr/>
        </p:nvCxnSpPr>
        <p:spPr>
          <a:xfrm>
            <a:off x="781429" y="3500163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5" name="Google Shape;3115;p31"/>
          <p:cNvCxnSpPr/>
          <p:nvPr/>
        </p:nvCxnSpPr>
        <p:spPr>
          <a:xfrm>
            <a:off x="650395" y="3611597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6" name="Google Shape;3116;p31"/>
          <p:cNvCxnSpPr/>
          <p:nvPr/>
        </p:nvCxnSpPr>
        <p:spPr>
          <a:xfrm>
            <a:off x="650395" y="3691400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7" name="Google Shape;3117;p31"/>
          <p:cNvCxnSpPr/>
          <p:nvPr/>
        </p:nvCxnSpPr>
        <p:spPr>
          <a:xfrm>
            <a:off x="781429" y="3695986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18" name="Google Shape;3118;p31"/>
          <p:cNvSpPr/>
          <p:nvPr/>
        </p:nvSpPr>
        <p:spPr>
          <a:xfrm rot="10800000">
            <a:off x="704665" y="3885866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19" name="Google Shape;3119;p31"/>
          <p:cNvCxnSpPr/>
          <p:nvPr/>
        </p:nvCxnSpPr>
        <p:spPr>
          <a:xfrm>
            <a:off x="1263466" y="3409781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0" name="Google Shape;3120;p31"/>
          <p:cNvCxnSpPr/>
          <p:nvPr/>
        </p:nvCxnSpPr>
        <p:spPr>
          <a:xfrm rot="10800000">
            <a:off x="778035" y="3409781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1" name="Google Shape;3121;p31"/>
          <p:cNvCxnSpPr>
            <a:endCxn id="3118" idx="3"/>
          </p:cNvCxnSpPr>
          <p:nvPr/>
        </p:nvCxnSpPr>
        <p:spPr>
          <a:xfrm flipH="1">
            <a:off x="781465" y="3795566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2" name="Google Shape;3122;p31"/>
          <p:cNvCxnSpPr/>
          <p:nvPr/>
        </p:nvCxnSpPr>
        <p:spPr>
          <a:xfrm rot="10800000">
            <a:off x="781429" y="3409662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123" name="Google Shape;3123;p31"/>
          <p:cNvGrpSpPr/>
          <p:nvPr/>
        </p:nvGrpSpPr>
        <p:grpSpPr>
          <a:xfrm>
            <a:off x="1339043" y="3990040"/>
            <a:ext cx="102413" cy="1039810"/>
            <a:chOff x="5649100" y="1637966"/>
            <a:chExt cx="384000" cy="3898800"/>
          </a:xfrm>
        </p:grpSpPr>
        <p:sp>
          <p:nvSpPr>
            <p:cNvPr id="3124" name="Google Shape;3124;p31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31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126" name="Google Shape;3126;p31"/>
            <p:cNvCxnSpPr>
              <a:stCxn id="3124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27" name="Google Shape;3127;p31"/>
            <p:cNvCxnSpPr>
              <a:stCxn id="3125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128" name="Google Shape;3128;p31"/>
          <p:cNvCxnSpPr/>
          <p:nvPr/>
        </p:nvCxnSpPr>
        <p:spPr>
          <a:xfrm>
            <a:off x="534388" y="4167784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9" name="Google Shape;3129;p31"/>
          <p:cNvCxnSpPr/>
          <p:nvPr/>
        </p:nvCxnSpPr>
        <p:spPr>
          <a:xfrm>
            <a:off x="1091741" y="4167784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0" name="Google Shape;3130;p31"/>
          <p:cNvCxnSpPr/>
          <p:nvPr/>
        </p:nvCxnSpPr>
        <p:spPr>
          <a:xfrm>
            <a:off x="1004371" y="4294318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1" name="Google Shape;3131;p31"/>
          <p:cNvCxnSpPr/>
          <p:nvPr/>
        </p:nvCxnSpPr>
        <p:spPr>
          <a:xfrm>
            <a:off x="923029" y="4463029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2" name="Google Shape;3132;p31"/>
          <p:cNvCxnSpPr/>
          <p:nvPr/>
        </p:nvCxnSpPr>
        <p:spPr>
          <a:xfrm rot="10800000">
            <a:off x="1004371" y="4354742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3" name="Google Shape;3133;p31"/>
          <p:cNvCxnSpPr/>
          <p:nvPr/>
        </p:nvCxnSpPr>
        <p:spPr>
          <a:xfrm>
            <a:off x="993972" y="4351561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4" name="Google Shape;3134;p31"/>
          <p:cNvCxnSpPr/>
          <p:nvPr/>
        </p:nvCxnSpPr>
        <p:spPr>
          <a:xfrm>
            <a:off x="1173083" y="4345535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5" name="Google Shape;3135;p31"/>
          <p:cNvCxnSpPr/>
          <p:nvPr/>
        </p:nvCxnSpPr>
        <p:spPr>
          <a:xfrm>
            <a:off x="1164084" y="4463029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6" name="Google Shape;3136;p31"/>
          <p:cNvCxnSpPr/>
          <p:nvPr/>
        </p:nvCxnSpPr>
        <p:spPr>
          <a:xfrm>
            <a:off x="781429" y="4559438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7" name="Google Shape;3137;p31"/>
          <p:cNvCxnSpPr/>
          <p:nvPr/>
        </p:nvCxnSpPr>
        <p:spPr>
          <a:xfrm>
            <a:off x="650395" y="4670872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8" name="Google Shape;3138;p31"/>
          <p:cNvCxnSpPr/>
          <p:nvPr/>
        </p:nvCxnSpPr>
        <p:spPr>
          <a:xfrm>
            <a:off x="650395" y="4750675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9" name="Google Shape;3139;p31"/>
          <p:cNvCxnSpPr/>
          <p:nvPr/>
        </p:nvCxnSpPr>
        <p:spPr>
          <a:xfrm>
            <a:off x="781429" y="4755261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40" name="Google Shape;3140;p31"/>
          <p:cNvSpPr/>
          <p:nvPr/>
        </p:nvSpPr>
        <p:spPr>
          <a:xfrm rot="10800000">
            <a:off x="704665" y="4945141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41" name="Google Shape;3141;p31"/>
          <p:cNvCxnSpPr/>
          <p:nvPr/>
        </p:nvCxnSpPr>
        <p:spPr>
          <a:xfrm>
            <a:off x="1263466" y="4469056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2" name="Google Shape;3142;p31"/>
          <p:cNvCxnSpPr/>
          <p:nvPr/>
        </p:nvCxnSpPr>
        <p:spPr>
          <a:xfrm rot="10800000">
            <a:off x="778035" y="4469056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3" name="Google Shape;3143;p31"/>
          <p:cNvCxnSpPr>
            <a:endCxn id="3140" idx="3"/>
          </p:cNvCxnSpPr>
          <p:nvPr/>
        </p:nvCxnSpPr>
        <p:spPr>
          <a:xfrm flipH="1">
            <a:off x="781465" y="4854841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4" name="Google Shape;3144;p31"/>
          <p:cNvCxnSpPr/>
          <p:nvPr/>
        </p:nvCxnSpPr>
        <p:spPr>
          <a:xfrm rot="10800000">
            <a:off x="781429" y="4468937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145" name="Google Shape;3145;p31"/>
          <p:cNvGrpSpPr/>
          <p:nvPr/>
        </p:nvGrpSpPr>
        <p:grpSpPr>
          <a:xfrm>
            <a:off x="2321768" y="1881340"/>
            <a:ext cx="102413" cy="1039810"/>
            <a:chOff x="5649100" y="1637966"/>
            <a:chExt cx="384000" cy="3898800"/>
          </a:xfrm>
        </p:grpSpPr>
        <p:sp>
          <p:nvSpPr>
            <p:cNvPr id="3146" name="Google Shape;3146;p31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7" name="Google Shape;3147;p31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148" name="Google Shape;3148;p31"/>
            <p:cNvCxnSpPr>
              <a:stCxn id="3146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49" name="Google Shape;3149;p31"/>
            <p:cNvCxnSpPr>
              <a:stCxn id="3147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150" name="Google Shape;3150;p31"/>
          <p:cNvCxnSpPr/>
          <p:nvPr/>
        </p:nvCxnSpPr>
        <p:spPr>
          <a:xfrm>
            <a:off x="1517113" y="2059084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1" name="Google Shape;3151;p31"/>
          <p:cNvCxnSpPr/>
          <p:nvPr/>
        </p:nvCxnSpPr>
        <p:spPr>
          <a:xfrm>
            <a:off x="2074466" y="2059084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2" name="Google Shape;3152;p31"/>
          <p:cNvCxnSpPr/>
          <p:nvPr/>
        </p:nvCxnSpPr>
        <p:spPr>
          <a:xfrm>
            <a:off x="1987096" y="2185618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3" name="Google Shape;3153;p31"/>
          <p:cNvCxnSpPr/>
          <p:nvPr/>
        </p:nvCxnSpPr>
        <p:spPr>
          <a:xfrm>
            <a:off x="1905754" y="2354329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4" name="Google Shape;3154;p31"/>
          <p:cNvCxnSpPr/>
          <p:nvPr/>
        </p:nvCxnSpPr>
        <p:spPr>
          <a:xfrm rot="10800000">
            <a:off x="1987096" y="2246042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5" name="Google Shape;3155;p31"/>
          <p:cNvCxnSpPr/>
          <p:nvPr/>
        </p:nvCxnSpPr>
        <p:spPr>
          <a:xfrm>
            <a:off x="1976697" y="2242861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6" name="Google Shape;3156;p31"/>
          <p:cNvCxnSpPr/>
          <p:nvPr/>
        </p:nvCxnSpPr>
        <p:spPr>
          <a:xfrm>
            <a:off x="2155808" y="2236835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7" name="Google Shape;3157;p31"/>
          <p:cNvCxnSpPr/>
          <p:nvPr/>
        </p:nvCxnSpPr>
        <p:spPr>
          <a:xfrm>
            <a:off x="2146809" y="2354329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8" name="Google Shape;3158;p31"/>
          <p:cNvCxnSpPr/>
          <p:nvPr/>
        </p:nvCxnSpPr>
        <p:spPr>
          <a:xfrm>
            <a:off x="1764154" y="2450738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9" name="Google Shape;3159;p31"/>
          <p:cNvCxnSpPr/>
          <p:nvPr/>
        </p:nvCxnSpPr>
        <p:spPr>
          <a:xfrm>
            <a:off x="1633120" y="2562172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0" name="Google Shape;3160;p31"/>
          <p:cNvCxnSpPr/>
          <p:nvPr/>
        </p:nvCxnSpPr>
        <p:spPr>
          <a:xfrm>
            <a:off x="1633120" y="2641975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1" name="Google Shape;3161;p31"/>
          <p:cNvCxnSpPr/>
          <p:nvPr/>
        </p:nvCxnSpPr>
        <p:spPr>
          <a:xfrm>
            <a:off x="1764154" y="2646561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62" name="Google Shape;3162;p31"/>
          <p:cNvSpPr/>
          <p:nvPr/>
        </p:nvSpPr>
        <p:spPr>
          <a:xfrm rot="10800000">
            <a:off x="1687390" y="2836441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63" name="Google Shape;3163;p31"/>
          <p:cNvCxnSpPr/>
          <p:nvPr/>
        </p:nvCxnSpPr>
        <p:spPr>
          <a:xfrm>
            <a:off x="2246191" y="2360356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4" name="Google Shape;3164;p31"/>
          <p:cNvCxnSpPr/>
          <p:nvPr/>
        </p:nvCxnSpPr>
        <p:spPr>
          <a:xfrm rot="10800000">
            <a:off x="1760760" y="2360356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5" name="Google Shape;3165;p31"/>
          <p:cNvCxnSpPr>
            <a:endCxn id="3162" idx="3"/>
          </p:cNvCxnSpPr>
          <p:nvPr/>
        </p:nvCxnSpPr>
        <p:spPr>
          <a:xfrm flipH="1">
            <a:off x="1764190" y="2746141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6" name="Google Shape;3166;p31"/>
          <p:cNvCxnSpPr/>
          <p:nvPr/>
        </p:nvCxnSpPr>
        <p:spPr>
          <a:xfrm rot="10800000">
            <a:off x="1764154" y="2360237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167" name="Google Shape;3167;p31"/>
          <p:cNvGrpSpPr/>
          <p:nvPr/>
        </p:nvGrpSpPr>
        <p:grpSpPr>
          <a:xfrm>
            <a:off x="2321768" y="2920940"/>
            <a:ext cx="102413" cy="1039810"/>
            <a:chOff x="5649100" y="1637966"/>
            <a:chExt cx="384000" cy="3898800"/>
          </a:xfrm>
        </p:grpSpPr>
        <p:sp>
          <p:nvSpPr>
            <p:cNvPr id="3168" name="Google Shape;3168;p31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9" name="Google Shape;3169;p31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170" name="Google Shape;3170;p31"/>
            <p:cNvCxnSpPr>
              <a:stCxn id="3168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71" name="Google Shape;3171;p31"/>
            <p:cNvCxnSpPr>
              <a:stCxn id="3169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172" name="Google Shape;3172;p31"/>
          <p:cNvCxnSpPr/>
          <p:nvPr/>
        </p:nvCxnSpPr>
        <p:spPr>
          <a:xfrm>
            <a:off x="1517113" y="3098684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3" name="Google Shape;3173;p31"/>
          <p:cNvCxnSpPr/>
          <p:nvPr/>
        </p:nvCxnSpPr>
        <p:spPr>
          <a:xfrm>
            <a:off x="2074466" y="3098684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4" name="Google Shape;3174;p31"/>
          <p:cNvCxnSpPr/>
          <p:nvPr/>
        </p:nvCxnSpPr>
        <p:spPr>
          <a:xfrm>
            <a:off x="1987096" y="3225218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5" name="Google Shape;3175;p31"/>
          <p:cNvCxnSpPr/>
          <p:nvPr/>
        </p:nvCxnSpPr>
        <p:spPr>
          <a:xfrm>
            <a:off x="1905754" y="3393929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6" name="Google Shape;3176;p31"/>
          <p:cNvCxnSpPr/>
          <p:nvPr/>
        </p:nvCxnSpPr>
        <p:spPr>
          <a:xfrm rot="10800000">
            <a:off x="1987096" y="3285642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7" name="Google Shape;3177;p31"/>
          <p:cNvCxnSpPr/>
          <p:nvPr/>
        </p:nvCxnSpPr>
        <p:spPr>
          <a:xfrm>
            <a:off x="1976697" y="3282461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8" name="Google Shape;3178;p31"/>
          <p:cNvCxnSpPr/>
          <p:nvPr/>
        </p:nvCxnSpPr>
        <p:spPr>
          <a:xfrm>
            <a:off x="2155808" y="3276435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9" name="Google Shape;3179;p31"/>
          <p:cNvCxnSpPr/>
          <p:nvPr/>
        </p:nvCxnSpPr>
        <p:spPr>
          <a:xfrm>
            <a:off x="2146809" y="3393929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0" name="Google Shape;3180;p31"/>
          <p:cNvCxnSpPr/>
          <p:nvPr/>
        </p:nvCxnSpPr>
        <p:spPr>
          <a:xfrm>
            <a:off x="1764154" y="3490338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1" name="Google Shape;3181;p31"/>
          <p:cNvCxnSpPr/>
          <p:nvPr/>
        </p:nvCxnSpPr>
        <p:spPr>
          <a:xfrm>
            <a:off x="1633120" y="3601772"/>
            <a:ext cx="2622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2" name="Google Shape;3182;p31"/>
          <p:cNvCxnSpPr/>
          <p:nvPr/>
        </p:nvCxnSpPr>
        <p:spPr>
          <a:xfrm>
            <a:off x="1633120" y="3681575"/>
            <a:ext cx="2622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3" name="Google Shape;3183;p31"/>
          <p:cNvCxnSpPr/>
          <p:nvPr/>
        </p:nvCxnSpPr>
        <p:spPr>
          <a:xfrm>
            <a:off x="1764154" y="3686161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84" name="Google Shape;3184;p31"/>
          <p:cNvSpPr/>
          <p:nvPr/>
        </p:nvSpPr>
        <p:spPr>
          <a:xfrm rot="10800000">
            <a:off x="1687390" y="3876041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85" name="Google Shape;3185;p31"/>
          <p:cNvCxnSpPr/>
          <p:nvPr/>
        </p:nvCxnSpPr>
        <p:spPr>
          <a:xfrm>
            <a:off x="2246191" y="3399956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6" name="Google Shape;3186;p31"/>
          <p:cNvCxnSpPr/>
          <p:nvPr/>
        </p:nvCxnSpPr>
        <p:spPr>
          <a:xfrm rot="10800000">
            <a:off x="1760760" y="3399956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7" name="Google Shape;3187;p31"/>
          <p:cNvCxnSpPr>
            <a:endCxn id="3184" idx="3"/>
          </p:cNvCxnSpPr>
          <p:nvPr/>
        </p:nvCxnSpPr>
        <p:spPr>
          <a:xfrm flipH="1">
            <a:off x="1764190" y="3785741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8" name="Google Shape;3188;p31"/>
          <p:cNvCxnSpPr/>
          <p:nvPr/>
        </p:nvCxnSpPr>
        <p:spPr>
          <a:xfrm rot="10800000">
            <a:off x="1764154" y="3399837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189" name="Google Shape;3189;p31"/>
          <p:cNvGrpSpPr/>
          <p:nvPr/>
        </p:nvGrpSpPr>
        <p:grpSpPr>
          <a:xfrm>
            <a:off x="2321768" y="3980215"/>
            <a:ext cx="102413" cy="1039810"/>
            <a:chOff x="5649100" y="1637966"/>
            <a:chExt cx="384000" cy="3898800"/>
          </a:xfrm>
        </p:grpSpPr>
        <p:sp>
          <p:nvSpPr>
            <p:cNvPr id="3190" name="Google Shape;3190;p31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1" name="Google Shape;3191;p31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192" name="Google Shape;3192;p31"/>
            <p:cNvCxnSpPr>
              <a:stCxn id="3190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93" name="Google Shape;3193;p31"/>
            <p:cNvCxnSpPr>
              <a:stCxn id="3191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194" name="Google Shape;3194;p31"/>
          <p:cNvCxnSpPr/>
          <p:nvPr/>
        </p:nvCxnSpPr>
        <p:spPr>
          <a:xfrm>
            <a:off x="1517113" y="4157959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5" name="Google Shape;3195;p31"/>
          <p:cNvCxnSpPr/>
          <p:nvPr/>
        </p:nvCxnSpPr>
        <p:spPr>
          <a:xfrm>
            <a:off x="2074466" y="4157959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6" name="Google Shape;3196;p31"/>
          <p:cNvCxnSpPr/>
          <p:nvPr/>
        </p:nvCxnSpPr>
        <p:spPr>
          <a:xfrm>
            <a:off x="1987096" y="4284493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7" name="Google Shape;3197;p31"/>
          <p:cNvCxnSpPr/>
          <p:nvPr/>
        </p:nvCxnSpPr>
        <p:spPr>
          <a:xfrm>
            <a:off x="1905754" y="4453204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8" name="Google Shape;3198;p31"/>
          <p:cNvCxnSpPr/>
          <p:nvPr/>
        </p:nvCxnSpPr>
        <p:spPr>
          <a:xfrm rot="10800000">
            <a:off x="1987096" y="4344917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9" name="Google Shape;3199;p31"/>
          <p:cNvCxnSpPr/>
          <p:nvPr/>
        </p:nvCxnSpPr>
        <p:spPr>
          <a:xfrm>
            <a:off x="1976697" y="4341736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0" name="Google Shape;3200;p31"/>
          <p:cNvCxnSpPr/>
          <p:nvPr/>
        </p:nvCxnSpPr>
        <p:spPr>
          <a:xfrm>
            <a:off x="2155808" y="4335710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1" name="Google Shape;3201;p31"/>
          <p:cNvCxnSpPr/>
          <p:nvPr/>
        </p:nvCxnSpPr>
        <p:spPr>
          <a:xfrm>
            <a:off x="2146809" y="4453204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2" name="Google Shape;3202;p31"/>
          <p:cNvCxnSpPr/>
          <p:nvPr/>
        </p:nvCxnSpPr>
        <p:spPr>
          <a:xfrm>
            <a:off x="1764154" y="4549613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3" name="Google Shape;3203;p31"/>
          <p:cNvCxnSpPr/>
          <p:nvPr/>
        </p:nvCxnSpPr>
        <p:spPr>
          <a:xfrm>
            <a:off x="1633120" y="4661047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4" name="Google Shape;3204;p31"/>
          <p:cNvCxnSpPr/>
          <p:nvPr/>
        </p:nvCxnSpPr>
        <p:spPr>
          <a:xfrm>
            <a:off x="1633120" y="4740850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5" name="Google Shape;3205;p31"/>
          <p:cNvCxnSpPr/>
          <p:nvPr/>
        </p:nvCxnSpPr>
        <p:spPr>
          <a:xfrm>
            <a:off x="1764154" y="4745436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06" name="Google Shape;3206;p31"/>
          <p:cNvSpPr/>
          <p:nvPr/>
        </p:nvSpPr>
        <p:spPr>
          <a:xfrm rot="10800000">
            <a:off x="1687390" y="4935316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07" name="Google Shape;3207;p31"/>
          <p:cNvCxnSpPr/>
          <p:nvPr/>
        </p:nvCxnSpPr>
        <p:spPr>
          <a:xfrm>
            <a:off x="2246191" y="4459231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8" name="Google Shape;3208;p31"/>
          <p:cNvCxnSpPr/>
          <p:nvPr/>
        </p:nvCxnSpPr>
        <p:spPr>
          <a:xfrm rot="10800000">
            <a:off x="1760760" y="4459231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9" name="Google Shape;3209;p31"/>
          <p:cNvCxnSpPr>
            <a:endCxn id="3206" idx="3"/>
          </p:cNvCxnSpPr>
          <p:nvPr/>
        </p:nvCxnSpPr>
        <p:spPr>
          <a:xfrm flipH="1">
            <a:off x="1764190" y="4845016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0" name="Google Shape;3210;p31"/>
          <p:cNvCxnSpPr/>
          <p:nvPr/>
        </p:nvCxnSpPr>
        <p:spPr>
          <a:xfrm rot="10800000">
            <a:off x="1764154" y="4459112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211" name="Google Shape;3211;p31"/>
          <p:cNvGrpSpPr/>
          <p:nvPr/>
        </p:nvGrpSpPr>
        <p:grpSpPr>
          <a:xfrm>
            <a:off x="3384318" y="1876415"/>
            <a:ext cx="102413" cy="1039810"/>
            <a:chOff x="5649100" y="1637966"/>
            <a:chExt cx="384000" cy="3898800"/>
          </a:xfrm>
        </p:grpSpPr>
        <p:sp>
          <p:nvSpPr>
            <p:cNvPr id="3212" name="Google Shape;3212;p31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3" name="Google Shape;3213;p31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14" name="Google Shape;3214;p31"/>
            <p:cNvCxnSpPr>
              <a:stCxn id="3212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15" name="Google Shape;3215;p31"/>
            <p:cNvCxnSpPr>
              <a:stCxn id="3213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216" name="Google Shape;3216;p31"/>
          <p:cNvCxnSpPr/>
          <p:nvPr/>
        </p:nvCxnSpPr>
        <p:spPr>
          <a:xfrm>
            <a:off x="2579663" y="2054159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7" name="Google Shape;3217;p31"/>
          <p:cNvCxnSpPr/>
          <p:nvPr/>
        </p:nvCxnSpPr>
        <p:spPr>
          <a:xfrm>
            <a:off x="3137016" y="2054159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8" name="Google Shape;3218;p31"/>
          <p:cNvCxnSpPr/>
          <p:nvPr/>
        </p:nvCxnSpPr>
        <p:spPr>
          <a:xfrm>
            <a:off x="3049646" y="2180693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9" name="Google Shape;3219;p31"/>
          <p:cNvCxnSpPr/>
          <p:nvPr/>
        </p:nvCxnSpPr>
        <p:spPr>
          <a:xfrm>
            <a:off x="2968304" y="2349404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0" name="Google Shape;3220;p31"/>
          <p:cNvCxnSpPr/>
          <p:nvPr/>
        </p:nvCxnSpPr>
        <p:spPr>
          <a:xfrm rot="10800000">
            <a:off x="3049646" y="2241117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1" name="Google Shape;3221;p31"/>
          <p:cNvCxnSpPr/>
          <p:nvPr/>
        </p:nvCxnSpPr>
        <p:spPr>
          <a:xfrm>
            <a:off x="3039247" y="2237936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2" name="Google Shape;3222;p31"/>
          <p:cNvCxnSpPr/>
          <p:nvPr/>
        </p:nvCxnSpPr>
        <p:spPr>
          <a:xfrm>
            <a:off x="3218358" y="2231910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3" name="Google Shape;3223;p31"/>
          <p:cNvCxnSpPr/>
          <p:nvPr/>
        </p:nvCxnSpPr>
        <p:spPr>
          <a:xfrm>
            <a:off x="3209359" y="2349404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4" name="Google Shape;3224;p31"/>
          <p:cNvCxnSpPr/>
          <p:nvPr/>
        </p:nvCxnSpPr>
        <p:spPr>
          <a:xfrm>
            <a:off x="2826704" y="2445813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5" name="Google Shape;3225;p31"/>
          <p:cNvCxnSpPr/>
          <p:nvPr/>
        </p:nvCxnSpPr>
        <p:spPr>
          <a:xfrm>
            <a:off x="2695670" y="2557247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6" name="Google Shape;3226;p31"/>
          <p:cNvCxnSpPr/>
          <p:nvPr/>
        </p:nvCxnSpPr>
        <p:spPr>
          <a:xfrm>
            <a:off x="2695670" y="2637050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7" name="Google Shape;3227;p31"/>
          <p:cNvCxnSpPr/>
          <p:nvPr/>
        </p:nvCxnSpPr>
        <p:spPr>
          <a:xfrm>
            <a:off x="2826704" y="2641636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28" name="Google Shape;3228;p31"/>
          <p:cNvSpPr/>
          <p:nvPr/>
        </p:nvSpPr>
        <p:spPr>
          <a:xfrm rot="10800000">
            <a:off x="2749940" y="2831516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29" name="Google Shape;3229;p31"/>
          <p:cNvCxnSpPr/>
          <p:nvPr/>
        </p:nvCxnSpPr>
        <p:spPr>
          <a:xfrm>
            <a:off x="3308741" y="2355431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0" name="Google Shape;3230;p31"/>
          <p:cNvCxnSpPr/>
          <p:nvPr/>
        </p:nvCxnSpPr>
        <p:spPr>
          <a:xfrm rot="10800000">
            <a:off x="2823310" y="2355431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1" name="Google Shape;3231;p31"/>
          <p:cNvCxnSpPr>
            <a:endCxn id="3228" idx="3"/>
          </p:cNvCxnSpPr>
          <p:nvPr/>
        </p:nvCxnSpPr>
        <p:spPr>
          <a:xfrm flipH="1">
            <a:off x="2826740" y="2741216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2" name="Google Shape;3232;p31"/>
          <p:cNvCxnSpPr/>
          <p:nvPr/>
        </p:nvCxnSpPr>
        <p:spPr>
          <a:xfrm rot="10800000">
            <a:off x="2826704" y="2355312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233" name="Google Shape;3233;p31"/>
          <p:cNvGrpSpPr/>
          <p:nvPr/>
        </p:nvGrpSpPr>
        <p:grpSpPr>
          <a:xfrm>
            <a:off x="3384318" y="2916015"/>
            <a:ext cx="102413" cy="1039810"/>
            <a:chOff x="5649100" y="1637966"/>
            <a:chExt cx="384000" cy="3898800"/>
          </a:xfrm>
        </p:grpSpPr>
        <p:sp>
          <p:nvSpPr>
            <p:cNvPr id="3234" name="Google Shape;3234;p31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5" name="Google Shape;3235;p31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36" name="Google Shape;3236;p31"/>
            <p:cNvCxnSpPr>
              <a:stCxn id="3234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37" name="Google Shape;3237;p31"/>
            <p:cNvCxnSpPr>
              <a:stCxn id="3235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238" name="Google Shape;3238;p31"/>
          <p:cNvCxnSpPr/>
          <p:nvPr/>
        </p:nvCxnSpPr>
        <p:spPr>
          <a:xfrm>
            <a:off x="2579663" y="3093759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9" name="Google Shape;3239;p31"/>
          <p:cNvCxnSpPr/>
          <p:nvPr/>
        </p:nvCxnSpPr>
        <p:spPr>
          <a:xfrm>
            <a:off x="3137016" y="3093759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0" name="Google Shape;3240;p31"/>
          <p:cNvCxnSpPr/>
          <p:nvPr/>
        </p:nvCxnSpPr>
        <p:spPr>
          <a:xfrm>
            <a:off x="3049646" y="3220293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1" name="Google Shape;3241;p31"/>
          <p:cNvCxnSpPr/>
          <p:nvPr/>
        </p:nvCxnSpPr>
        <p:spPr>
          <a:xfrm>
            <a:off x="2968304" y="3389004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2" name="Google Shape;3242;p31"/>
          <p:cNvCxnSpPr/>
          <p:nvPr/>
        </p:nvCxnSpPr>
        <p:spPr>
          <a:xfrm rot="10800000">
            <a:off x="3049646" y="3280717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3" name="Google Shape;3243;p31"/>
          <p:cNvCxnSpPr/>
          <p:nvPr/>
        </p:nvCxnSpPr>
        <p:spPr>
          <a:xfrm>
            <a:off x="3039247" y="3277536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4" name="Google Shape;3244;p31"/>
          <p:cNvCxnSpPr/>
          <p:nvPr/>
        </p:nvCxnSpPr>
        <p:spPr>
          <a:xfrm>
            <a:off x="3218358" y="3271510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5" name="Google Shape;3245;p31"/>
          <p:cNvCxnSpPr/>
          <p:nvPr/>
        </p:nvCxnSpPr>
        <p:spPr>
          <a:xfrm>
            <a:off x="3209359" y="3389004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6" name="Google Shape;3246;p31"/>
          <p:cNvCxnSpPr/>
          <p:nvPr/>
        </p:nvCxnSpPr>
        <p:spPr>
          <a:xfrm>
            <a:off x="2826704" y="3485413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7" name="Google Shape;3247;p31"/>
          <p:cNvCxnSpPr/>
          <p:nvPr/>
        </p:nvCxnSpPr>
        <p:spPr>
          <a:xfrm>
            <a:off x="2695670" y="3596847"/>
            <a:ext cx="2622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8" name="Google Shape;3248;p31"/>
          <p:cNvCxnSpPr/>
          <p:nvPr/>
        </p:nvCxnSpPr>
        <p:spPr>
          <a:xfrm>
            <a:off x="2695670" y="3676650"/>
            <a:ext cx="2622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9" name="Google Shape;3249;p31"/>
          <p:cNvCxnSpPr/>
          <p:nvPr/>
        </p:nvCxnSpPr>
        <p:spPr>
          <a:xfrm>
            <a:off x="2826704" y="3681236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50" name="Google Shape;3250;p31"/>
          <p:cNvSpPr/>
          <p:nvPr/>
        </p:nvSpPr>
        <p:spPr>
          <a:xfrm rot="10800000">
            <a:off x="2749940" y="3871116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51" name="Google Shape;3251;p31"/>
          <p:cNvCxnSpPr/>
          <p:nvPr/>
        </p:nvCxnSpPr>
        <p:spPr>
          <a:xfrm>
            <a:off x="3308741" y="3395031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2" name="Google Shape;3252;p31"/>
          <p:cNvCxnSpPr/>
          <p:nvPr/>
        </p:nvCxnSpPr>
        <p:spPr>
          <a:xfrm rot="10800000">
            <a:off x="2823310" y="3395031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3" name="Google Shape;3253;p31"/>
          <p:cNvCxnSpPr>
            <a:endCxn id="3250" idx="3"/>
          </p:cNvCxnSpPr>
          <p:nvPr/>
        </p:nvCxnSpPr>
        <p:spPr>
          <a:xfrm flipH="1">
            <a:off x="2826740" y="3780816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4" name="Google Shape;3254;p31"/>
          <p:cNvCxnSpPr/>
          <p:nvPr/>
        </p:nvCxnSpPr>
        <p:spPr>
          <a:xfrm rot="10800000">
            <a:off x="2826704" y="3394912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255" name="Google Shape;3255;p31"/>
          <p:cNvGrpSpPr/>
          <p:nvPr/>
        </p:nvGrpSpPr>
        <p:grpSpPr>
          <a:xfrm>
            <a:off x="3384318" y="3975290"/>
            <a:ext cx="102413" cy="1039810"/>
            <a:chOff x="5649100" y="1637966"/>
            <a:chExt cx="384000" cy="3898800"/>
          </a:xfrm>
        </p:grpSpPr>
        <p:sp>
          <p:nvSpPr>
            <p:cNvPr id="3256" name="Google Shape;3256;p31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7" name="Google Shape;3257;p31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58" name="Google Shape;3258;p31"/>
            <p:cNvCxnSpPr>
              <a:stCxn id="3256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9" name="Google Shape;3259;p31"/>
            <p:cNvCxnSpPr>
              <a:stCxn id="3257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260" name="Google Shape;3260;p31"/>
          <p:cNvCxnSpPr/>
          <p:nvPr/>
        </p:nvCxnSpPr>
        <p:spPr>
          <a:xfrm>
            <a:off x="2579663" y="4153034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1" name="Google Shape;3261;p31"/>
          <p:cNvCxnSpPr/>
          <p:nvPr/>
        </p:nvCxnSpPr>
        <p:spPr>
          <a:xfrm>
            <a:off x="3137016" y="4153034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2" name="Google Shape;3262;p31"/>
          <p:cNvCxnSpPr/>
          <p:nvPr/>
        </p:nvCxnSpPr>
        <p:spPr>
          <a:xfrm>
            <a:off x="3049646" y="4279568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3" name="Google Shape;3263;p31"/>
          <p:cNvCxnSpPr/>
          <p:nvPr/>
        </p:nvCxnSpPr>
        <p:spPr>
          <a:xfrm>
            <a:off x="2968304" y="4448279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4" name="Google Shape;3264;p31"/>
          <p:cNvCxnSpPr/>
          <p:nvPr/>
        </p:nvCxnSpPr>
        <p:spPr>
          <a:xfrm rot="10800000">
            <a:off x="3049646" y="4339992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5" name="Google Shape;3265;p31"/>
          <p:cNvCxnSpPr/>
          <p:nvPr/>
        </p:nvCxnSpPr>
        <p:spPr>
          <a:xfrm>
            <a:off x="3039247" y="4336811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6" name="Google Shape;3266;p31"/>
          <p:cNvCxnSpPr/>
          <p:nvPr/>
        </p:nvCxnSpPr>
        <p:spPr>
          <a:xfrm>
            <a:off x="3218358" y="4330785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7" name="Google Shape;3267;p31"/>
          <p:cNvCxnSpPr/>
          <p:nvPr/>
        </p:nvCxnSpPr>
        <p:spPr>
          <a:xfrm>
            <a:off x="3209359" y="4448279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8" name="Google Shape;3268;p31"/>
          <p:cNvCxnSpPr/>
          <p:nvPr/>
        </p:nvCxnSpPr>
        <p:spPr>
          <a:xfrm>
            <a:off x="2826704" y="4544688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9" name="Google Shape;3269;p31"/>
          <p:cNvCxnSpPr/>
          <p:nvPr/>
        </p:nvCxnSpPr>
        <p:spPr>
          <a:xfrm>
            <a:off x="2695670" y="4656122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0" name="Google Shape;3270;p31"/>
          <p:cNvCxnSpPr/>
          <p:nvPr/>
        </p:nvCxnSpPr>
        <p:spPr>
          <a:xfrm>
            <a:off x="2695670" y="4735925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1" name="Google Shape;3271;p31"/>
          <p:cNvCxnSpPr/>
          <p:nvPr/>
        </p:nvCxnSpPr>
        <p:spPr>
          <a:xfrm>
            <a:off x="2826704" y="4740511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72" name="Google Shape;3272;p31"/>
          <p:cNvSpPr/>
          <p:nvPr/>
        </p:nvSpPr>
        <p:spPr>
          <a:xfrm rot="10800000">
            <a:off x="2749940" y="4930391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73" name="Google Shape;3273;p31"/>
          <p:cNvCxnSpPr/>
          <p:nvPr/>
        </p:nvCxnSpPr>
        <p:spPr>
          <a:xfrm>
            <a:off x="3308741" y="4454306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4" name="Google Shape;3274;p31"/>
          <p:cNvCxnSpPr/>
          <p:nvPr/>
        </p:nvCxnSpPr>
        <p:spPr>
          <a:xfrm rot="10800000">
            <a:off x="2823310" y="4454306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5" name="Google Shape;3275;p31"/>
          <p:cNvCxnSpPr>
            <a:endCxn id="3272" idx="3"/>
          </p:cNvCxnSpPr>
          <p:nvPr/>
        </p:nvCxnSpPr>
        <p:spPr>
          <a:xfrm flipH="1">
            <a:off x="2826740" y="4840091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6" name="Google Shape;3276;p31"/>
          <p:cNvCxnSpPr/>
          <p:nvPr/>
        </p:nvCxnSpPr>
        <p:spPr>
          <a:xfrm rot="10800000">
            <a:off x="2826704" y="4454187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277" name="Google Shape;3277;p31"/>
          <p:cNvGrpSpPr/>
          <p:nvPr/>
        </p:nvGrpSpPr>
        <p:grpSpPr>
          <a:xfrm>
            <a:off x="4367043" y="1866590"/>
            <a:ext cx="102413" cy="1039810"/>
            <a:chOff x="5649100" y="1637966"/>
            <a:chExt cx="384000" cy="3898800"/>
          </a:xfrm>
        </p:grpSpPr>
        <p:sp>
          <p:nvSpPr>
            <p:cNvPr id="3278" name="Google Shape;3278;p31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9" name="Google Shape;3279;p31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80" name="Google Shape;3280;p31"/>
            <p:cNvCxnSpPr>
              <a:stCxn id="3278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81" name="Google Shape;3281;p31"/>
            <p:cNvCxnSpPr>
              <a:stCxn id="3279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282" name="Google Shape;3282;p31"/>
          <p:cNvCxnSpPr/>
          <p:nvPr/>
        </p:nvCxnSpPr>
        <p:spPr>
          <a:xfrm>
            <a:off x="3562388" y="2044334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3" name="Google Shape;3283;p31"/>
          <p:cNvCxnSpPr/>
          <p:nvPr/>
        </p:nvCxnSpPr>
        <p:spPr>
          <a:xfrm>
            <a:off x="4119741" y="2044334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4" name="Google Shape;3284;p31"/>
          <p:cNvCxnSpPr/>
          <p:nvPr/>
        </p:nvCxnSpPr>
        <p:spPr>
          <a:xfrm>
            <a:off x="4032371" y="2170868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5" name="Google Shape;3285;p31"/>
          <p:cNvCxnSpPr/>
          <p:nvPr/>
        </p:nvCxnSpPr>
        <p:spPr>
          <a:xfrm>
            <a:off x="3951029" y="2339579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6" name="Google Shape;3286;p31"/>
          <p:cNvCxnSpPr/>
          <p:nvPr/>
        </p:nvCxnSpPr>
        <p:spPr>
          <a:xfrm rot="10800000">
            <a:off x="4032371" y="2231292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7" name="Google Shape;3287;p31"/>
          <p:cNvCxnSpPr/>
          <p:nvPr/>
        </p:nvCxnSpPr>
        <p:spPr>
          <a:xfrm>
            <a:off x="4021972" y="2228111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8" name="Google Shape;3288;p31"/>
          <p:cNvCxnSpPr/>
          <p:nvPr/>
        </p:nvCxnSpPr>
        <p:spPr>
          <a:xfrm>
            <a:off x="4201083" y="2222085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9" name="Google Shape;3289;p31"/>
          <p:cNvCxnSpPr/>
          <p:nvPr/>
        </p:nvCxnSpPr>
        <p:spPr>
          <a:xfrm>
            <a:off x="4192084" y="2339579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0" name="Google Shape;3290;p31"/>
          <p:cNvCxnSpPr/>
          <p:nvPr/>
        </p:nvCxnSpPr>
        <p:spPr>
          <a:xfrm>
            <a:off x="3809429" y="2435988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1" name="Google Shape;3291;p31"/>
          <p:cNvCxnSpPr/>
          <p:nvPr/>
        </p:nvCxnSpPr>
        <p:spPr>
          <a:xfrm>
            <a:off x="3678395" y="2547422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2" name="Google Shape;3292;p31"/>
          <p:cNvCxnSpPr/>
          <p:nvPr/>
        </p:nvCxnSpPr>
        <p:spPr>
          <a:xfrm>
            <a:off x="3678395" y="2627225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3" name="Google Shape;3293;p31"/>
          <p:cNvCxnSpPr/>
          <p:nvPr/>
        </p:nvCxnSpPr>
        <p:spPr>
          <a:xfrm>
            <a:off x="3809429" y="2631811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94" name="Google Shape;3294;p31"/>
          <p:cNvSpPr/>
          <p:nvPr/>
        </p:nvSpPr>
        <p:spPr>
          <a:xfrm rot="10800000">
            <a:off x="3732665" y="2821691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95" name="Google Shape;3295;p31"/>
          <p:cNvCxnSpPr/>
          <p:nvPr/>
        </p:nvCxnSpPr>
        <p:spPr>
          <a:xfrm>
            <a:off x="4291466" y="2345606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6" name="Google Shape;3296;p31"/>
          <p:cNvCxnSpPr/>
          <p:nvPr/>
        </p:nvCxnSpPr>
        <p:spPr>
          <a:xfrm rot="10800000">
            <a:off x="3806035" y="2345606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7" name="Google Shape;3297;p31"/>
          <p:cNvCxnSpPr>
            <a:endCxn id="3294" idx="3"/>
          </p:cNvCxnSpPr>
          <p:nvPr/>
        </p:nvCxnSpPr>
        <p:spPr>
          <a:xfrm flipH="1">
            <a:off x="3809465" y="2731391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8" name="Google Shape;3298;p31"/>
          <p:cNvCxnSpPr/>
          <p:nvPr/>
        </p:nvCxnSpPr>
        <p:spPr>
          <a:xfrm rot="10800000">
            <a:off x="3809429" y="2345487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299" name="Google Shape;3299;p31"/>
          <p:cNvGrpSpPr/>
          <p:nvPr/>
        </p:nvGrpSpPr>
        <p:grpSpPr>
          <a:xfrm>
            <a:off x="4367043" y="2906190"/>
            <a:ext cx="102413" cy="1039810"/>
            <a:chOff x="5649100" y="1637966"/>
            <a:chExt cx="384000" cy="3898800"/>
          </a:xfrm>
        </p:grpSpPr>
        <p:sp>
          <p:nvSpPr>
            <p:cNvPr id="3300" name="Google Shape;3300;p31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1" name="Google Shape;3301;p31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302" name="Google Shape;3302;p31"/>
            <p:cNvCxnSpPr>
              <a:stCxn id="3300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03" name="Google Shape;3303;p31"/>
            <p:cNvCxnSpPr>
              <a:stCxn id="3301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304" name="Google Shape;3304;p31"/>
          <p:cNvCxnSpPr/>
          <p:nvPr/>
        </p:nvCxnSpPr>
        <p:spPr>
          <a:xfrm>
            <a:off x="3562388" y="3083934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5" name="Google Shape;3305;p31"/>
          <p:cNvCxnSpPr/>
          <p:nvPr/>
        </p:nvCxnSpPr>
        <p:spPr>
          <a:xfrm>
            <a:off x="4119741" y="3083934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6" name="Google Shape;3306;p31"/>
          <p:cNvCxnSpPr/>
          <p:nvPr/>
        </p:nvCxnSpPr>
        <p:spPr>
          <a:xfrm>
            <a:off x="4032371" y="3210468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7" name="Google Shape;3307;p31"/>
          <p:cNvCxnSpPr/>
          <p:nvPr/>
        </p:nvCxnSpPr>
        <p:spPr>
          <a:xfrm>
            <a:off x="3951029" y="3379179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8" name="Google Shape;3308;p31"/>
          <p:cNvCxnSpPr/>
          <p:nvPr/>
        </p:nvCxnSpPr>
        <p:spPr>
          <a:xfrm rot="10800000">
            <a:off x="4032371" y="3270892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9" name="Google Shape;3309;p31"/>
          <p:cNvCxnSpPr/>
          <p:nvPr/>
        </p:nvCxnSpPr>
        <p:spPr>
          <a:xfrm>
            <a:off x="4021972" y="3267711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0" name="Google Shape;3310;p31"/>
          <p:cNvCxnSpPr/>
          <p:nvPr/>
        </p:nvCxnSpPr>
        <p:spPr>
          <a:xfrm>
            <a:off x="4201083" y="3261685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1" name="Google Shape;3311;p31"/>
          <p:cNvCxnSpPr/>
          <p:nvPr/>
        </p:nvCxnSpPr>
        <p:spPr>
          <a:xfrm>
            <a:off x="4192084" y="3379179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2" name="Google Shape;3312;p31"/>
          <p:cNvCxnSpPr/>
          <p:nvPr/>
        </p:nvCxnSpPr>
        <p:spPr>
          <a:xfrm>
            <a:off x="3809429" y="3475588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3" name="Google Shape;3313;p31"/>
          <p:cNvCxnSpPr/>
          <p:nvPr/>
        </p:nvCxnSpPr>
        <p:spPr>
          <a:xfrm>
            <a:off x="3678395" y="3587022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4" name="Google Shape;3314;p31"/>
          <p:cNvCxnSpPr/>
          <p:nvPr/>
        </p:nvCxnSpPr>
        <p:spPr>
          <a:xfrm>
            <a:off x="3678395" y="3666825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5" name="Google Shape;3315;p31"/>
          <p:cNvCxnSpPr/>
          <p:nvPr/>
        </p:nvCxnSpPr>
        <p:spPr>
          <a:xfrm>
            <a:off x="3809429" y="3671411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16" name="Google Shape;3316;p31"/>
          <p:cNvSpPr/>
          <p:nvPr/>
        </p:nvSpPr>
        <p:spPr>
          <a:xfrm rot="10800000">
            <a:off x="3732665" y="3861291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17" name="Google Shape;3317;p31"/>
          <p:cNvCxnSpPr/>
          <p:nvPr/>
        </p:nvCxnSpPr>
        <p:spPr>
          <a:xfrm>
            <a:off x="4291466" y="3385206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8" name="Google Shape;3318;p31"/>
          <p:cNvCxnSpPr/>
          <p:nvPr/>
        </p:nvCxnSpPr>
        <p:spPr>
          <a:xfrm rot="10800000">
            <a:off x="3806035" y="3385206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9" name="Google Shape;3319;p31"/>
          <p:cNvCxnSpPr>
            <a:endCxn id="3316" idx="3"/>
          </p:cNvCxnSpPr>
          <p:nvPr/>
        </p:nvCxnSpPr>
        <p:spPr>
          <a:xfrm flipH="1">
            <a:off x="3809465" y="3770991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0" name="Google Shape;3320;p31"/>
          <p:cNvCxnSpPr/>
          <p:nvPr/>
        </p:nvCxnSpPr>
        <p:spPr>
          <a:xfrm rot="10800000">
            <a:off x="3809429" y="3385087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321" name="Google Shape;3321;p31"/>
          <p:cNvGrpSpPr/>
          <p:nvPr/>
        </p:nvGrpSpPr>
        <p:grpSpPr>
          <a:xfrm>
            <a:off x="4367043" y="3965465"/>
            <a:ext cx="102413" cy="1039810"/>
            <a:chOff x="5649100" y="1637966"/>
            <a:chExt cx="384000" cy="3898800"/>
          </a:xfrm>
        </p:grpSpPr>
        <p:sp>
          <p:nvSpPr>
            <p:cNvPr id="3322" name="Google Shape;3322;p31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3" name="Google Shape;3323;p31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324" name="Google Shape;3324;p31"/>
            <p:cNvCxnSpPr>
              <a:stCxn id="3322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25" name="Google Shape;3325;p31"/>
            <p:cNvCxnSpPr>
              <a:stCxn id="3323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326" name="Google Shape;3326;p31"/>
          <p:cNvCxnSpPr/>
          <p:nvPr/>
        </p:nvCxnSpPr>
        <p:spPr>
          <a:xfrm>
            <a:off x="3562388" y="4143209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7" name="Google Shape;3327;p31"/>
          <p:cNvCxnSpPr/>
          <p:nvPr/>
        </p:nvCxnSpPr>
        <p:spPr>
          <a:xfrm>
            <a:off x="4119741" y="4143209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8" name="Google Shape;3328;p31"/>
          <p:cNvCxnSpPr/>
          <p:nvPr/>
        </p:nvCxnSpPr>
        <p:spPr>
          <a:xfrm>
            <a:off x="4032371" y="4269743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9" name="Google Shape;3329;p31"/>
          <p:cNvCxnSpPr/>
          <p:nvPr/>
        </p:nvCxnSpPr>
        <p:spPr>
          <a:xfrm>
            <a:off x="3951029" y="4438454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0" name="Google Shape;3330;p31"/>
          <p:cNvCxnSpPr/>
          <p:nvPr/>
        </p:nvCxnSpPr>
        <p:spPr>
          <a:xfrm rot="10800000">
            <a:off x="4032371" y="4330167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1" name="Google Shape;3331;p31"/>
          <p:cNvCxnSpPr/>
          <p:nvPr/>
        </p:nvCxnSpPr>
        <p:spPr>
          <a:xfrm>
            <a:off x="4021972" y="4326986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2" name="Google Shape;3332;p31"/>
          <p:cNvCxnSpPr/>
          <p:nvPr/>
        </p:nvCxnSpPr>
        <p:spPr>
          <a:xfrm>
            <a:off x="4201083" y="4320960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3" name="Google Shape;3333;p31"/>
          <p:cNvCxnSpPr/>
          <p:nvPr/>
        </p:nvCxnSpPr>
        <p:spPr>
          <a:xfrm>
            <a:off x="4192084" y="4438454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4" name="Google Shape;3334;p31"/>
          <p:cNvCxnSpPr/>
          <p:nvPr/>
        </p:nvCxnSpPr>
        <p:spPr>
          <a:xfrm>
            <a:off x="3809429" y="4534863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5" name="Google Shape;3335;p31"/>
          <p:cNvCxnSpPr/>
          <p:nvPr/>
        </p:nvCxnSpPr>
        <p:spPr>
          <a:xfrm>
            <a:off x="3678395" y="4646297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6" name="Google Shape;3336;p31"/>
          <p:cNvCxnSpPr/>
          <p:nvPr/>
        </p:nvCxnSpPr>
        <p:spPr>
          <a:xfrm>
            <a:off x="3678395" y="4726100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7" name="Google Shape;3337;p31"/>
          <p:cNvCxnSpPr/>
          <p:nvPr/>
        </p:nvCxnSpPr>
        <p:spPr>
          <a:xfrm>
            <a:off x="3809429" y="4730686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38" name="Google Shape;3338;p31"/>
          <p:cNvSpPr/>
          <p:nvPr/>
        </p:nvSpPr>
        <p:spPr>
          <a:xfrm rot="10800000">
            <a:off x="3732665" y="4920566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39" name="Google Shape;3339;p31"/>
          <p:cNvCxnSpPr/>
          <p:nvPr/>
        </p:nvCxnSpPr>
        <p:spPr>
          <a:xfrm>
            <a:off x="4291466" y="4444481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0" name="Google Shape;3340;p31"/>
          <p:cNvCxnSpPr/>
          <p:nvPr/>
        </p:nvCxnSpPr>
        <p:spPr>
          <a:xfrm rot="10800000">
            <a:off x="3806035" y="4444481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1" name="Google Shape;3341;p31"/>
          <p:cNvCxnSpPr>
            <a:endCxn id="3338" idx="3"/>
          </p:cNvCxnSpPr>
          <p:nvPr/>
        </p:nvCxnSpPr>
        <p:spPr>
          <a:xfrm flipH="1">
            <a:off x="3809465" y="4830266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2" name="Google Shape;3342;p31"/>
          <p:cNvCxnSpPr/>
          <p:nvPr/>
        </p:nvCxnSpPr>
        <p:spPr>
          <a:xfrm rot="10800000">
            <a:off x="3809429" y="4444362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343" name="Google Shape;3343;p31"/>
          <p:cNvGrpSpPr/>
          <p:nvPr/>
        </p:nvGrpSpPr>
        <p:grpSpPr>
          <a:xfrm>
            <a:off x="5349768" y="1852715"/>
            <a:ext cx="102413" cy="1039810"/>
            <a:chOff x="5649100" y="1637966"/>
            <a:chExt cx="384000" cy="3898800"/>
          </a:xfrm>
        </p:grpSpPr>
        <p:sp>
          <p:nvSpPr>
            <p:cNvPr id="3344" name="Google Shape;3344;p31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5" name="Google Shape;3345;p31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346" name="Google Shape;3346;p31"/>
            <p:cNvCxnSpPr>
              <a:stCxn id="3344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47" name="Google Shape;3347;p31"/>
            <p:cNvCxnSpPr>
              <a:stCxn id="3345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348" name="Google Shape;3348;p31"/>
          <p:cNvCxnSpPr/>
          <p:nvPr/>
        </p:nvCxnSpPr>
        <p:spPr>
          <a:xfrm>
            <a:off x="4545113" y="2030459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9" name="Google Shape;3349;p31"/>
          <p:cNvCxnSpPr/>
          <p:nvPr/>
        </p:nvCxnSpPr>
        <p:spPr>
          <a:xfrm>
            <a:off x="5102466" y="2030459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0" name="Google Shape;3350;p31"/>
          <p:cNvCxnSpPr/>
          <p:nvPr/>
        </p:nvCxnSpPr>
        <p:spPr>
          <a:xfrm>
            <a:off x="5015096" y="2156993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1" name="Google Shape;3351;p31"/>
          <p:cNvCxnSpPr/>
          <p:nvPr/>
        </p:nvCxnSpPr>
        <p:spPr>
          <a:xfrm>
            <a:off x="4933754" y="2325704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2" name="Google Shape;3352;p31"/>
          <p:cNvCxnSpPr/>
          <p:nvPr/>
        </p:nvCxnSpPr>
        <p:spPr>
          <a:xfrm rot="10800000">
            <a:off x="5015096" y="2217417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3" name="Google Shape;3353;p31"/>
          <p:cNvCxnSpPr/>
          <p:nvPr/>
        </p:nvCxnSpPr>
        <p:spPr>
          <a:xfrm>
            <a:off x="5004697" y="2214236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4" name="Google Shape;3354;p31"/>
          <p:cNvCxnSpPr/>
          <p:nvPr/>
        </p:nvCxnSpPr>
        <p:spPr>
          <a:xfrm>
            <a:off x="5183808" y="2208210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5" name="Google Shape;3355;p31"/>
          <p:cNvCxnSpPr/>
          <p:nvPr/>
        </p:nvCxnSpPr>
        <p:spPr>
          <a:xfrm>
            <a:off x="5174809" y="2325704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6" name="Google Shape;3356;p31"/>
          <p:cNvCxnSpPr/>
          <p:nvPr/>
        </p:nvCxnSpPr>
        <p:spPr>
          <a:xfrm>
            <a:off x="4792154" y="2422113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7" name="Google Shape;3357;p31"/>
          <p:cNvCxnSpPr/>
          <p:nvPr/>
        </p:nvCxnSpPr>
        <p:spPr>
          <a:xfrm>
            <a:off x="4661120" y="2533547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8" name="Google Shape;3358;p31"/>
          <p:cNvCxnSpPr/>
          <p:nvPr/>
        </p:nvCxnSpPr>
        <p:spPr>
          <a:xfrm>
            <a:off x="4661120" y="2613350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9" name="Google Shape;3359;p31"/>
          <p:cNvCxnSpPr/>
          <p:nvPr/>
        </p:nvCxnSpPr>
        <p:spPr>
          <a:xfrm>
            <a:off x="4792154" y="2617936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60" name="Google Shape;3360;p31"/>
          <p:cNvSpPr/>
          <p:nvPr/>
        </p:nvSpPr>
        <p:spPr>
          <a:xfrm rot="10800000">
            <a:off x="4715390" y="2807816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61" name="Google Shape;3361;p31"/>
          <p:cNvCxnSpPr/>
          <p:nvPr/>
        </p:nvCxnSpPr>
        <p:spPr>
          <a:xfrm>
            <a:off x="5274191" y="2331731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2" name="Google Shape;3362;p31"/>
          <p:cNvCxnSpPr/>
          <p:nvPr/>
        </p:nvCxnSpPr>
        <p:spPr>
          <a:xfrm rot="10800000">
            <a:off x="4788760" y="2331731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3" name="Google Shape;3363;p31"/>
          <p:cNvCxnSpPr>
            <a:endCxn id="3360" idx="3"/>
          </p:cNvCxnSpPr>
          <p:nvPr/>
        </p:nvCxnSpPr>
        <p:spPr>
          <a:xfrm flipH="1">
            <a:off x="4792190" y="2717516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4" name="Google Shape;3364;p31"/>
          <p:cNvCxnSpPr/>
          <p:nvPr/>
        </p:nvCxnSpPr>
        <p:spPr>
          <a:xfrm rot="10800000">
            <a:off x="4792154" y="2331612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365" name="Google Shape;3365;p31"/>
          <p:cNvGrpSpPr/>
          <p:nvPr/>
        </p:nvGrpSpPr>
        <p:grpSpPr>
          <a:xfrm>
            <a:off x="5349768" y="2892315"/>
            <a:ext cx="102413" cy="1039810"/>
            <a:chOff x="5649100" y="1637966"/>
            <a:chExt cx="384000" cy="3898800"/>
          </a:xfrm>
        </p:grpSpPr>
        <p:sp>
          <p:nvSpPr>
            <p:cNvPr id="3366" name="Google Shape;3366;p31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7" name="Google Shape;3367;p31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368" name="Google Shape;3368;p31"/>
            <p:cNvCxnSpPr>
              <a:stCxn id="3366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69" name="Google Shape;3369;p31"/>
            <p:cNvCxnSpPr>
              <a:stCxn id="3367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370" name="Google Shape;3370;p31"/>
          <p:cNvCxnSpPr/>
          <p:nvPr/>
        </p:nvCxnSpPr>
        <p:spPr>
          <a:xfrm>
            <a:off x="4545113" y="3070059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1" name="Google Shape;3371;p31"/>
          <p:cNvCxnSpPr/>
          <p:nvPr/>
        </p:nvCxnSpPr>
        <p:spPr>
          <a:xfrm>
            <a:off x="5102466" y="3070059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2" name="Google Shape;3372;p31"/>
          <p:cNvCxnSpPr/>
          <p:nvPr/>
        </p:nvCxnSpPr>
        <p:spPr>
          <a:xfrm>
            <a:off x="5015096" y="3196593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3" name="Google Shape;3373;p31"/>
          <p:cNvCxnSpPr/>
          <p:nvPr/>
        </p:nvCxnSpPr>
        <p:spPr>
          <a:xfrm>
            <a:off x="4933754" y="3365304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4" name="Google Shape;3374;p31"/>
          <p:cNvCxnSpPr/>
          <p:nvPr/>
        </p:nvCxnSpPr>
        <p:spPr>
          <a:xfrm rot="10800000">
            <a:off x="5015096" y="3257017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5" name="Google Shape;3375;p31"/>
          <p:cNvCxnSpPr/>
          <p:nvPr/>
        </p:nvCxnSpPr>
        <p:spPr>
          <a:xfrm>
            <a:off x="5004697" y="3253836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6" name="Google Shape;3376;p31"/>
          <p:cNvCxnSpPr/>
          <p:nvPr/>
        </p:nvCxnSpPr>
        <p:spPr>
          <a:xfrm>
            <a:off x="5183808" y="3247810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7" name="Google Shape;3377;p31"/>
          <p:cNvCxnSpPr/>
          <p:nvPr/>
        </p:nvCxnSpPr>
        <p:spPr>
          <a:xfrm>
            <a:off x="5174809" y="3365304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8" name="Google Shape;3378;p31"/>
          <p:cNvCxnSpPr/>
          <p:nvPr/>
        </p:nvCxnSpPr>
        <p:spPr>
          <a:xfrm>
            <a:off x="4792154" y="3461713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9" name="Google Shape;3379;p31"/>
          <p:cNvCxnSpPr/>
          <p:nvPr/>
        </p:nvCxnSpPr>
        <p:spPr>
          <a:xfrm>
            <a:off x="4661120" y="3573147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80" name="Google Shape;3380;p31"/>
          <p:cNvCxnSpPr/>
          <p:nvPr/>
        </p:nvCxnSpPr>
        <p:spPr>
          <a:xfrm>
            <a:off x="4661120" y="3652950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81" name="Google Shape;3381;p31"/>
          <p:cNvCxnSpPr/>
          <p:nvPr/>
        </p:nvCxnSpPr>
        <p:spPr>
          <a:xfrm>
            <a:off x="4792154" y="3657536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82" name="Google Shape;3382;p31"/>
          <p:cNvSpPr/>
          <p:nvPr/>
        </p:nvSpPr>
        <p:spPr>
          <a:xfrm rot="10800000">
            <a:off x="4715390" y="3847416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83" name="Google Shape;3383;p31"/>
          <p:cNvCxnSpPr/>
          <p:nvPr/>
        </p:nvCxnSpPr>
        <p:spPr>
          <a:xfrm>
            <a:off x="5274191" y="3371331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84" name="Google Shape;3384;p31"/>
          <p:cNvCxnSpPr/>
          <p:nvPr/>
        </p:nvCxnSpPr>
        <p:spPr>
          <a:xfrm rot="10800000">
            <a:off x="4788760" y="3371331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85" name="Google Shape;3385;p31"/>
          <p:cNvCxnSpPr>
            <a:endCxn id="3382" idx="3"/>
          </p:cNvCxnSpPr>
          <p:nvPr/>
        </p:nvCxnSpPr>
        <p:spPr>
          <a:xfrm flipH="1">
            <a:off x="4792190" y="3757116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86" name="Google Shape;3386;p31"/>
          <p:cNvCxnSpPr/>
          <p:nvPr/>
        </p:nvCxnSpPr>
        <p:spPr>
          <a:xfrm rot="10800000">
            <a:off x="4792154" y="3371212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387" name="Google Shape;3387;p31"/>
          <p:cNvGrpSpPr/>
          <p:nvPr/>
        </p:nvGrpSpPr>
        <p:grpSpPr>
          <a:xfrm>
            <a:off x="5349768" y="3951590"/>
            <a:ext cx="102413" cy="1039810"/>
            <a:chOff x="5649100" y="1637966"/>
            <a:chExt cx="384000" cy="3898800"/>
          </a:xfrm>
        </p:grpSpPr>
        <p:sp>
          <p:nvSpPr>
            <p:cNvPr id="3388" name="Google Shape;3388;p31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9" name="Google Shape;3389;p31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390" name="Google Shape;3390;p31"/>
            <p:cNvCxnSpPr>
              <a:stCxn id="3388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91" name="Google Shape;3391;p31"/>
            <p:cNvCxnSpPr>
              <a:stCxn id="3389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392" name="Google Shape;3392;p31"/>
          <p:cNvCxnSpPr/>
          <p:nvPr/>
        </p:nvCxnSpPr>
        <p:spPr>
          <a:xfrm>
            <a:off x="4545113" y="4129334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3" name="Google Shape;3393;p31"/>
          <p:cNvCxnSpPr/>
          <p:nvPr/>
        </p:nvCxnSpPr>
        <p:spPr>
          <a:xfrm>
            <a:off x="5102466" y="4129334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4" name="Google Shape;3394;p31"/>
          <p:cNvCxnSpPr/>
          <p:nvPr/>
        </p:nvCxnSpPr>
        <p:spPr>
          <a:xfrm>
            <a:off x="5015096" y="4255868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5" name="Google Shape;3395;p31"/>
          <p:cNvCxnSpPr/>
          <p:nvPr/>
        </p:nvCxnSpPr>
        <p:spPr>
          <a:xfrm>
            <a:off x="4933754" y="4424579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6" name="Google Shape;3396;p31"/>
          <p:cNvCxnSpPr/>
          <p:nvPr/>
        </p:nvCxnSpPr>
        <p:spPr>
          <a:xfrm rot="10800000">
            <a:off x="5015096" y="4316292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7" name="Google Shape;3397;p31"/>
          <p:cNvCxnSpPr/>
          <p:nvPr/>
        </p:nvCxnSpPr>
        <p:spPr>
          <a:xfrm>
            <a:off x="5004697" y="4313111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8" name="Google Shape;3398;p31"/>
          <p:cNvCxnSpPr/>
          <p:nvPr/>
        </p:nvCxnSpPr>
        <p:spPr>
          <a:xfrm>
            <a:off x="5183808" y="4307085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9" name="Google Shape;3399;p31"/>
          <p:cNvCxnSpPr/>
          <p:nvPr/>
        </p:nvCxnSpPr>
        <p:spPr>
          <a:xfrm>
            <a:off x="5174809" y="4424579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0" name="Google Shape;3400;p31"/>
          <p:cNvCxnSpPr/>
          <p:nvPr/>
        </p:nvCxnSpPr>
        <p:spPr>
          <a:xfrm>
            <a:off x="4792154" y="4520988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1" name="Google Shape;3401;p31"/>
          <p:cNvCxnSpPr/>
          <p:nvPr/>
        </p:nvCxnSpPr>
        <p:spPr>
          <a:xfrm>
            <a:off x="4661120" y="4632422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2" name="Google Shape;3402;p31"/>
          <p:cNvCxnSpPr/>
          <p:nvPr/>
        </p:nvCxnSpPr>
        <p:spPr>
          <a:xfrm>
            <a:off x="4661120" y="4712225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3" name="Google Shape;3403;p31"/>
          <p:cNvCxnSpPr/>
          <p:nvPr/>
        </p:nvCxnSpPr>
        <p:spPr>
          <a:xfrm>
            <a:off x="4792154" y="4716811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04" name="Google Shape;3404;p31"/>
          <p:cNvSpPr/>
          <p:nvPr/>
        </p:nvSpPr>
        <p:spPr>
          <a:xfrm rot="10800000">
            <a:off x="4715390" y="4906691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05" name="Google Shape;3405;p31"/>
          <p:cNvCxnSpPr/>
          <p:nvPr/>
        </p:nvCxnSpPr>
        <p:spPr>
          <a:xfrm>
            <a:off x="5274191" y="4430606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6" name="Google Shape;3406;p31"/>
          <p:cNvCxnSpPr/>
          <p:nvPr/>
        </p:nvCxnSpPr>
        <p:spPr>
          <a:xfrm rot="10800000">
            <a:off x="4788760" y="4430606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7" name="Google Shape;3407;p31"/>
          <p:cNvCxnSpPr>
            <a:endCxn id="3404" idx="3"/>
          </p:cNvCxnSpPr>
          <p:nvPr/>
        </p:nvCxnSpPr>
        <p:spPr>
          <a:xfrm flipH="1">
            <a:off x="4792190" y="4816391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8" name="Google Shape;3408;p31"/>
          <p:cNvCxnSpPr/>
          <p:nvPr/>
        </p:nvCxnSpPr>
        <p:spPr>
          <a:xfrm rot="10800000">
            <a:off x="4792154" y="4430487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09" name="Google Shape;3409;p31"/>
          <p:cNvGrpSpPr/>
          <p:nvPr/>
        </p:nvGrpSpPr>
        <p:grpSpPr>
          <a:xfrm>
            <a:off x="6332493" y="1842890"/>
            <a:ext cx="102413" cy="1039810"/>
            <a:chOff x="5649100" y="1637966"/>
            <a:chExt cx="384000" cy="3898800"/>
          </a:xfrm>
        </p:grpSpPr>
        <p:sp>
          <p:nvSpPr>
            <p:cNvPr id="3410" name="Google Shape;3410;p31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1" name="Google Shape;3411;p31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412" name="Google Shape;3412;p31"/>
            <p:cNvCxnSpPr>
              <a:stCxn id="3410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13" name="Google Shape;3413;p31"/>
            <p:cNvCxnSpPr>
              <a:stCxn id="3411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414" name="Google Shape;3414;p31"/>
          <p:cNvCxnSpPr/>
          <p:nvPr/>
        </p:nvCxnSpPr>
        <p:spPr>
          <a:xfrm>
            <a:off x="5527838" y="2020634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15" name="Google Shape;3415;p31"/>
          <p:cNvCxnSpPr/>
          <p:nvPr/>
        </p:nvCxnSpPr>
        <p:spPr>
          <a:xfrm>
            <a:off x="6085191" y="2020634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16" name="Google Shape;3416;p31"/>
          <p:cNvCxnSpPr/>
          <p:nvPr/>
        </p:nvCxnSpPr>
        <p:spPr>
          <a:xfrm>
            <a:off x="5997821" y="2147168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17" name="Google Shape;3417;p31"/>
          <p:cNvCxnSpPr/>
          <p:nvPr/>
        </p:nvCxnSpPr>
        <p:spPr>
          <a:xfrm>
            <a:off x="5916479" y="2315879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18" name="Google Shape;3418;p31"/>
          <p:cNvCxnSpPr/>
          <p:nvPr/>
        </p:nvCxnSpPr>
        <p:spPr>
          <a:xfrm rot="10800000">
            <a:off x="5997821" y="2207592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19" name="Google Shape;3419;p31"/>
          <p:cNvCxnSpPr/>
          <p:nvPr/>
        </p:nvCxnSpPr>
        <p:spPr>
          <a:xfrm>
            <a:off x="5987422" y="2204411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20" name="Google Shape;3420;p31"/>
          <p:cNvCxnSpPr/>
          <p:nvPr/>
        </p:nvCxnSpPr>
        <p:spPr>
          <a:xfrm>
            <a:off x="6166533" y="2198385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21" name="Google Shape;3421;p31"/>
          <p:cNvCxnSpPr/>
          <p:nvPr/>
        </p:nvCxnSpPr>
        <p:spPr>
          <a:xfrm>
            <a:off x="6157534" y="2315879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22" name="Google Shape;3422;p31"/>
          <p:cNvCxnSpPr/>
          <p:nvPr/>
        </p:nvCxnSpPr>
        <p:spPr>
          <a:xfrm>
            <a:off x="5774879" y="2412288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23" name="Google Shape;3423;p31"/>
          <p:cNvCxnSpPr/>
          <p:nvPr/>
        </p:nvCxnSpPr>
        <p:spPr>
          <a:xfrm>
            <a:off x="5643845" y="2523722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24" name="Google Shape;3424;p31"/>
          <p:cNvCxnSpPr/>
          <p:nvPr/>
        </p:nvCxnSpPr>
        <p:spPr>
          <a:xfrm>
            <a:off x="5643845" y="2603525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25" name="Google Shape;3425;p31"/>
          <p:cNvCxnSpPr/>
          <p:nvPr/>
        </p:nvCxnSpPr>
        <p:spPr>
          <a:xfrm>
            <a:off x="5774879" y="2608111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26" name="Google Shape;3426;p31"/>
          <p:cNvSpPr/>
          <p:nvPr/>
        </p:nvSpPr>
        <p:spPr>
          <a:xfrm rot="10800000">
            <a:off x="5698115" y="2797991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27" name="Google Shape;3427;p31"/>
          <p:cNvCxnSpPr/>
          <p:nvPr/>
        </p:nvCxnSpPr>
        <p:spPr>
          <a:xfrm>
            <a:off x="6256916" y="2321906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28" name="Google Shape;3428;p31"/>
          <p:cNvCxnSpPr/>
          <p:nvPr/>
        </p:nvCxnSpPr>
        <p:spPr>
          <a:xfrm rot="10800000">
            <a:off x="5771485" y="2321906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29" name="Google Shape;3429;p31"/>
          <p:cNvCxnSpPr>
            <a:endCxn id="3426" idx="3"/>
          </p:cNvCxnSpPr>
          <p:nvPr/>
        </p:nvCxnSpPr>
        <p:spPr>
          <a:xfrm flipH="1">
            <a:off x="5774915" y="2707691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30" name="Google Shape;3430;p31"/>
          <p:cNvCxnSpPr/>
          <p:nvPr/>
        </p:nvCxnSpPr>
        <p:spPr>
          <a:xfrm rot="10800000">
            <a:off x="5774879" y="2321787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31" name="Google Shape;3431;p31"/>
          <p:cNvGrpSpPr/>
          <p:nvPr/>
        </p:nvGrpSpPr>
        <p:grpSpPr>
          <a:xfrm>
            <a:off x="6332493" y="2882490"/>
            <a:ext cx="102413" cy="1039810"/>
            <a:chOff x="5649100" y="1637966"/>
            <a:chExt cx="384000" cy="3898800"/>
          </a:xfrm>
        </p:grpSpPr>
        <p:sp>
          <p:nvSpPr>
            <p:cNvPr id="3432" name="Google Shape;3432;p31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3" name="Google Shape;3433;p31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434" name="Google Shape;3434;p31"/>
            <p:cNvCxnSpPr>
              <a:stCxn id="3432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35" name="Google Shape;3435;p31"/>
            <p:cNvCxnSpPr>
              <a:stCxn id="3433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436" name="Google Shape;3436;p31"/>
          <p:cNvCxnSpPr/>
          <p:nvPr/>
        </p:nvCxnSpPr>
        <p:spPr>
          <a:xfrm>
            <a:off x="5527838" y="3060234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37" name="Google Shape;3437;p31"/>
          <p:cNvCxnSpPr/>
          <p:nvPr/>
        </p:nvCxnSpPr>
        <p:spPr>
          <a:xfrm>
            <a:off x="6085191" y="3060234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38" name="Google Shape;3438;p31"/>
          <p:cNvCxnSpPr/>
          <p:nvPr/>
        </p:nvCxnSpPr>
        <p:spPr>
          <a:xfrm>
            <a:off x="5997821" y="3186768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39" name="Google Shape;3439;p31"/>
          <p:cNvCxnSpPr/>
          <p:nvPr/>
        </p:nvCxnSpPr>
        <p:spPr>
          <a:xfrm>
            <a:off x="5916479" y="3355479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0" name="Google Shape;3440;p31"/>
          <p:cNvCxnSpPr/>
          <p:nvPr/>
        </p:nvCxnSpPr>
        <p:spPr>
          <a:xfrm rot="10800000">
            <a:off x="5997821" y="3247192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1" name="Google Shape;3441;p31"/>
          <p:cNvCxnSpPr/>
          <p:nvPr/>
        </p:nvCxnSpPr>
        <p:spPr>
          <a:xfrm>
            <a:off x="5987422" y="3244011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2" name="Google Shape;3442;p31"/>
          <p:cNvCxnSpPr/>
          <p:nvPr/>
        </p:nvCxnSpPr>
        <p:spPr>
          <a:xfrm>
            <a:off x="6166533" y="3237985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3" name="Google Shape;3443;p31"/>
          <p:cNvCxnSpPr/>
          <p:nvPr/>
        </p:nvCxnSpPr>
        <p:spPr>
          <a:xfrm>
            <a:off x="6157534" y="3355479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4" name="Google Shape;3444;p31"/>
          <p:cNvCxnSpPr/>
          <p:nvPr/>
        </p:nvCxnSpPr>
        <p:spPr>
          <a:xfrm>
            <a:off x="5774879" y="3451888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5" name="Google Shape;3445;p31"/>
          <p:cNvCxnSpPr/>
          <p:nvPr/>
        </p:nvCxnSpPr>
        <p:spPr>
          <a:xfrm>
            <a:off x="5643845" y="3563322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6" name="Google Shape;3446;p31"/>
          <p:cNvCxnSpPr/>
          <p:nvPr/>
        </p:nvCxnSpPr>
        <p:spPr>
          <a:xfrm>
            <a:off x="5643845" y="3643125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7" name="Google Shape;3447;p31"/>
          <p:cNvCxnSpPr/>
          <p:nvPr/>
        </p:nvCxnSpPr>
        <p:spPr>
          <a:xfrm>
            <a:off x="5774879" y="3647711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48" name="Google Shape;3448;p31"/>
          <p:cNvSpPr/>
          <p:nvPr/>
        </p:nvSpPr>
        <p:spPr>
          <a:xfrm rot="10800000">
            <a:off x="5698115" y="3837591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49" name="Google Shape;3449;p31"/>
          <p:cNvCxnSpPr/>
          <p:nvPr/>
        </p:nvCxnSpPr>
        <p:spPr>
          <a:xfrm>
            <a:off x="6256916" y="3361506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0" name="Google Shape;3450;p31"/>
          <p:cNvCxnSpPr/>
          <p:nvPr/>
        </p:nvCxnSpPr>
        <p:spPr>
          <a:xfrm rot="10800000">
            <a:off x="5771485" y="3361506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1" name="Google Shape;3451;p31"/>
          <p:cNvCxnSpPr>
            <a:endCxn id="3448" idx="3"/>
          </p:cNvCxnSpPr>
          <p:nvPr/>
        </p:nvCxnSpPr>
        <p:spPr>
          <a:xfrm flipH="1">
            <a:off x="5774915" y="3747291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2" name="Google Shape;3452;p31"/>
          <p:cNvCxnSpPr/>
          <p:nvPr/>
        </p:nvCxnSpPr>
        <p:spPr>
          <a:xfrm rot="10800000">
            <a:off x="5774879" y="3361387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53" name="Google Shape;3453;p31"/>
          <p:cNvGrpSpPr/>
          <p:nvPr/>
        </p:nvGrpSpPr>
        <p:grpSpPr>
          <a:xfrm>
            <a:off x="6332493" y="3941765"/>
            <a:ext cx="102413" cy="1039810"/>
            <a:chOff x="5649100" y="1637966"/>
            <a:chExt cx="384000" cy="3898800"/>
          </a:xfrm>
        </p:grpSpPr>
        <p:sp>
          <p:nvSpPr>
            <p:cNvPr id="3454" name="Google Shape;3454;p31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5" name="Google Shape;3455;p31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456" name="Google Shape;3456;p31"/>
            <p:cNvCxnSpPr>
              <a:stCxn id="3454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57" name="Google Shape;3457;p31"/>
            <p:cNvCxnSpPr>
              <a:stCxn id="3455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458" name="Google Shape;3458;p31"/>
          <p:cNvCxnSpPr/>
          <p:nvPr/>
        </p:nvCxnSpPr>
        <p:spPr>
          <a:xfrm>
            <a:off x="5527838" y="4119509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9" name="Google Shape;3459;p31"/>
          <p:cNvCxnSpPr/>
          <p:nvPr/>
        </p:nvCxnSpPr>
        <p:spPr>
          <a:xfrm>
            <a:off x="6085191" y="4119509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0" name="Google Shape;3460;p31"/>
          <p:cNvCxnSpPr/>
          <p:nvPr/>
        </p:nvCxnSpPr>
        <p:spPr>
          <a:xfrm>
            <a:off x="5997821" y="4246043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1" name="Google Shape;3461;p31"/>
          <p:cNvCxnSpPr/>
          <p:nvPr/>
        </p:nvCxnSpPr>
        <p:spPr>
          <a:xfrm>
            <a:off x="5916479" y="4414754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2" name="Google Shape;3462;p31"/>
          <p:cNvCxnSpPr/>
          <p:nvPr/>
        </p:nvCxnSpPr>
        <p:spPr>
          <a:xfrm rot="10800000">
            <a:off x="5997821" y="4306467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3" name="Google Shape;3463;p31"/>
          <p:cNvCxnSpPr/>
          <p:nvPr/>
        </p:nvCxnSpPr>
        <p:spPr>
          <a:xfrm>
            <a:off x="5987422" y="4303286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4" name="Google Shape;3464;p31"/>
          <p:cNvCxnSpPr/>
          <p:nvPr/>
        </p:nvCxnSpPr>
        <p:spPr>
          <a:xfrm>
            <a:off x="6166533" y="4297260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5" name="Google Shape;3465;p31"/>
          <p:cNvCxnSpPr/>
          <p:nvPr/>
        </p:nvCxnSpPr>
        <p:spPr>
          <a:xfrm>
            <a:off x="6157534" y="4414754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6" name="Google Shape;3466;p31"/>
          <p:cNvCxnSpPr/>
          <p:nvPr/>
        </p:nvCxnSpPr>
        <p:spPr>
          <a:xfrm>
            <a:off x="5774879" y="4511163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7" name="Google Shape;3467;p31"/>
          <p:cNvCxnSpPr/>
          <p:nvPr/>
        </p:nvCxnSpPr>
        <p:spPr>
          <a:xfrm>
            <a:off x="5643845" y="4622597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8" name="Google Shape;3468;p31"/>
          <p:cNvCxnSpPr/>
          <p:nvPr/>
        </p:nvCxnSpPr>
        <p:spPr>
          <a:xfrm>
            <a:off x="5643845" y="4702400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9" name="Google Shape;3469;p31"/>
          <p:cNvCxnSpPr/>
          <p:nvPr/>
        </p:nvCxnSpPr>
        <p:spPr>
          <a:xfrm>
            <a:off x="5774879" y="4706986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70" name="Google Shape;3470;p31"/>
          <p:cNvSpPr/>
          <p:nvPr/>
        </p:nvSpPr>
        <p:spPr>
          <a:xfrm rot="10800000">
            <a:off x="5698115" y="4896866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71" name="Google Shape;3471;p31"/>
          <p:cNvCxnSpPr/>
          <p:nvPr/>
        </p:nvCxnSpPr>
        <p:spPr>
          <a:xfrm>
            <a:off x="6256916" y="4420781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72" name="Google Shape;3472;p31"/>
          <p:cNvCxnSpPr/>
          <p:nvPr/>
        </p:nvCxnSpPr>
        <p:spPr>
          <a:xfrm rot="10800000">
            <a:off x="5771485" y="4420781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73" name="Google Shape;3473;p31"/>
          <p:cNvCxnSpPr>
            <a:endCxn id="3470" idx="3"/>
          </p:cNvCxnSpPr>
          <p:nvPr/>
        </p:nvCxnSpPr>
        <p:spPr>
          <a:xfrm flipH="1">
            <a:off x="5774915" y="4806566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74" name="Google Shape;3474;p31"/>
          <p:cNvCxnSpPr/>
          <p:nvPr/>
        </p:nvCxnSpPr>
        <p:spPr>
          <a:xfrm rot="10800000">
            <a:off x="5774879" y="4420662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75" name="Google Shape;3475;p31"/>
          <p:cNvGrpSpPr/>
          <p:nvPr/>
        </p:nvGrpSpPr>
        <p:grpSpPr>
          <a:xfrm>
            <a:off x="7395043" y="1837965"/>
            <a:ext cx="102413" cy="1039810"/>
            <a:chOff x="5649100" y="1637966"/>
            <a:chExt cx="384000" cy="3898800"/>
          </a:xfrm>
        </p:grpSpPr>
        <p:sp>
          <p:nvSpPr>
            <p:cNvPr id="3476" name="Google Shape;3476;p31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7" name="Google Shape;3477;p31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478" name="Google Shape;3478;p31"/>
            <p:cNvCxnSpPr>
              <a:stCxn id="3476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79" name="Google Shape;3479;p31"/>
            <p:cNvCxnSpPr>
              <a:stCxn id="3477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480" name="Google Shape;3480;p31"/>
          <p:cNvCxnSpPr/>
          <p:nvPr/>
        </p:nvCxnSpPr>
        <p:spPr>
          <a:xfrm>
            <a:off x="6590388" y="2015709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1" name="Google Shape;3481;p31"/>
          <p:cNvCxnSpPr/>
          <p:nvPr/>
        </p:nvCxnSpPr>
        <p:spPr>
          <a:xfrm>
            <a:off x="7147741" y="2015709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2" name="Google Shape;3482;p31"/>
          <p:cNvCxnSpPr/>
          <p:nvPr/>
        </p:nvCxnSpPr>
        <p:spPr>
          <a:xfrm>
            <a:off x="7060371" y="2142243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3" name="Google Shape;3483;p31"/>
          <p:cNvCxnSpPr/>
          <p:nvPr/>
        </p:nvCxnSpPr>
        <p:spPr>
          <a:xfrm>
            <a:off x="6979029" y="2310954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4" name="Google Shape;3484;p31"/>
          <p:cNvCxnSpPr/>
          <p:nvPr/>
        </p:nvCxnSpPr>
        <p:spPr>
          <a:xfrm rot="10800000">
            <a:off x="7060371" y="2202667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5" name="Google Shape;3485;p31"/>
          <p:cNvCxnSpPr/>
          <p:nvPr/>
        </p:nvCxnSpPr>
        <p:spPr>
          <a:xfrm>
            <a:off x="7049972" y="2199486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6" name="Google Shape;3486;p31"/>
          <p:cNvCxnSpPr/>
          <p:nvPr/>
        </p:nvCxnSpPr>
        <p:spPr>
          <a:xfrm>
            <a:off x="7229083" y="2193460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7" name="Google Shape;3487;p31"/>
          <p:cNvCxnSpPr/>
          <p:nvPr/>
        </p:nvCxnSpPr>
        <p:spPr>
          <a:xfrm>
            <a:off x="7220084" y="2310954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8" name="Google Shape;3488;p31"/>
          <p:cNvCxnSpPr/>
          <p:nvPr/>
        </p:nvCxnSpPr>
        <p:spPr>
          <a:xfrm>
            <a:off x="6837429" y="2407363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9" name="Google Shape;3489;p31"/>
          <p:cNvCxnSpPr/>
          <p:nvPr/>
        </p:nvCxnSpPr>
        <p:spPr>
          <a:xfrm>
            <a:off x="6706395" y="2518797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0" name="Google Shape;3490;p31"/>
          <p:cNvCxnSpPr/>
          <p:nvPr/>
        </p:nvCxnSpPr>
        <p:spPr>
          <a:xfrm>
            <a:off x="6706395" y="2598600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1" name="Google Shape;3491;p31"/>
          <p:cNvCxnSpPr/>
          <p:nvPr/>
        </p:nvCxnSpPr>
        <p:spPr>
          <a:xfrm>
            <a:off x="6837429" y="2603186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92" name="Google Shape;3492;p31"/>
          <p:cNvSpPr/>
          <p:nvPr/>
        </p:nvSpPr>
        <p:spPr>
          <a:xfrm rot="10800000">
            <a:off x="6760665" y="2793066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93" name="Google Shape;3493;p31"/>
          <p:cNvCxnSpPr/>
          <p:nvPr/>
        </p:nvCxnSpPr>
        <p:spPr>
          <a:xfrm>
            <a:off x="7319466" y="2316981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4" name="Google Shape;3494;p31"/>
          <p:cNvCxnSpPr/>
          <p:nvPr/>
        </p:nvCxnSpPr>
        <p:spPr>
          <a:xfrm rot="10800000">
            <a:off x="6834035" y="2316981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5" name="Google Shape;3495;p31"/>
          <p:cNvCxnSpPr>
            <a:endCxn id="3492" idx="3"/>
          </p:cNvCxnSpPr>
          <p:nvPr/>
        </p:nvCxnSpPr>
        <p:spPr>
          <a:xfrm flipH="1">
            <a:off x="6837465" y="2702766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6" name="Google Shape;3496;p31"/>
          <p:cNvCxnSpPr/>
          <p:nvPr/>
        </p:nvCxnSpPr>
        <p:spPr>
          <a:xfrm rot="10800000">
            <a:off x="6837429" y="2316862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97" name="Google Shape;3497;p31"/>
          <p:cNvGrpSpPr/>
          <p:nvPr/>
        </p:nvGrpSpPr>
        <p:grpSpPr>
          <a:xfrm>
            <a:off x="7395043" y="2877565"/>
            <a:ext cx="102413" cy="1039810"/>
            <a:chOff x="5649100" y="1637966"/>
            <a:chExt cx="384000" cy="3898800"/>
          </a:xfrm>
        </p:grpSpPr>
        <p:sp>
          <p:nvSpPr>
            <p:cNvPr id="3498" name="Google Shape;3498;p31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9" name="Google Shape;3499;p31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500" name="Google Shape;3500;p31"/>
            <p:cNvCxnSpPr>
              <a:stCxn id="3498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01" name="Google Shape;3501;p31"/>
            <p:cNvCxnSpPr>
              <a:stCxn id="3499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502" name="Google Shape;3502;p31"/>
          <p:cNvCxnSpPr/>
          <p:nvPr/>
        </p:nvCxnSpPr>
        <p:spPr>
          <a:xfrm>
            <a:off x="6590388" y="3055309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3" name="Google Shape;3503;p31"/>
          <p:cNvCxnSpPr/>
          <p:nvPr/>
        </p:nvCxnSpPr>
        <p:spPr>
          <a:xfrm>
            <a:off x="7147741" y="3055309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4" name="Google Shape;3504;p31"/>
          <p:cNvCxnSpPr/>
          <p:nvPr/>
        </p:nvCxnSpPr>
        <p:spPr>
          <a:xfrm>
            <a:off x="7060371" y="3181843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5" name="Google Shape;3505;p31"/>
          <p:cNvCxnSpPr/>
          <p:nvPr/>
        </p:nvCxnSpPr>
        <p:spPr>
          <a:xfrm>
            <a:off x="6979029" y="3350554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6" name="Google Shape;3506;p31"/>
          <p:cNvCxnSpPr/>
          <p:nvPr/>
        </p:nvCxnSpPr>
        <p:spPr>
          <a:xfrm rot="10800000">
            <a:off x="7060371" y="3242267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7" name="Google Shape;3507;p31"/>
          <p:cNvCxnSpPr/>
          <p:nvPr/>
        </p:nvCxnSpPr>
        <p:spPr>
          <a:xfrm>
            <a:off x="7049972" y="3239086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8" name="Google Shape;3508;p31"/>
          <p:cNvCxnSpPr/>
          <p:nvPr/>
        </p:nvCxnSpPr>
        <p:spPr>
          <a:xfrm>
            <a:off x="7229083" y="3233060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9" name="Google Shape;3509;p31"/>
          <p:cNvCxnSpPr/>
          <p:nvPr/>
        </p:nvCxnSpPr>
        <p:spPr>
          <a:xfrm>
            <a:off x="7220084" y="3350554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0" name="Google Shape;3510;p31"/>
          <p:cNvCxnSpPr/>
          <p:nvPr/>
        </p:nvCxnSpPr>
        <p:spPr>
          <a:xfrm>
            <a:off x="6837429" y="3446963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1" name="Google Shape;3511;p31"/>
          <p:cNvCxnSpPr/>
          <p:nvPr/>
        </p:nvCxnSpPr>
        <p:spPr>
          <a:xfrm>
            <a:off x="6706395" y="3558397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2" name="Google Shape;3512;p31"/>
          <p:cNvCxnSpPr/>
          <p:nvPr/>
        </p:nvCxnSpPr>
        <p:spPr>
          <a:xfrm>
            <a:off x="6706395" y="3638200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3" name="Google Shape;3513;p31"/>
          <p:cNvCxnSpPr/>
          <p:nvPr/>
        </p:nvCxnSpPr>
        <p:spPr>
          <a:xfrm>
            <a:off x="6837429" y="3642786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14" name="Google Shape;3514;p31"/>
          <p:cNvSpPr/>
          <p:nvPr/>
        </p:nvSpPr>
        <p:spPr>
          <a:xfrm rot="10800000">
            <a:off x="6760665" y="3832666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15" name="Google Shape;3515;p31"/>
          <p:cNvCxnSpPr/>
          <p:nvPr/>
        </p:nvCxnSpPr>
        <p:spPr>
          <a:xfrm>
            <a:off x="7319466" y="3356581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6" name="Google Shape;3516;p31"/>
          <p:cNvCxnSpPr/>
          <p:nvPr/>
        </p:nvCxnSpPr>
        <p:spPr>
          <a:xfrm rot="10800000">
            <a:off x="6834035" y="3356581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7" name="Google Shape;3517;p31"/>
          <p:cNvCxnSpPr>
            <a:endCxn id="3514" idx="3"/>
          </p:cNvCxnSpPr>
          <p:nvPr/>
        </p:nvCxnSpPr>
        <p:spPr>
          <a:xfrm flipH="1">
            <a:off x="6837465" y="3742366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8" name="Google Shape;3518;p31"/>
          <p:cNvCxnSpPr/>
          <p:nvPr/>
        </p:nvCxnSpPr>
        <p:spPr>
          <a:xfrm rot="10800000">
            <a:off x="6837429" y="3356462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519" name="Google Shape;3519;p31"/>
          <p:cNvGrpSpPr/>
          <p:nvPr/>
        </p:nvGrpSpPr>
        <p:grpSpPr>
          <a:xfrm>
            <a:off x="7395043" y="3936840"/>
            <a:ext cx="102413" cy="1039810"/>
            <a:chOff x="5649100" y="1637966"/>
            <a:chExt cx="384000" cy="3898800"/>
          </a:xfrm>
        </p:grpSpPr>
        <p:sp>
          <p:nvSpPr>
            <p:cNvPr id="3520" name="Google Shape;3520;p31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1" name="Google Shape;3521;p31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522" name="Google Shape;3522;p31"/>
            <p:cNvCxnSpPr>
              <a:stCxn id="3520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23" name="Google Shape;3523;p31"/>
            <p:cNvCxnSpPr>
              <a:stCxn id="3521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524" name="Google Shape;3524;p31"/>
          <p:cNvCxnSpPr/>
          <p:nvPr/>
        </p:nvCxnSpPr>
        <p:spPr>
          <a:xfrm>
            <a:off x="6590388" y="4114584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5" name="Google Shape;3525;p31"/>
          <p:cNvCxnSpPr/>
          <p:nvPr/>
        </p:nvCxnSpPr>
        <p:spPr>
          <a:xfrm>
            <a:off x="7147741" y="4114584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6" name="Google Shape;3526;p31"/>
          <p:cNvCxnSpPr/>
          <p:nvPr/>
        </p:nvCxnSpPr>
        <p:spPr>
          <a:xfrm>
            <a:off x="7060371" y="4241118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7" name="Google Shape;3527;p31"/>
          <p:cNvCxnSpPr/>
          <p:nvPr/>
        </p:nvCxnSpPr>
        <p:spPr>
          <a:xfrm>
            <a:off x="6979029" y="4409829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8" name="Google Shape;3528;p31"/>
          <p:cNvCxnSpPr/>
          <p:nvPr/>
        </p:nvCxnSpPr>
        <p:spPr>
          <a:xfrm rot="10800000">
            <a:off x="7060371" y="4301542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9" name="Google Shape;3529;p31"/>
          <p:cNvCxnSpPr/>
          <p:nvPr/>
        </p:nvCxnSpPr>
        <p:spPr>
          <a:xfrm>
            <a:off x="7049972" y="4298361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0" name="Google Shape;3530;p31"/>
          <p:cNvCxnSpPr/>
          <p:nvPr/>
        </p:nvCxnSpPr>
        <p:spPr>
          <a:xfrm>
            <a:off x="7229083" y="4292335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1" name="Google Shape;3531;p31"/>
          <p:cNvCxnSpPr/>
          <p:nvPr/>
        </p:nvCxnSpPr>
        <p:spPr>
          <a:xfrm>
            <a:off x="7220084" y="4409829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2" name="Google Shape;3532;p31"/>
          <p:cNvCxnSpPr/>
          <p:nvPr/>
        </p:nvCxnSpPr>
        <p:spPr>
          <a:xfrm>
            <a:off x="6837429" y="4506238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3" name="Google Shape;3533;p31"/>
          <p:cNvCxnSpPr/>
          <p:nvPr/>
        </p:nvCxnSpPr>
        <p:spPr>
          <a:xfrm>
            <a:off x="6706395" y="4617672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4" name="Google Shape;3534;p31"/>
          <p:cNvCxnSpPr/>
          <p:nvPr/>
        </p:nvCxnSpPr>
        <p:spPr>
          <a:xfrm>
            <a:off x="6706395" y="4697475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5" name="Google Shape;3535;p31"/>
          <p:cNvCxnSpPr/>
          <p:nvPr/>
        </p:nvCxnSpPr>
        <p:spPr>
          <a:xfrm>
            <a:off x="6837429" y="4702061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36" name="Google Shape;3536;p31"/>
          <p:cNvSpPr/>
          <p:nvPr/>
        </p:nvSpPr>
        <p:spPr>
          <a:xfrm rot="10800000">
            <a:off x="6760665" y="4891941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37" name="Google Shape;3537;p31"/>
          <p:cNvCxnSpPr/>
          <p:nvPr/>
        </p:nvCxnSpPr>
        <p:spPr>
          <a:xfrm>
            <a:off x="7319466" y="4415856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8" name="Google Shape;3538;p31"/>
          <p:cNvCxnSpPr/>
          <p:nvPr/>
        </p:nvCxnSpPr>
        <p:spPr>
          <a:xfrm rot="10800000">
            <a:off x="6834035" y="4415856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9" name="Google Shape;3539;p31"/>
          <p:cNvCxnSpPr>
            <a:endCxn id="3536" idx="3"/>
          </p:cNvCxnSpPr>
          <p:nvPr/>
        </p:nvCxnSpPr>
        <p:spPr>
          <a:xfrm flipH="1">
            <a:off x="6837465" y="4801641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0" name="Google Shape;3540;p31"/>
          <p:cNvCxnSpPr/>
          <p:nvPr/>
        </p:nvCxnSpPr>
        <p:spPr>
          <a:xfrm rot="10800000">
            <a:off x="6837429" y="4415737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541" name="Google Shape;3541;p31"/>
          <p:cNvGrpSpPr/>
          <p:nvPr/>
        </p:nvGrpSpPr>
        <p:grpSpPr>
          <a:xfrm>
            <a:off x="8377768" y="1828140"/>
            <a:ext cx="102413" cy="1039810"/>
            <a:chOff x="5649100" y="1637966"/>
            <a:chExt cx="384000" cy="3898800"/>
          </a:xfrm>
        </p:grpSpPr>
        <p:sp>
          <p:nvSpPr>
            <p:cNvPr id="3542" name="Google Shape;3542;p31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3" name="Google Shape;3543;p31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544" name="Google Shape;3544;p31"/>
            <p:cNvCxnSpPr>
              <a:stCxn id="3542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45" name="Google Shape;3545;p31"/>
            <p:cNvCxnSpPr>
              <a:stCxn id="3543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546" name="Google Shape;3546;p31"/>
          <p:cNvCxnSpPr/>
          <p:nvPr/>
        </p:nvCxnSpPr>
        <p:spPr>
          <a:xfrm>
            <a:off x="7573113" y="2005884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7" name="Google Shape;3547;p31"/>
          <p:cNvCxnSpPr/>
          <p:nvPr/>
        </p:nvCxnSpPr>
        <p:spPr>
          <a:xfrm>
            <a:off x="8130466" y="2005884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8" name="Google Shape;3548;p31"/>
          <p:cNvCxnSpPr/>
          <p:nvPr/>
        </p:nvCxnSpPr>
        <p:spPr>
          <a:xfrm>
            <a:off x="8043096" y="2132418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9" name="Google Shape;3549;p31"/>
          <p:cNvCxnSpPr/>
          <p:nvPr/>
        </p:nvCxnSpPr>
        <p:spPr>
          <a:xfrm>
            <a:off x="7961754" y="2301129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0" name="Google Shape;3550;p31"/>
          <p:cNvCxnSpPr/>
          <p:nvPr/>
        </p:nvCxnSpPr>
        <p:spPr>
          <a:xfrm rot="10800000">
            <a:off x="8043096" y="2192842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1" name="Google Shape;3551;p31"/>
          <p:cNvCxnSpPr/>
          <p:nvPr/>
        </p:nvCxnSpPr>
        <p:spPr>
          <a:xfrm>
            <a:off x="8032697" y="2189661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2" name="Google Shape;3552;p31"/>
          <p:cNvCxnSpPr/>
          <p:nvPr/>
        </p:nvCxnSpPr>
        <p:spPr>
          <a:xfrm>
            <a:off x="8211808" y="2183635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3" name="Google Shape;3553;p31"/>
          <p:cNvCxnSpPr/>
          <p:nvPr/>
        </p:nvCxnSpPr>
        <p:spPr>
          <a:xfrm>
            <a:off x="8202809" y="2301129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4" name="Google Shape;3554;p31"/>
          <p:cNvCxnSpPr/>
          <p:nvPr/>
        </p:nvCxnSpPr>
        <p:spPr>
          <a:xfrm>
            <a:off x="7820154" y="2397538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5" name="Google Shape;3555;p31"/>
          <p:cNvCxnSpPr/>
          <p:nvPr/>
        </p:nvCxnSpPr>
        <p:spPr>
          <a:xfrm>
            <a:off x="7689120" y="2508972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6" name="Google Shape;3556;p31"/>
          <p:cNvCxnSpPr/>
          <p:nvPr/>
        </p:nvCxnSpPr>
        <p:spPr>
          <a:xfrm>
            <a:off x="7689120" y="2588775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7" name="Google Shape;3557;p31"/>
          <p:cNvCxnSpPr/>
          <p:nvPr/>
        </p:nvCxnSpPr>
        <p:spPr>
          <a:xfrm>
            <a:off x="7820154" y="2593361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58" name="Google Shape;3558;p31"/>
          <p:cNvSpPr/>
          <p:nvPr/>
        </p:nvSpPr>
        <p:spPr>
          <a:xfrm rot="10800000">
            <a:off x="7743390" y="2783241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59" name="Google Shape;3559;p31"/>
          <p:cNvCxnSpPr/>
          <p:nvPr/>
        </p:nvCxnSpPr>
        <p:spPr>
          <a:xfrm>
            <a:off x="8302191" y="2307156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0" name="Google Shape;3560;p31"/>
          <p:cNvCxnSpPr/>
          <p:nvPr/>
        </p:nvCxnSpPr>
        <p:spPr>
          <a:xfrm rot="10800000">
            <a:off x="7816760" y="2307156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1" name="Google Shape;3561;p31"/>
          <p:cNvCxnSpPr>
            <a:endCxn id="3558" idx="3"/>
          </p:cNvCxnSpPr>
          <p:nvPr/>
        </p:nvCxnSpPr>
        <p:spPr>
          <a:xfrm flipH="1">
            <a:off x="7820190" y="2692941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2" name="Google Shape;3562;p31"/>
          <p:cNvCxnSpPr/>
          <p:nvPr/>
        </p:nvCxnSpPr>
        <p:spPr>
          <a:xfrm rot="10800000">
            <a:off x="7820154" y="2307037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563" name="Google Shape;3563;p31"/>
          <p:cNvGrpSpPr/>
          <p:nvPr/>
        </p:nvGrpSpPr>
        <p:grpSpPr>
          <a:xfrm>
            <a:off x="8377768" y="2867740"/>
            <a:ext cx="102413" cy="1039810"/>
            <a:chOff x="5649100" y="1637966"/>
            <a:chExt cx="384000" cy="3898800"/>
          </a:xfrm>
        </p:grpSpPr>
        <p:sp>
          <p:nvSpPr>
            <p:cNvPr id="3564" name="Google Shape;3564;p31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5" name="Google Shape;3565;p31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566" name="Google Shape;3566;p31"/>
            <p:cNvCxnSpPr>
              <a:stCxn id="3564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67" name="Google Shape;3567;p31"/>
            <p:cNvCxnSpPr>
              <a:stCxn id="3565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568" name="Google Shape;3568;p31"/>
          <p:cNvCxnSpPr/>
          <p:nvPr/>
        </p:nvCxnSpPr>
        <p:spPr>
          <a:xfrm>
            <a:off x="7573113" y="3045484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9" name="Google Shape;3569;p31"/>
          <p:cNvCxnSpPr/>
          <p:nvPr/>
        </p:nvCxnSpPr>
        <p:spPr>
          <a:xfrm>
            <a:off x="8130466" y="3045484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0" name="Google Shape;3570;p31"/>
          <p:cNvCxnSpPr/>
          <p:nvPr/>
        </p:nvCxnSpPr>
        <p:spPr>
          <a:xfrm>
            <a:off x="8043096" y="3172018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1" name="Google Shape;3571;p31"/>
          <p:cNvCxnSpPr/>
          <p:nvPr/>
        </p:nvCxnSpPr>
        <p:spPr>
          <a:xfrm>
            <a:off x="7961754" y="3340729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2" name="Google Shape;3572;p31"/>
          <p:cNvCxnSpPr/>
          <p:nvPr/>
        </p:nvCxnSpPr>
        <p:spPr>
          <a:xfrm rot="10800000">
            <a:off x="8043096" y="3232442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3" name="Google Shape;3573;p31"/>
          <p:cNvCxnSpPr/>
          <p:nvPr/>
        </p:nvCxnSpPr>
        <p:spPr>
          <a:xfrm>
            <a:off x="8032697" y="3229261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4" name="Google Shape;3574;p31"/>
          <p:cNvCxnSpPr/>
          <p:nvPr/>
        </p:nvCxnSpPr>
        <p:spPr>
          <a:xfrm>
            <a:off x="8211808" y="3223235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5" name="Google Shape;3575;p31"/>
          <p:cNvCxnSpPr/>
          <p:nvPr/>
        </p:nvCxnSpPr>
        <p:spPr>
          <a:xfrm>
            <a:off x="8202809" y="3340729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6" name="Google Shape;3576;p31"/>
          <p:cNvCxnSpPr/>
          <p:nvPr/>
        </p:nvCxnSpPr>
        <p:spPr>
          <a:xfrm>
            <a:off x="7820154" y="3437138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7" name="Google Shape;3577;p31"/>
          <p:cNvCxnSpPr/>
          <p:nvPr/>
        </p:nvCxnSpPr>
        <p:spPr>
          <a:xfrm>
            <a:off x="7689120" y="3548572"/>
            <a:ext cx="2622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8" name="Google Shape;3578;p31"/>
          <p:cNvCxnSpPr/>
          <p:nvPr/>
        </p:nvCxnSpPr>
        <p:spPr>
          <a:xfrm>
            <a:off x="7689120" y="3628375"/>
            <a:ext cx="2622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9" name="Google Shape;3579;p31"/>
          <p:cNvCxnSpPr/>
          <p:nvPr/>
        </p:nvCxnSpPr>
        <p:spPr>
          <a:xfrm>
            <a:off x="7820154" y="3632961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80" name="Google Shape;3580;p31"/>
          <p:cNvSpPr/>
          <p:nvPr/>
        </p:nvSpPr>
        <p:spPr>
          <a:xfrm rot="10800000">
            <a:off x="7743390" y="3822841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81" name="Google Shape;3581;p31"/>
          <p:cNvCxnSpPr/>
          <p:nvPr/>
        </p:nvCxnSpPr>
        <p:spPr>
          <a:xfrm>
            <a:off x="8302191" y="3346756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2" name="Google Shape;3582;p31"/>
          <p:cNvCxnSpPr/>
          <p:nvPr/>
        </p:nvCxnSpPr>
        <p:spPr>
          <a:xfrm rot="10800000">
            <a:off x="7816760" y="3346756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3" name="Google Shape;3583;p31"/>
          <p:cNvCxnSpPr>
            <a:endCxn id="3580" idx="3"/>
          </p:cNvCxnSpPr>
          <p:nvPr/>
        </p:nvCxnSpPr>
        <p:spPr>
          <a:xfrm flipH="1">
            <a:off x="7820190" y="3732541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4" name="Google Shape;3584;p31"/>
          <p:cNvCxnSpPr/>
          <p:nvPr/>
        </p:nvCxnSpPr>
        <p:spPr>
          <a:xfrm rot="10800000">
            <a:off x="7820154" y="3346637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585" name="Google Shape;3585;p31"/>
          <p:cNvGrpSpPr/>
          <p:nvPr/>
        </p:nvGrpSpPr>
        <p:grpSpPr>
          <a:xfrm>
            <a:off x="8377768" y="3927015"/>
            <a:ext cx="102413" cy="1039810"/>
            <a:chOff x="5649100" y="1637966"/>
            <a:chExt cx="384000" cy="3898800"/>
          </a:xfrm>
        </p:grpSpPr>
        <p:sp>
          <p:nvSpPr>
            <p:cNvPr id="3586" name="Google Shape;3586;p31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7" name="Google Shape;3587;p31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588" name="Google Shape;3588;p31"/>
            <p:cNvCxnSpPr>
              <a:stCxn id="3586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89" name="Google Shape;3589;p31"/>
            <p:cNvCxnSpPr>
              <a:stCxn id="3587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590" name="Google Shape;3590;p31"/>
          <p:cNvCxnSpPr/>
          <p:nvPr/>
        </p:nvCxnSpPr>
        <p:spPr>
          <a:xfrm>
            <a:off x="7573113" y="4104759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1" name="Google Shape;3591;p31"/>
          <p:cNvCxnSpPr/>
          <p:nvPr/>
        </p:nvCxnSpPr>
        <p:spPr>
          <a:xfrm>
            <a:off x="8130466" y="4104759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2" name="Google Shape;3592;p31"/>
          <p:cNvCxnSpPr/>
          <p:nvPr/>
        </p:nvCxnSpPr>
        <p:spPr>
          <a:xfrm>
            <a:off x="8043096" y="4231293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3" name="Google Shape;3593;p31"/>
          <p:cNvCxnSpPr/>
          <p:nvPr/>
        </p:nvCxnSpPr>
        <p:spPr>
          <a:xfrm>
            <a:off x="7961754" y="4400004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4" name="Google Shape;3594;p31"/>
          <p:cNvCxnSpPr/>
          <p:nvPr/>
        </p:nvCxnSpPr>
        <p:spPr>
          <a:xfrm rot="10800000">
            <a:off x="8043096" y="4291717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5" name="Google Shape;3595;p31"/>
          <p:cNvCxnSpPr/>
          <p:nvPr/>
        </p:nvCxnSpPr>
        <p:spPr>
          <a:xfrm>
            <a:off x="8032697" y="4288536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6" name="Google Shape;3596;p31"/>
          <p:cNvCxnSpPr/>
          <p:nvPr/>
        </p:nvCxnSpPr>
        <p:spPr>
          <a:xfrm>
            <a:off x="8211808" y="4282510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7" name="Google Shape;3597;p31"/>
          <p:cNvCxnSpPr/>
          <p:nvPr/>
        </p:nvCxnSpPr>
        <p:spPr>
          <a:xfrm>
            <a:off x="8202809" y="4400004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8" name="Google Shape;3598;p31"/>
          <p:cNvCxnSpPr/>
          <p:nvPr/>
        </p:nvCxnSpPr>
        <p:spPr>
          <a:xfrm>
            <a:off x="7820154" y="4496413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9" name="Google Shape;3599;p31"/>
          <p:cNvCxnSpPr/>
          <p:nvPr/>
        </p:nvCxnSpPr>
        <p:spPr>
          <a:xfrm>
            <a:off x="7689120" y="4607847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0" name="Google Shape;3600;p31"/>
          <p:cNvCxnSpPr/>
          <p:nvPr/>
        </p:nvCxnSpPr>
        <p:spPr>
          <a:xfrm>
            <a:off x="7689120" y="4687650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1" name="Google Shape;3601;p31"/>
          <p:cNvCxnSpPr/>
          <p:nvPr/>
        </p:nvCxnSpPr>
        <p:spPr>
          <a:xfrm>
            <a:off x="7820154" y="4692236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02" name="Google Shape;3602;p31"/>
          <p:cNvSpPr/>
          <p:nvPr/>
        </p:nvSpPr>
        <p:spPr>
          <a:xfrm rot="10800000">
            <a:off x="7743390" y="4882116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03" name="Google Shape;3603;p31"/>
          <p:cNvCxnSpPr/>
          <p:nvPr/>
        </p:nvCxnSpPr>
        <p:spPr>
          <a:xfrm>
            <a:off x="8302191" y="4406031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4" name="Google Shape;3604;p31"/>
          <p:cNvCxnSpPr/>
          <p:nvPr/>
        </p:nvCxnSpPr>
        <p:spPr>
          <a:xfrm rot="10800000">
            <a:off x="7816760" y="4406031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5" name="Google Shape;3605;p31"/>
          <p:cNvCxnSpPr>
            <a:endCxn id="3602" idx="3"/>
          </p:cNvCxnSpPr>
          <p:nvPr/>
        </p:nvCxnSpPr>
        <p:spPr>
          <a:xfrm flipH="1">
            <a:off x="7820190" y="4791816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6" name="Google Shape;3606;p31"/>
          <p:cNvCxnSpPr/>
          <p:nvPr/>
        </p:nvCxnSpPr>
        <p:spPr>
          <a:xfrm rot="10800000">
            <a:off x="7820154" y="4405912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0" name="Shape 3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1" name="Google Shape;3611;p32"/>
          <p:cNvSpPr txBox="1"/>
          <p:nvPr>
            <p:ph type="title"/>
          </p:nvPr>
        </p:nvSpPr>
        <p:spPr>
          <a:xfrm>
            <a:off x="415925" y="384325"/>
            <a:ext cx="8511000" cy="7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Rowhammer</a:t>
            </a:r>
            <a:endParaRPr/>
          </a:p>
        </p:txBody>
      </p:sp>
      <p:grpSp>
        <p:nvGrpSpPr>
          <p:cNvPr id="3612" name="Google Shape;3612;p32"/>
          <p:cNvGrpSpPr/>
          <p:nvPr/>
        </p:nvGrpSpPr>
        <p:grpSpPr>
          <a:xfrm>
            <a:off x="1339043" y="1891165"/>
            <a:ext cx="102413" cy="1039810"/>
            <a:chOff x="5649100" y="1637966"/>
            <a:chExt cx="384000" cy="3898800"/>
          </a:xfrm>
        </p:grpSpPr>
        <p:sp>
          <p:nvSpPr>
            <p:cNvPr id="3613" name="Google Shape;3613;p32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4" name="Google Shape;3614;p32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615" name="Google Shape;3615;p32"/>
            <p:cNvCxnSpPr>
              <a:stCxn id="3613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16" name="Google Shape;3616;p32"/>
            <p:cNvCxnSpPr>
              <a:stCxn id="3614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617" name="Google Shape;3617;p32"/>
          <p:cNvCxnSpPr/>
          <p:nvPr/>
        </p:nvCxnSpPr>
        <p:spPr>
          <a:xfrm>
            <a:off x="534388" y="2068909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8" name="Google Shape;3618;p32"/>
          <p:cNvCxnSpPr/>
          <p:nvPr/>
        </p:nvCxnSpPr>
        <p:spPr>
          <a:xfrm>
            <a:off x="1091741" y="2068909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9" name="Google Shape;3619;p32"/>
          <p:cNvCxnSpPr/>
          <p:nvPr/>
        </p:nvCxnSpPr>
        <p:spPr>
          <a:xfrm>
            <a:off x="1004371" y="2195443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0" name="Google Shape;3620;p32"/>
          <p:cNvCxnSpPr/>
          <p:nvPr/>
        </p:nvCxnSpPr>
        <p:spPr>
          <a:xfrm>
            <a:off x="923029" y="2364154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1" name="Google Shape;3621;p32"/>
          <p:cNvCxnSpPr/>
          <p:nvPr/>
        </p:nvCxnSpPr>
        <p:spPr>
          <a:xfrm rot="10800000">
            <a:off x="1004371" y="2255867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2" name="Google Shape;3622;p32"/>
          <p:cNvCxnSpPr/>
          <p:nvPr/>
        </p:nvCxnSpPr>
        <p:spPr>
          <a:xfrm>
            <a:off x="993972" y="2252686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3" name="Google Shape;3623;p32"/>
          <p:cNvCxnSpPr/>
          <p:nvPr/>
        </p:nvCxnSpPr>
        <p:spPr>
          <a:xfrm>
            <a:off x="1173083" y="2246660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4" name="Google Shape;3624;p32"/>
          <p:cNvCxnSpPr/>
          <p:nvPr/>
        </p:nvCxnSpPr>
        <p:spPr>
          <a:xfrm>
            <a:off x="1164084" y="2364154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5" name="Google Shape;3625;p32"/>
          <p:cNvCxnSpPr/>
          <p:nvPr/>
        </p:nvCxnSpPr>
        <p:spPr>
          <a:xfrm>
            <a:off x="781429" y="2460563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6" name="Google Shape;3626;p32"/>
          <p:cNvCxnSpPr/>
          <p:nvPr/>
        </p:nvCxnSpPr>
        <p:spPr>
          <a:xfrm>
            <a:off x="650395" y="2571997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7" name="Google Shape;3627;p32"/>
          <p:cNvCxnSpPr/>
          <p:nvPr/>
        </p:nvCxnSpPr>
        <p:spPr>
          <a:xfrm>
            <a:off x="650395" y="2651800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8" name="Google Shape;3628;p32"/>
          <p:cNvCxnSpPr/>
          <p:nvPr/>
        </p:nvCxnSpPr>
        <p:spPr>
          <a:xfrm>
            <a:off x="781429" y="2656386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29" name="Google Shape;3629;p32"/>
          <p:cNvSpPr/>
          <p:nvPr/>
        </p:nvSpPr>
        <p:spPr>
          <a:xfrm rot="10800000">
            <a:off x="704665" y="2846266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30" name="Google Shape;3630;p32"/>
          <p:cNvCxnSpPr/>
          <p:nvPr/>
        </p:nvCxnSpPr>
        <p:spPr>
          <a:xfrm>
            <a:off x="1263466" y="2370181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1" name="Google Shape;3631;p32"/>
          <p:cNvCxnSpPr/>
          <p:nvPr/>
        </p:nvCxnSpPr>
        <p:spPr>
          <a:xfrm rot="10800000">
            <a:off x="778035" y="2370181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2" name="Google Shape;3632;p32"/>
          <p:cNvCxnSpPr>
            <a:endCxn id="3629" idx="3"/>
          </p:cNvCxnSpPr>
          <p:nvPr/>
        </p:nvCxnSpPr>
        <p:spPr>
          <a:xfrm flipH="1">
            <a:off x="781465" y="2755966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3" name="Google Shape;3633;p32"/>
          <p:cNvCxnSpPr/>
          <p:nvPr/>
        </p:nvCxnSpPr>
        <p:spPr>
          <a:xfrm rot="10800000">
            <a:off x="781429" y="2370062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634" name="Google Shape;3634;p32"/>
          <p:cNvGrpSpPr/>
          <p:nvPr/>
        </p:nvGrpSpPr>
        <p:grpSpPr>
          <a:xfrm>
            <a:off x="1339043" y="2930765"/>
            <a:ext cx="102413" cy="1039810"/>
            <a:chOff x="5649100" y="1637966"/>
            <a:chExt cx="384000" cy="3898800"/>
          </a:xfrm>
        </p:grpSpPr>
        <p:sp>
          <p:nvSpPr>
            <p:cNvPr id="3635" name="Google Shape;3635;p32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6" name="Google Shape;3636;p32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637" name="Google Shape;3637;p32"/>
            <p:cNvCxnSpPr>
              <a:stCxn id="3635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38" name="Google Shape;3638;p32"/>
            <p:cNvCxnSpPr>
              <a:stCxn id="3636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639" name="Google Shape;3639;p32"/>
          <p:cNvCxnSpPr/>
          <p:nvPr/>
        </p:nvCxnSpPr>
        <p:spPr>
          <a:xfrm>
            <a:off x="534388" y="3108509"/>
            <a:ext cx="10365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0" name="Google Shape;3640;p32"/>
          <p:cNvCxnSpPr/>
          <p:nvPr/>
        </p:nvCxnSpPr>
        <p:spPr>
          <a:xfrm>
            <a:off x="1091741" y="3108509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1" name="Google Shape;3641;p32"/>
          <p:cNvCxnSpPr/>
          <p:nvPr/>
        </p:nvCxnSpPr>
        <p:spPr>
          <a:xfrm>
            <a:off x="1004371" y="3235043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2" name="Google Shape;3642;p32"/>
          <p:cNvCxnSpPr/>
          <p:nvPr/>
        </p:nvCxnSpPr>
        <p:spPr>
          <a:xfrm>
            <a:off x="923029" y="3403754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3" name="Google Shape;3643;p32"/>
          <p:cNvCxnSpPr/>
          <p:nvPr/>
        </p:nvCxnSpPr>
        <p:spPr>
          <a:xfrm rot="10800000">
            <a:off x="1004371" y="3295467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4" name="Google Shape;3644;p32"/>
          <p:cNvCxnSpPr/>
          <p:nvPr/>
        </p:nvCxnSpPr>
        <p:spPr>
          <a:xfrm>
            <a:off x="993972" y="3292286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5" name="Google Shape;3645;p32"/>
          <p:cNvCxnSpPr/>
          <p:nvPr/>
        </p:nvCxnSpPr>
        <p:spPr>
          <a:xfrm>
            <a:off x="1173083" y="3286260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6" name="Google Shape;3646;p32"/>
          <p:cNvCxnSpPr/>
          <p:nvPr/>
        </p:nvCxnSpPr>
        <p:spPr>
          <a:xfrm>
            <a:off x="1164084" y="3403754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7" name="Google Shape;3647;p32"/>
          <p:cNvCxnSpPr/>
          <p:nvPr/>
        </p:nvCxnSpPr>
        <p:spPr>
          <a:xfrm>
            <a:off x="781429" y="3500163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8" name="Google Shape;3648;p32"/>
          <p:cNvCxnSpPr/>
          <p:nvPr/>
        </p:nvCxnSpPr>
        <p:spPr>
          <a:xfrm>
            <a:off x="650395" y="3611597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9" name="Google Shape;3649;p32"/>
          <p:cNvCxnSpPr/>
          <p:nvPr/>
        </p:nvCxnSpPr>
        <p:spPr>
          <a:xfrm>
            <a:off x="650395" y="3691400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50" name="Google Shape;3650;p32"/>
          <p:cNvCxnSpPr/>
          <p:nvPr/>
        </p:nvCxnSpPr>
        <p:spPr>
          <a:xfrm>
            <a:off x="781429" y="3695986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51" name="Google Shape;3651;p32"/>
          <p:cNvSpPr/>
          <p:nvPr/>
        </p:nvSpPr>
        <p:spPr>
          <a:xfrm rot="10800000">
            <a:off x="704665" y="3885866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52" name="Google Shape;3652;p32"/>
          <p:cNvCxnSpPr/>
          <p:nvPr/>
        </p:nvCxnSpPr>
        <p:spPr>
          <a:xfrm>
            <a:off x="1263466" y="3409781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53" name="Google Shape;3653;p32"/>
          <p:cNvCxnSpPr/>
          <p:nvPr/>
        </p:nvCxnSpPr>
        <p:spPr>
          <a:xfrm rot="10800000">
            <a:off x="778035" y="3409781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54" name="Google Shape;3654;p32"/>
          <p:cNvCxnSpPr>
            <a:endCxn id="3651" idx="3"/>
          </p:cNvCxnSpPr>
          <p:nvPr/>
        </p:nvCxnSpPr>
        <p:spPr>
          <a:xfrm flipH="1">
            <a:off x="781465" y="3795566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55" name="Google Shape;3655;p32"/>
          <p:cNvCxnSpPr/>
          <p:nvPr/>
        </p:nvCxnSpPr>
        <p:spPr>
          <a:xfrm rot="10800000">
            <a:off x="781429" y="3409662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656" name="Google Shape;3656;p32"/>
          <p:cNvGrpSpPr/>
          <p:nvPr/>
        </p:nvGrpSpPr>
        <p:grpSpPr>
          <a:xfrm>
            <a:off x="1339043" y="3990040"/>
            <a:ext cx="102413" cy="1039810"/>
            <a:chOff x="5649100" y="1637966"/>
            <a:chExt cx="384000" cy="3898800"/>
          </a:xfrm>
        </p:grpSpPr>
        <p:sp>
          <p:nvSpPr>
            <p:cNvPr id="3657" name="Google Shape;3657;p32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8" name="Google Shape;3658;p32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659" name="Google Shape;3659;p32"/>
            <p:cNvCxnSpPr>
              <a:stCxn id="3657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60" name="Google Shape;3660;p32"/>
            <p:cNvCxnSpPr>
              <a:stCxn id="3658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661" name="Google Shape;3661;p32"/>
          <p:cNvCxnSpPr/>
          <p:nvPr/>
        </p:nvCxnSpPr>
        <p:spPr>
          <a:xfrm>
            <a:off x="534388" y="4167784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2" name="Google Shape;3662;p32"/>
          <p:cNvCxnSpPr/>
          <p:nvPr/>
        </p:nvCxnSpPr>
        <p:spPr>
          <a:xfrm>
            <a:off x="1091741" y="4167784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3" name="Google Shape;3663;p32"/>
          <p:cNvCxnSpPr/>
          <p:nvPr/>
        </p:nvCxnSpPr>
        <p:spPr>
          <a:xfrm>
            <a:off x="1004371" y="4294318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4" name="Google Shape;3664;p32"/>
          <p:cNvCxnSpPr/>
          <p:nvPr/>
        </p:nvCxnSpPr>
        <p:spPr>
          <a:xfrm>
            <a:off x="923029" y="4463029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5" name="Google Shape;3665;p32"/>
          <p:cNvCxnSpPr/>
          <p:nvPr/>
        </p:nvCxnSpPr>
        <p:spPr>
          <a:xfrm rot="10800000">
            <a:off x="1004371" y="4354742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6" name="Google Shape;3666;p32"/>
          <p:cNvCxnSpPr/>
          <p:nvPr/>
        </p:nvCxnSpPr>
        <p:spPr>
          <a:xfrm>
            <a:off x="993972" y="4351561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7" name="Google Shape;3667;p32"/>
          <p:cNvCxnSpPr/>
          <p:nvPr/>
        </p:nvCxnSpPr>
        <p:spPr>
          <a:xfrm>
            <a:off x="1173083" y="4345535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8" name="Google Shape;3668;p32"/>
          <p:cNvCxnSpPr/>
          <p:nvPr/>
        </p:nvCxnSpPr>
        <p:spPr>
          <a:xfrm>
            <a:off x="1164084" y="4463029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9" name="Google Shape;3669;p32"/>
          <p:cNvCxnSpPr/>
          <p:nvPr/>
        </p:nvCxnSpPr>
        <p:spPr>
          <a:xfrm>
            <a:off x="781429" y="4559438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70" name="Google Shape;3670;p32"/>
          <p:cNvCxnSpPr/>
          <p:nvPr/>
        </p:nvCxnSpPr>
        <p:spPr>
          <a:xfrm>
            <a:off x="650395" y="4670872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71" name="Google Shape;3671;p32"/>
          <p:cNvCxnSpPr/>
          <p:nvPr/>
        </p:nvCxnSpPr>
        <p:spPr>
          <a:xfrm>
            <a:off x="650395" y="4750675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72" name="Google Shape;3672;p32"/>
          <p:cNvCxnSpPr/>
          <p:nvPr/>
        </p:nvCxnSpPr>
        <p:spPr>
          <a:xfrm>
            <a:off x="781429" y="4755261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73" name="Google Shape;3673;p32"/>
          <p:cNvSpPr/>
          <p:nvPr/>
        </p:nvSpPr>
        <p:spPr>
          <a:xfrm rot="10800000">
            <a:off x="704665" y="4945141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74" name="Google Shape;3674;p32"/>
          <p:cNvCxnSpPr/>
          <p:nvPr/>
        </p:nvCxnSpPr>
        <p:spPr>
          <a:xfrm>
            <a:off x="1263466" y="4469056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75" name="Google Shape;3675;p32"/>
          <p:cNvCxnSpPr/>
          <p:nvPr/>
        </p:nvCxnSpPr>
        <p:spPr>
          <a:xfrm rot="10800000">
            <a:off x="778035" y="4469056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76" name="Google Shape;3676;p32"/>
          <p:cNvCxnSpPr>
            <a:endCxn id="3673" idx="3"/>
          </p:cNvCxnSpPr>
          <p:nvPr/>
        </p:nvCxnSpPr>
        <p:spPr>
          <a:xfrm flipH="1">
            <a:off x="781465" y="4854841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77" name="Google Shape;3677;p32"/>
          <p:cNvCxnSpPr/>
          <p:nvPr/>
        </p:nvCxnSpPr>
        <p:spPr>
          <a:xfrm rot="10800000">
            <a:off x="781429" y="4468937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678" name="Google Shape;3678;p32"/>
          <p:cNvGrpSpPr/>
          <p:nvPr/>
        </p:nvGrpSpPr>
        <p:grpSpPr>
          <a:xfrm>
            <a:off x="2321768" y="1881340"/>
            <a:ext cx="102413" cy="1039810"/>
            <a:chOff x="5649100" y="1637966"/>
            <a:chExt cx="384000" cy="3898800"/>
          </a:xfrm>
        </p:grpSpPr>
        <p:sp>
          <p:nvSpPr>
            <p:cNvPr id="3679" name="Google Shape;3679;p32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0" name="Google Shape;3680;p32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681" name="Google Shape;3681;p32"/>
            <p:cNvCxnSpPr>
              <a:stCxn id="3679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82" name="Google Shape;3682;p32"/>
            <p:cNvCxnSpPr>
              <a:stCxn id="3680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683" name="Google Shape;3683;p32"/>
          <p:cNvCxnSpPr/>
          <p:nvPr/>
        </p:nvCxnSpPr>
        <p:spPr>
          <a:xfrm>
            <a:off x="1517113" y="2059084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4" name="Google Shape;3684;p32"/>
          <p:cNvCxnSpPr/>
          <p:nvPr/>
        </p:nvCxnSpPr>
        <p:spPr>
          <a:xfrm>
            <a:off x="2074466" y="2059084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5" name="Google Shape;3685;p32"/>
          <p:cNvCxnSpPr/>
          <p:nvPr/>
        </p:nvCxnSpPr>
        <p:spPr>
          <a:xfrm>
            <a:off x="1987096" y="2185618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6" name="Google Shape;3686;p32"/>
          <p:cNvCxnSpPr/>
          <p:nvPr/>
        </p:nvCxnSpPr>
        <p:spPr>
          <a:xfrm>
            <a:off x="1905754" y="2354329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7" name="Google Shape;3687;p32"/>
          <p:cNvCxnSpPr/>
          <p:nvPr/>
        </p:nvCxnSpPr>
        <p:spPr>
          <a:xfrm rot="10800000">
            <a:off x="1987096" y="2246042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8" name="Google Shape;3688;p32"/>
          <p:cNvCxnSpPr/>
          <p:nvPr/>
        </p:nvCxnSpPr>
        <p:spPr>
          <a:xfrm>
            <a:off x="1976697" y="2242861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9" name="Google Shape;3689;p32"/>
          <p:cNvCxnSpPr/>
          <p:nvPr/>
        </p:nvCxnSpPr>
        <p:spPr>
          <a:xfrm>
            <a:off x="2155808" y="2236835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90" name="Google Shape;3690;p32"/>
          <p:cNvCxnSpPr/>
          <p:nvPr/>
        </p:nvCxnSpPr>
        <p:spPr>
          <a:xfrm>
            <a:off x="2146809" y="2354329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91" name="Google Shape;3691;p32"/>
          <p:cNvCxnSpPr/>
          <p:nvPr/>
        </p:nvCxnSpPr>
        <p:spPr>
          <a:xfrm>
            <a:off x="1764154" y="2450738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92" name="Google Shape;3692;p32"/>
          <p:cNvCxnSpPr/>
          <p:nvPr/>
        </p:nvCxnSpPr>
        <p:spPr>
          <a:xfrm>
            <a:off x="1633120" y="2562172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93" name="Google Shape;3693;p32"/>
          <p:cNvCxnSpPr/>
          <p:nvPr/>
        </p:nvCxnSpPr>
        <p:spPr>
          <a:xfrm>
            <a:off x="1633120" y="2641975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94" name="Google Shape;3694;p32"/>
          <p:cNvCxnSpPr/>
          <p:nvPr/>
        </p:nvCxnSpPr>
        <p:spPr>
          <a:xfrm>
            <a:off x="1764154" y="2646561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95" name="Google Shape;3695;p32"/>
          <p:cNvSpPr/>
          <p:nvPr/>
        </p:nvSpPr>
        <p:spPr>
          <a:xfrm rot="10800000">
            <a:off x="1687390" y="2836441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96" name="Google Shape;3696;p32"/>
          <p:cNvCxnSpPr/>
          <p:nvPr/>
        </p:nvCxnSpPr>
        <p:spPr>
          <a:xfrm>
            <a:off x="2246191" y="2360356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97" name="Google Shape;3697;p32"/>
          <p:cNvCxnSpPr/>
          <p:nvPr/>
        </p:nvCxnSpPr>
        <p:spPr>
          <a:xfrm rot="10800000">
            <a:off x="1760760" y="2360356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98" name="Google Shape;3698;p32"/>
          <p:cNvCxnSpPr>
            <a:endCxn id="3695" idx="3"/>
          </p:cNvCxnSpPr>
          <p:nvPr/>
        </p:nvCxnSpPr>
        <p:spPr>
          <a:xfrm flipH="1">
            <a:off x="1764190" y="2746141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99" name="Google Shape;3699;p32"/>
          <p:cNvCxnSpPr/>
          <p:nvPr/>
        </p:nvCxnSpPr>
        <p:spPr>
          <a:xfrm rot="10800000">
            <a:off x="1764154" y="2360237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700" name="Google Shape;3700;p32"/>
          <p:cNvGrpSpPr/>
          <p:nvPr/>
        </p:nvGrpSpPr>
        <p:grpSpPr>
          <a:xfrm>
            <a:off x="2321768" y="2920940"/>
            <a:ext cx="102413" cy="1039810"/>
            <a:chOff x="5649100" y="1637966"/>
            <a:chExt cx="384000" cy="3898800"/>
          </a:xfrm>
        </p:grpSpPr>
        <p:sp>
          <p:nvSpPr>
            <p:cNvPr id="3701" name="Google Shape;3701;p32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2" name="Google Shape;3702;p32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703" name="Google Shape;3703;p32"/>
            <p:cNvCxnSpPr>
              <a:stCxn id="3701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04" name="Google Shape;3704;p32"/>
            <p:cNvCxnSpPr>
              <a:stCxn id="3702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705" name="Google Shape;3705;p32"/>
          <p:cNvCxnSpPr/>
          <p:nvPr/>
        </p:nvCxnSpPr>
        <p:spPr>
          <a:xfrm>
            <a:off x="1517113" y="3098684"/>
            <a:ext cx="10365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06" name="Google Shape;3706;p32"/>
          <p:cNvCxnSpPr/>
          <p:nvPr/>
        </p:nvCxnSpPr>
        <p:spPr>
          <a:xfrm>
            <a:off x="2074466" y="3098684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07" name="Google Shape;3707;p32"/>
          <p:cNvCxnSpPr/>
          <p:nvPr/>
        </p:nvCxnSpPr>
        <p:spPr>
          <a:xfrm>
            <a:off x="1987096" y="3225218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08" name="Google Shape;3708;p32"/>
          <p:cNvCxnSpPr/>
          <p:nvPr/>
        </p:nvCxnSpPr>
        <p:spPr>
          <a:xfrm>
            <a:off x="1905754" y="3393929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09" name="Google Shape;3709;p32"/>
          <p:cNvCxnSpPr/>
          <p:nvPr/>
        </p:nvCxnSpPr>
        <p:spPr>
          <a:xfrm rot="10800000">
            <a:off x="1987096" y="3285642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10" name="Google Shape;3710;p32"/>
          <p:cNvCxnSpPr/>
          <p:nvPr/>
        </p:nvCxnSpPr>
        <p:spPr>
          <a:xfrm>
            <a:off x="1976697" y="3282461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11" name="Google Shape;3711;p32"/>
          <p:cNvCxnSpPr/>
          <p:nvPr/>
        </p:nvCxnSpPr>
        <p:spPr>
          <a:xfrm>
            <a:off x="2155808" y="3276435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12" name="Google Shape;3712;p32"/>
          <p:cNvCxnSpPr/>
          <p:nvPr/>
        </p:nvCxnSpPr>
        <p:spPr>
          <a:xfrm>
            <a:off x="2146809" y="3393929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13" name="Google Shape;3713;p32"/>
          <p:cNvCxnSpPr/>
          <p:nvPr/>
        </p:nvCxnSpPr>
        <p:spPr>
          <a:xfrm>
            <a:off x="1764154" y="3490338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14" name="Google Shape;3714;p32"/>
          <p:cNvCxnSpPr/>
          <p:nvPr/>
        </p:nvCxnSpPr>
        <p:spPr>
          <a:xfrm>
            <a:off x="1633120" y="3601772"/>
            <a:ext cx="2622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15" name="Google Shape;3715;p32"/>
          <p:cNvCxnSpPr/>
          <p:nvPr/>
        </p:nvCxnSpPr>
        <p:spPr>
          <a:xfrm>
            <a:off x="1633120" y="3681575"/>
            <a:ext cx="2622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16" name="Google Shape;3716;p32"/>
          <p:cNvCxnSpPr/>
          <p:nvPr/>
        </p:nvCxnSpPr>
        <p:spPr>
          <a:xfrm>
            <a:off x="1764154" y="3686161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17" name="Google Shape;3717;p32"/>
          <p:cNvSpPr/>
          <p:nvPr/>
        </p:nvSpPr>
        <p:spPr>
          <a:xfrm rot="10800000">
            <a:off x="1687390" y="3876041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18" name="Google Shape;3718;p32"/>
          <p:cNvCxnSpPr/>
          <p:nvPr/>
        </p:nvCxnSpPr>
        <p:spPr>
          <a:xfrm>
            <a:off x="2246191" y="3399956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19" name="Google Shape;3719;p32"/>
          <p:cNvCxnSpPr/>
          <p:nvPr/>
        </p:nvCxnSpPr>
        <p:spPr>
          <a:xfrm rot="10800000">
            <a:off x="1760760" y="3399956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20" name="Google Shape;3720;p32"/>
          <p:cNvCxnSpPr>
            <a:endCxn id="3717" idx="3"/>
          </p:cNvCxnSpPr>
          <p:nvPr/>
        </p:nvCxnSpPr>
        <p:spPr>
          <a:xfrm flipH="1">
            <a:off x="1764190" y="3785741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21" name="Google Shape;3721;p32"/>
          <p:cNvCxnSpPr/>
          <p:nvPr/>
        </p:nvCxnSpPr>
        <p:spPr>
          <a:xfrm rot="10800000">
            <a:off x="1764154" y="3399837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722" name="Google Shape;3722;p32"/>
          <p:cNvGrpSpPr/>
          <p:nvPr/>
        </p:nvGrpSpPr>
        <p:grpSpPr>
          <a:xfrm>
            <a:off x="2321768" y="3980215"/>
            <a:ext cx="102413" cy="1039810"/>
            <a:chOff x="5649100" y="1637966"/>
            <a:chExt cx="384000" cy="3898800"/>
          </a:xfrm>
        </p:grpSpPr>
        <p:sp>
          <p:nvSpPr>
            <p:cNvPr id="3723" name="Google Shape;3723;p32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4" name="Google Shape;3724;p32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725" name="Google Shape;3725;p32"/>
            <p:cNvCxnSpPr>
              <a:stCxn id="3723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26" name="Google Shape;3726;p32"/>
            <p:cNvCxnSpPr>
              <a:stCxn id="3724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727" name="Google Shape;3727;p32"/>
          <p:cNvCxnSpPr/>
          <p:nvPr/>
        </p:nvCxnSpPr>
        <p:spPr>
          <a:xfrm>
            <a:off x="1517113" y="4157959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28" name="Google Shape;3728;p32"/>
          <p:cNvCxnSpPr/>
          <p:nvPr/>
        </p:nvCxnSpPr>
        <p:spPr>
          <a:xfrm>
            <a:off x="2074466" y="4157959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29" name="Google Shape;3729;p32"/>
          <p:cNvCxnSpPr/>
          <p:nvPr/>
        </p:nvCxnSpPr>
        <p:spPr>
          <a:xfrm>
            <a:off x="1987096" y="4284493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0" name="Google Shape;3730;p32"/>
          <p:cNvCxnSpPr/>
          <p:nvPr/>
        </p:nvCxnSpPr>
        <p:spPr>
          <a:xfrm>
            <a:off x="1905754" y="4453204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1" name="Google Shape;3731;p32"/>
          <p:cNvCxnSpPr/>
          <p:nvPr/>
        </p:nvCxnSpPr>
        <p:spPr>
          <a:xfrm rot="10800000">
            <a:off x="1987096" y="4344917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2" name="Google Shape;3732;p32"/>
          <p:cNvCxnSpPr/>
          <p:nvPr/>
        </p:nvCxnSpPr>
        <p:spPr>
          <a:xfrm>
            <a:off x="1976697" y="4341736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3" name="Google Shape;3733;p32"/>
          <p:cNvCxnSpPr/>
          <p:nvPr/>
        </p:nvCxnSpPr>
        <p:spPr>
          <a:xfrm>
            <a:off x="2155808" y="4335710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4" name="Google Shape;3734;p32"/>
          <p:cNvCxnSpPr/>
          <p:nvPr/>
        </p:nvCxnSpPr>
        <p:spPr>
          <a:xfrm>
            <a:off x="2146809" y="4453204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5" name="Google Shape;3735;p32"/>
          <p:cNvCxnSpPr/>
          <p:nvPr/>
        </p:nvCxnSpPr>
        <p:spPr>
          <a:xfrm>
            <a:off x="1764154" y="4549613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6" name="Google Shape;3736;p32"/>
          <p:cNvCxnSpPr/>
          <p:nvPr/>
        </p:nvCxnSpPr>
        <p:spPr>
          <a:xfrm>
            <a:off x="1633120" y="4661047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7" name="Google Shape;3737;p32"/>
          <p:cNvCxnSpPr/>
          <p:nvPr/>
        </p:nvCxnSpPr>
        <p:spPr>
          <a:xfrm>
            <a:off x="1633120" y="4740850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8" name="Google Shape;3738;p32"/>
          <p:cNvCxnSpPr/>
          <p:nvPr/>
        </p:nvCxnSpPr>
        <p:spPr>
          <a:xfrm>
            <a:off x="1764154" y="4745436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39" name="Google Shape;3739;p32"/>
          <p:cNvSpPr/>
          <p:nvPr/>
        </p:nvSpPr>
        <p:spPr>
          <a:xfrm rot="10800000">
            <a:off x="1687390" y="4935316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40" name="Google Shape;3740;p32"/>
          <p:cNvCxnSpPr/>
          <p:nvPr/>
        </p:nvCxnSpPr>
        <p:spPr>
          <a:xfrm>
            <a:off x="2246191" y="4459231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41" name="Google Shape;3741;p32"/>
          <p:cNvCxnSpPr/>
          <p:nvPr/>
        </p:nvCxnSpPr>
        <p:spPr>
          <a:xfrm rot="10800000">
            <a:off x="1760760" y="4459231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42" name="Google Shape;3742;p32"/>
          <p:cNvCxnSpPr>
            <a:endCxn id="3739" idx="3"/>
          </p:cNvCxnSpPr>
          <p:nvPr/>
        </p:nvCxnSpPr>
        <p:spPr>
          <a:xfrm flipH="1">
            <a:off x="1764190" y="4845016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43" name="Google Shape;3743;p32"/>
          <p:cNvCxnSpPr/>
          <p:nvPr/>
        </p:nvCxnSpPr>
        <p:spPr>
          <a:xfrm rot="10800000">
            <a:off x="1764154" y="4459112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744" name="Google Shape;3744;p32"/>
          <p:cNvGrpSpPr/>
          <p:nvPr/>
        </p:nvGrpSpPr>
        <p:grpSpPr>
          <a:xfrm>
            <a:off x="3384318" y="1876415"/>
            <a:ext cx="102413" cy="1039810"/>
            <a:chOff x="5649100" y="1637966"/>
            <a:chExt cx="384000" cy="3898800"/>
          </a:xfrm>
        </p:grpSpPr>
        <p:sp>
          <p:nvSpPr>
            <p:cNvPr id="3745" name="Google Shape;3745;p32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6" name="Google Shape;3746;p32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747" name="Google Shape;3747;p32"/>
            <p:cNvCxnSpPr>
              <a:stCxn id="3745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8" name="Google Shape;3748;p32"/>
            <p:cNvCxnSpPr>
              <a:stCxn id="3746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749" name="Google Shape;3749;p32"/>
          <p:cNvCxnSpPr/>
          <p:nvPr/>
        </p:nvCxnSpPr>
        <p:spPr>
          <a:xfrm>
            <a:off x="2579663" y="2054159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50" name="Google Shape;3750;p32"/>
          <p:cNvCxnSpPr/>
          <p:nvPr/>
        </p:nvCxnSpPr>
        <p:spPr>
          <a:xfrm>
            <a:off x="3137016" y="2054159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51" name="Google Shape;3751;p32"/>
          <p:cNvCxnSpPr/>
          <p:nvPr/>
        </p:nvCxnSpPr>
        <p:spPr>
          <a:xfrm>
            <a:off x="3049646" y="2180693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52" name="Google Shape;3752;p32"/>
          <p:cNvCxnSpPr/>
          <p:nvPr/>
        </p:nvCxnSpPr>
        <p:spPr>
          <a:xfrm>
            <a:off x="2968304" y="2349404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53" name="Google Shape;3753;p32"/>
          <p:cNvCxnSpPr/>
          <p:nvPr/>
        </p:nvCxnSpPr>
        <p:spPr>
          <a:xfrm rot="10800000">
            <a:off x="3049646" y="2241117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54" name="Google Shape;3754;p32"/>
          <p:cNvCxnSpPr/>
          <p:nvPr/>
        </p:nvCxnSpPr>
        <p:spPr>
          <a:xfrm>
            <a:off x="3039247" y="2237936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55" name="Google Shape;3755;p32"/>
          <p:cNvCxnSpPr/>
          <p:nvPr/>
        </p:nvCxnSpPr>
        <p:spPr>
          <a:xfrm>
            <a:off x="3218358" y="2231910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56" name="Google Shape;3756;p32"/>
          <p:cNvCxnSpPr/>
          <p:nvPr/>
        </p:nvCxnSpPr>
        <p:spPr>
          <a:xfrm>
            <a:off x="3209359" y="2349404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57" name="Google Shape;3757;p32"/>
          <p:cNvCxnSpPr/>
          <p:nvPr/>
        </p:nvCxnSpPr>
        <p:spPr>
          <a:xfrm>
            <a:off x="2826704" y="2445813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58" name="Google Shape;3758;p32"/>
          <p:cNvCxnSpPr/>
          <p:nvPr/>
        </p:nvCxnSpPr>
        <p:spPr>
          <a:xfrm>
            <a:off x="2695670" y="2557247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59" name="Google Shape;3759;p32"/>
          <p:cNvCxnSpPr/>
          <p:nvPr/>
        </p:nvCxnSpPr>
        <p:spPr>
          <a:xfrm>
            <a:off x="2695670" y="2637050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60" name="Google Shape;3760;p32"/>
          <p:cNvCxnSpPr/>
          <p:nvPr/>
        </p:nvCxnSpPr>
        <p:spPr>
          <a:xfrm>
            <a:off x="2826704" y="2641636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61" name="Google Shape;3761;p32"/>
          <p:cNvSpPr/>
          <p:nvPr/>
        </p:nvSpPr>
        <p:spPr>
          <a:xfrm rot="10800000">
            <a:off x="2749940" y="2831516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62" name="Google Shape;3762;p32"/>
          <p:cNvCxnSpPr/>
          <p:nvPr/>
        </p:nvCxnSpPr>
        <p:spPr>
          <a:xfrm>
            <a:off x="3308741" y="2355431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63" name="Google Shape;3763;p32"/>
          <p:cNvCxnSpPr/>
          <p:nvPr/>
        </p:nvCxnSpPr>
        <p:spPr>
          <a:xfrm rot="10800000">
            <a:off x="2823310" y="2355431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64" name="Google Shape;3764;p32"/>
          <p:cNvCxnSpPr>
            <a:endCxn id="3761" idx="3"/>
          </p:cNvCxnSpPr>
          <p:nvPr/>
        </p:nvCxnSpPr>
        <p:spPr>
          <a:xfrm flipH="1">
            <a:off x="2826740" y="2741216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65" name="Google Shape;3765;p32"/>
          <p:cNvCxnSpPr/>
          <p:nvPr/>
        </p:nvCxnSpPr>
        <p:spPr>
          <a:xfrm rot="10800000">
            <a:off x="2826704" y="2355312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766" name="Google Shape;3766;p32"/>
          <p:cNvGrpSpPr/>
          <p:nvPr/>
        </p:nvGrpSpPr>
        <p:grpSpPr>
          <a:xfrm>
            <a:off x="3384318" y="2916015"/>
            <a:ext cx="102413" cy="1039810"/>
            <a:chOff x="5649100" y="1637966"/>
            <a:chExt cx="384000" cy="3898800"/>
          </a:xfrm>
        </p:grpSpPr>
        <p:sp>
          <p:nvSpPr>
            <p:cNvPr id="3767" name="Google Shape;3767;p32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8" name="Google Shape;3768;p32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769" name="Google Shape;3769;p32"/>
            <p:cNvCxnSpPr>
              <a:stCxn id="3767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70" name="Google Shape;3770;p32"/>
            <p:cNvCxnSpPr>
              <a:stCxn id="3768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771" name="Google Shape;3771;p32"/>
          <p:cNvCxnSpPr/>
          <p:nvPr/>
        </p:nvCxnSpPr>
        <p:spPr>
          <a:xfrm>
            <a:off x="2579663" y="3093759"/>
            <a:ext cx="10365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72" name="Google Shape;3772;p32"/>
          <p:cNvCxnSpPr/>
          <p:nvPr/>
        </p:nvCxnSpPr>
        <p:spPr>
          <a:xfrm>
            <a:off x="3137016" y="3093759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73" name="Google Shape;3773;p32"/>
          <p:cNvCxnSpPr/>
          <p:nvPr/>
        </p:nvCxnSpPr>
        <p:spPr>
          <a:xfrm>
            <a:off x="3049646" y="3220293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74" name="Google Shape;3774;p32"/>
          <p:cNvCxnSpPr/>
          <p:nvPr/>
        </p:nvCxnSpPr>
        <p:spPr>
          <a:xfrm>
            <a:off x="2968304" y="3389004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75" name="Google Shape;3775;p32"/>
          <p:cNvCxnSpPr/>
          <p:nvPr/>
        </p:nvCxnSpPr>
        <p:spPr>
          <a:xfrm rot="10800000">
            <a:off x="3049646" y="3280717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76" name="Google Shape;3776;p32"/>
          <p:cNvCxnSpPr/>
          <p:nvPr/>
        </p:nvCxnSpPr>
        <p:spPr>
          <a:xfrm>
            <a:off x="3039247" y="3277536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77" name="Google Shape;3777;p32"/>
          <p:cNvCxnSpPr/>
          <p:nvPr/>
        </p:nvCxnSpPr>
        <p:spPr>
          <a:xfrm>
            <a:off x="3218358" y="3271510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78" name="Google Shape;3778;p32"/>
          <p:cNvCxnSpPr/>
          <p:nvPr/>
        </p:nvCxnSpPr>
        <p:spPr>
          <a:xfrm>
            <a:off x="3209359" y="3389004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79" name="Google Shape;3779;p32"/>
          <p:cNvCxnSpPr/>
          <p:nvPr/>
        </p:nvCxnSpPr>
        <p:spPr>
          <a:xfrm>
            <a:off x="2826704" y="3485413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80" name="Google Shape;3780;p32"/>
          <p:cNvCxnSpPr/>
          <p:nvPr/>
        </p:nvCxnSpPr>
        <p:spPr>
          <a:xfrm>
            <a:off x="2695670" y="3596847"/>
            <a:ext cx="2622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81" name="Google Shape;3781;p32"/>
          <p:cNvCxnSpPr/>
          <p:nvPr/>
        </p:nvCxnSpPr>
        <p:spPr>
          <a:xfrm>
            <a:off x="2695670" y="3676650"/>
            <a:ext cx="2622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82" name="Google Shape;3782;p32"/>
          <p:cNvCxnSpPr/>
          <p:nvPr/>
        </p:nvCxnSpPr>
        <p:spPr>
          <a:xfrm>
            <a:off x="2826704" y="3681236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83" name="Google Shape;3783;p32"/>
          <p:cNvSpPr/>
          <p:nvPr/>
        </p:nvSpPr>
        <p:spPr>
          <a:xfrm rot="10800000">
            <a:off x="2749940" y="3871116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84" name="Google Shape;3784;p32"/>
          <p:cNvCxnSpPr/>
          <p:nvPr/>
        </p:nvCxnSpPr>
        <p:spPr>
          <a:xfrm>
            <a:off x="3308741" y="3395031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85" name="Google Shape;3785;p32"/>
          <p:cNvCxnSpPr/>
          <p:nvPr/>
        </p:nvCxnSpPr>
        <p:spPr>
          <a:xfrm rot="10800000">
            <a:off x="2823310" y="3395031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86" name="Google Shape;3786;p32"/>
          <p:cNvCxnSpPr>
            <a:endCxn id="3783" idx="3"/>
          </p:cNvCxnSpPr>
          <p:nvPr/>
        </p:nvCxnSpPr>
        <p:spPr>
          <a:xfrm flipH="1">
            <a:off x="2826740" y="3780816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87" name="Google Shape;3787;p32"/>
          <p:cNvCxnSpPr/>
          <p:nvPr/>
        </p:nvCxnSpPr>
        <p:spPr>
          <a:xfrm rot="10800000">
            <a:off x="2826704" y="3394912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788" name="Google Shape;3788;p32"/>
          <p:cNvGrpSpPr/>
          <p:nvPr/>
        </p:nvGrpSpPr>
        <p:grpSpPr>
          <a:xfrm>
            <a:off x="3384318" y="3975290"/>
            <a:ext cx="102413" cy="1039810"/>
            <a:chOff x="5649100" y="1637966"/>
            <a:chExt cx="384000" cy="3898800"/>
          </a:xfrm>
        </p:grpSpPr>
        <p:sp>
          <p:nvSpPr>
            <p:cNvPr id="3789" name="Google Shape;3789;p32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0" name="Google Shape;3790;p32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791" name="Google Shape;3791;p32"/>
            <p:cNvCxnSpPr>
              <a:stCxn id="3789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92" name="Google Shape;3792;p32"/>
            <p:cNvCxnSpPr>
              <a:stCxn id="3790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793" name="Google Shape;3793;p32"/>
          <p:cNvCxnSpPr/>
          <p:nvPr/>
        </p:nvCxnSpPr>
        <p:spPr>
          <a:xfrm>
            <a:off x="2579663" y="4153034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4" name="Google Shape;3794;p32"/>
          <p:cNvCxnSpPr/>
          <p:nvPr/>
        </p:nvCxnSpPr>
        <p:spPr>
          <a:xfrm>
            <a:off x="3137016" y="4153034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5" name="Google Shape;3795;p32"/>
          <p:cNvCxnSpPr/>
          <p:nvPr/>
        </p:nvCxnSpPr>
        <p:spPr>
          <a:xfrm>
            <a:off x="3049646" y="4279568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6" name="Google Shape;3796;p32"/>
          <p:cNvCxnSpPr/>
          <p:nvPr/>
        </p:nvCxnSpPr>
        <p:spPr>
          <a:xfrm>
            <a:off x="2968304" y="4448279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7" name="Google Shape;3797;p32"/>
          <p:cNvCxnSpPr/>
          <p:nvPr/>
        </p:nvCxnSpPr>
        <p:spPr>
          <a:xfrm rot="10800000">
            <a:off x="3049646" y="4339992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8" name="Google Shape;3798;p32"/>
          <p:cNvCxnSpPr/>
          <p:nvPr/>
        </p:nvCxnSpPr>
        <p:spPr>
          <a:xfrm>
            <a:off x="3039247" y="4336811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9" name="Google Shape;3799;p32"/>
          <p:cNvCxnSpPr/>
          <p:nvPr/>
        </p:nvCxnSpPr>
        <p:spPr>
          <a:xfrm>
            <a:off x="3218358" y="4330785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0" name="Google Shape;3800;p32"/>
          <p:cNvCxnSpPr/>
          <p:nvPr/>
        </p:nvCxnSpPr>
        <p:spPr>
          <a:xfrm>
            <a:off x="3209359" y="4448279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1" name="Google Shape;3801;p32"/>
          <p:cNvCxnSpPr/>
          <p:nvPr/>
        </p:nvCxnSpPr>
        <p:spPr>
          <a:xfrm>
            <a:off x="2826704" y="4544688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2" name="Google Shape;3802;p32"/>
          <p:cNvCxnSpPr/>
          <p:nvPr/>
        </p:nvCxnSpPr>
        <p:spPr>
          <a:xfrm>
            <a:off x="2695670" y="4656122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3" name="Google Shape;3803;p32"/>
          <p:cNvCxnSpPr/>
          <p:nvPr/>
        </p:nvCxnSpPr>
        <p:spPr>
          <a:xfrm>
            <a:off x="2695670" y="4735925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4" name="Google Shape;3804;p32"/>
          <p:cNvCxnSpPr/>
          <p:nvPr/>
        </p:nvCxnSpPr>
        <p:spPr>
          <a:xfrm>
            <a:off x="2826704" y="4740511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05" name="Google Shape;3805;p32"/>
          <p:cNvSpPr/>
          <p:nvPr/>
        </p:nvSpPr>
        <p:spPr>
          <a:xfrm rot="10800000">
            <a:off x="2749940" y="4930391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06" name="Google Shape;3806;p32"/>
          <p:cNvCxnSpPr/>
          <p:nvPr/>
        </p:nvCxnSpPr>
        <p:spPr>
          <a:xfrm>
            <a:off x="3308741" y="4454306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7" name="Google Shape;3807;p32"/>
          <p:cNvCxnSpPr/>
          <p:nvPr/>
        </p:nvCxnSpPr>
        <p:spPr>
          <a:xfrm rot="10800000">
            <a:off x="2823310" y="4454306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8" name="Google Shape;3808;p32"/>
          <p:cNvCxnSpPr>
            <a:endCxn id="3805" idx="3"/>
          </p:cNvCxnSpPr>
          <p:nvPr/>
        </p:nvCxnSpPr>
        <p:spPr>
          <a:xfrm flipH="1">
            <a:off x="2826740" y="4840091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9" name="Google Shape;3809;p32"/>
          <p:cNvCxnSpPr/>
          <p:nvPr/>
        </p:nvCxnSpPr>
        <p:spPr>
          <a:xfrm rot="10800000">
            <a:off x="2826704" y="4454187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810" name="Google Shape;3810;p32"/>
          <p:cNvGrpSpPr/>
          <p:nvPr/>
        </p:nvGrpSpPr>
        <p:grpSpPr>
          <a:xfrm>
            <a:off x="4367043" y="1866590"/>
            <a:ext cx="102413" cy="1039810"/>
            <a:chOff x="5649100" y="1637966"/>
            <a:chExt cx="384000" cy="3898800"/>
          </a:xfrm>
        </p:grpSpPr>
        <p:sp>
          <p:nvSpPr>
            <p:cNvPr id="3811" name="Google Shape;3811;p32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2" name="Google Shape;3812;p32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813" name="Google Shape;3813;p32"/>
            <p:cNvCxnSpPr>
              <a:stCxn id="3811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14" name="Google Shape;3814;p32"/>
            <p:cNvCxnSpPr>
              <a:stCxn id="3812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815" name="Google Shape;3815;p32"/>
          <p:cNvCxnSpPr/>
          <p:nvPr/>
        </p:nvCxnSpPr>
        <p:spPr>
          <a:xfrm>
            <a:off x="3562388" y="2044334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16" name="Google Shape;3816;p32"/>
          <p:cNvCxnSpPr/>
          <p:nvPr/>
        </p:nvCxnSpPr>
        <p:spPr>
          <a:xfrm>
            <a:off x="4119741" y="2044334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17" name="Google Shape;3817;p32"/>
          <p:cNvCxnSpPr/>
          <p:nvPr/>
        </p:nvCxnSpPr>
        <p:spPr>
          <a:xfrm>
            <a:off x="4032371" y="2170868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18" name="Google Shape;3818;p32"/>
          <p:cNvCxnSpPr/>
          <p:nvPr/>
        </p:nvCxnSpPr>
        <p:spPr>
          <a:xfrm>
            <a:off x="3951029" y="2339579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19" name="Google Shape;3819;p32"/>
          <p:cNvCxnSpPr/>
          <p:nvPr/>
        </p:nvCxnSpPr>
        <p:spPr>
          <a:xfrm rot="10800000">
            <a:off x="4032371" y="2231292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0" name="Google Shape;3820;p32"/>
          <p:cNvCxnSpPr/>
          <p:nvPr/>
        </p:nvCxnSpPr>
        <p:spPr>
          <a:xfrm>
            <a:off x="4021972" y="2228111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1" name="Google Shape;3821;p32"/>
          <p:cNvCxnSpPr/>
          <p:nvPr/>
        </p:nvCxnSpPr>
        <p:spPr>
          <a:xfrm>
            <a:off x="4201083" y="2222085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2" name="Google Shape;3822;p32"/>
          <p:cNvCxnSpPr/>
          <p:nvPr/>
        </p:nvCxnSpPr>
        <p:spPr>
          <a:xfrm>
            <a:off x="4192084" y="2339579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3" name="Google Shape;3823;p32"/>
          <p:cNvCxnSpPr/>
          <p:nvPr/>
        </p:nvCxnSpPr>
        <p:spPr>
          <a:xfrm>
            <a:off x="3809429" y="2435988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4" name="Google Shape;3824;p32"/>
          <p:cNvCxnSpPr/>
          <p:nvPr/>
        </p:nvCxnSpPr>
        <p:spPr>
          <a:xfrm>
            <a:off x="3678395" y="2547422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5" name="Google Shape;3825;p32"/>
          <p:cNvCxnSpPr/>
          <p:nvPr/>
        </p:nvCxnSpPr>
        <p:spPr>
          <a:xfrm>
            <a:off x="3678395" y="2627225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6" name="Google Shape;3826;p32"/>
          <p:cNvCxnSpPr/>
          <p:nvPr/>
        </p:nvCxnSpPr>
        <p:spPr>
          <a:xfrm>
            <a:off x="3809429" y="2631811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27" name="Google Shape;3827;p32"/>
          <p:cNvSpPr/>
          <p:nvPr/>
        </p:nvSpPr>
        <p:spPr>
          <a:xfrm rot="10800000">
            <a:off x="3732665" y="2821691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28" name="Google Shape;3828;p32"/>
          <p:cNvCxnSpPr/>
          <p:nvPr/>
        </p:nvCxnSpPr>
        <p:spPr>
          <a:xfrm>
            <a:off x="4291466" y="2345606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9" name="Google Shape;3829;p32"/>
          <p:cNvCxnSpPr/>
          <p:nvPr/>
        </p:nvCxnSpPr>
        <p:spPr>
          <a:xfrm rot="10800000">
            <a:off x="3806035" y="2345606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30" name="Google Shape;3830;p32"/>
          <p:cNvCxnSpPr>
            <a:endCxn id="3827" idx="3"/>
          </p:cNvCxnSpPr>
          <p:nvPr/>
        </p:nvCxnSpPr>
        <p:spPr>
          <a:xfrm flipH="1">
            <a:off x="3809465" y="2731391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31" name="Google Shape;3831;p32"/>
          <p:cNvCxnSpPr/>
          <p:nvPr/>
        </p:nvCxnSpPr>
        <p:spPr>
          <a:xfrm rot="10800000">
            <a:off x="3809429" y="2345487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832" name="Google Shape;3832;p32"/>
          <p:cNvGrpSpPr/>
          <p:nvPr/>
        </p:nvGrpSpPr>
        <p:grpSpPr>
          <a:xfrm>
            <a:off x="4367043" y="2906190"/>
            <a:ext cx="102413" cy="1039810"/>
            <a:chOff x="5649100" y="1637966"/>
            <a:chExt cx="384000" cy="3898800"/>
          </a:xfrm>
        </p:grpSpPr>
        <p:sp>
          <p:nvSpPr>
            <p:cNvPr id="3833" name="Google Shape;3833;p32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4" name="Google Shape;3834;p32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835" name="Google Shape;3835;p32"/>
            <p:cNvCxnSpPr>
              <a:stCxn id="3833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36" name="Google Shape;3836;p32"/>
            <p:cNvCxnSpPr>
              <a:stCxn id="3834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837" name="Google Shape;3837;p32"/>
          <p:cNvCxnSpPr/>
          <p:nvPr/>
        </p:nvCxnSpPr>
        <p:spPr>
          <a:xfrm>
            <a:off x="3562388" y="3083934"/>
            <a:ext cx="10365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38" name="Google Shape;3838;p32"/>
          <p:cNvCxnSpPr/>
          <p:nvPr/>
        </p:nvCxnSpPr>
        <p:spPr>
          <a:xfrm>
            <a:off x="4119741" y="3083934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39" name="Google Shape;3839;p32"/>
          <p:cNvCxnSpPr/>
          <p:nvPr/>
        </p:nvCxnSpPr>
        <p:spPr>
          <a:xfrm>
            <a:off x="4032371" y="3210468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40" name="Google Shape;3840;p32"/>
          <p:cNvCxnSpPr/>
          <p:nvPr/>
        </p:nvCxnSpPr>
        <p:spPr>
          <a:xfrm>
            <a:off x="3951029" y="3379179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41" name="Google Shape;3841;p32"/>
          <p:cNvCxnSpPr/>
          <p:nvPr/>
        </p:nvCxnSpPr>
        <p:spPr>
          <a:xfrm rot="10800000">
            <a:off x="4032371" y="3270892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42" name="Google Shape;3842;p32"/>
          <p:cNvCxnSpPr/>
          <p:nvPr/>
        </p:nvCxnSpPr>
        <p:spPr>
          <a:xfrm>
            <a:off x="4021972" y="3267711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43" name="Google Shape;3843;p32"/>
          <p:cNvCxnSpPr/>
          <p:nvPr/>
        </p:nvCxnSpPr>
        <p:spPr>
          <a:xfrm>
            <a:off x="4201083" y="3261685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44" name="Google Shape;3844;p32"/>
          <p:cNvCxnSpPr/>
          <p:nvPr/>
        </p:nvCxnSpPr>
        <p:spPr>
          <a:xfrm>
            <a:off x="4192084" y="3379179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45" name="Google Shape;3845;p32"/>
          <p:cNvCxnSpPr/>
          <p:nvPr/>
        </p:nvCxnSpPr>
        <p:spPr>
          <a:xfrm>
            <a:off x="3809429" y="3475588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46" name="Google Shape;3846;p32"/>
          <p:cNvCxnSpPr/>
          <p:nvPr/>
        </p:nvCxnSpPr>
        <p:spPr>
          <a:xfrm>
            <a:off x="3678395" y="3587022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47" name="Google Shape;3847;p32"/>
          <p:cNvCxnSpPr/>
          <p:nvPr/>
        </p:nvCxnSpPr>
        <p:spPr>
          <a:xfrm>
            <a:off x="3678395" y="3666825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48" name="Google Shape;3848;p32"/>
          <p:cNvCxnSpPr/>
          <p:nvPr/>
        </p:nvCxnSpPr>
        <p:spPr>
          <a:xfrm>
            <a:off x="3809429" y="3671411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49" name="Google Shape;3849;p32"/>
          <p:cNvSpPr/>
          <p:nvPr/>
        </p:nvSpPr>
        <p:spPr>
          <a:xfrm rot="10800000">
            <a:off x="3732665" y="3861291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50" name="Google Shape;3850;p32"/>
          <p:cNvCxnSpPr/>
          <p:nvPr/>
        </p:nvCxnSpPr>
        <p:spPr>
          <a:xfrm>
            <a:off x="4291466" y="3385206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1" name="Google Shape;3851;p32"/>
          <p:cNvCxnSpPr/>
          <p:nvPr/>
        </p:nvCxnSpPr>
        <p:spPr>
          <a:xfrm rot="10800000">
            <a:off x="3806035" y="3385206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2" name="Google Shape;3852;p32"/>
          <p:cNvCxnSpPr>
            <a:endCxn id="3849" idx="3"/>
          </p:cNvCxnSpPr>
          <p:nvPr/>
        </p:nvCxnSpPr>
        <p:spPr>
          <a:xfrm flipH="1">
            <a:off x="3809465" y="3770991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3" name="Google Shape;3853;p32"/>
          <p:cNvCxnSpPr/>
          <p:nvPr/>
        </p:nvCxnSpPr>
        <p:spPr>
          <a:xfrm rot="10800000">
            <a:off x="3809429" y="3385087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854" name="Google Shape;3854;p32"/>
          <p:cNvGrpSpPr/>
          <p:nvPr/>
        </p:nvGrpSpPr>
        <p:grpSpPr>
          <a:xfrm>
            <a:off x="4367043" y="3965465"/>
            <a:ext cx="102413" cy="1039810"/>
            <a:chOff x="5649100" y="1637966"/>
            <a:chExt cx="384000" cy="3898800"/>
          </a:xfrm>
        </p:grpSpPr>
        <p:sp>
          <p:nvSpPr>
            <p:cNvPr id="3855" name="Google Shape;3855;p32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6" name="Google Shape;3856;p32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857" name="Google Shape;3857;p32"/>
            <p:cNvCxnSpPr>
              <a:stCxn id="3855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58" name="Google Shape;3858;p32"/>
            <p:cNvCxnSpPr>
              <a:stCxn id="3856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859" name="Google Shape;3859;p32"/>
          <p:cNvCxnSpPr/>
          <p:nvPr/>
        </p:nvCxnSpPr>
        <p:spPr>
          <a:xfrm>
            <a:off x="3562388" y="4143209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0" name="Google Shape;3860;p32"/>
          <p:cNvCxnSpPr/>
          <p:nvPr/>
        </p:nvCxnSpPr>
        <p:spPr>
          <a:xfrm>
            <a:off x="4119741" y="4143209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1" name="Google Shape;3861;p32"/>
          <p:cNvCxnSpPr/>
          <p:nvPr/>
        </p:nvCxnSpPr>
        <p:spPr>
          <a:xfrm>
            <a:off x="4032371" y="4269743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2" name="Google Shape;3862;p32"/>
          <p:cNvCxnSpPr/>
          <p:nvPr/>
        </p:nvCxnSpPr>
        <p:spPr>
          <a:xfrm>
            <a:off x="3951029" y="4438454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3" name="Google Shape;3863;p32"/>
          <p:cNvCxnSpPr/>
          <p:nvPr/>
        </p:nvCxnSpPr>
        <p:spPr>
          <a:xfrm rot="10800000">
            <a:off x="4032371" y="4330167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4" name="Google Shape;3864;p32"/>
          <p:cNvCxnSpPr/>
          <p:nvPr/>
        </p:nvCxnSpPr>
        <p:spPr>
          <a:xfrm>
            <a:off x="4021972" y="4326986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5" name="Google Shape;3865;p32"/>
          <p:cNvCxnSpPr/>
          <p:nvPr/>
        </p:nvCxnSpPr>
        <p:spPr>
          <a:xfrm>
            <a:off x="4201083" y="4320960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6" name="Google Shape;3866;p32"/>
          <p:cNvCxnSpPr/>
          <p:nvPr/>
        </p:nvCxnSpPr>
        <p:spPr>
          <a:xfrm>
            <a:off x="4192084" y="4438454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7" name="Google Shape;3867;p32"/>
          <p:cNvCxnSpPr/>
          <p:nvPr/>
        </p:nvCxnSpPr>
        <p:spPr>
          <a:xfrm>
            <a:off x="3809429" y="4534863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8" name="Google Shape;3868;p32"/>
          <p:cNvCxnSpPr/>
          <p:nvPr/>
        </p:nvCxnSpPr>
        <p:spPr>
          <a:xfrm>
            <a:off x="3678395" y="4646297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9" name="Google Shape;3869;p32"/>
          <p:cNvCxnSpPr/>
          <p:nvPr/>
        </p:nvCxnSpPr>
        <p:spPr>
          <a:xfrm>
            <a:off x="3678395" y="4726100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0" name="Google Shape;3870;p32"/>
          <p:cNvCxnSpPr/>
          <p:nvPr/>
        </p:nvCxnSpPr>
        <p:spPr>
          <a:xfrm>
            <a:off x="3809429" y="4730686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71" name="Google Shape;3871;p32"/>
          <p:cNvSpPr/>
          <p:nvPr/>
        </p:nvSpPr>
        <p:spPr>
          <a:xfrm rot="10800000">
            <a:off x="3732665" y="4920566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72" name="Google Shape;3872;p32"/>
          <p:cNvCxnSpPr/>
          <p:nvPr/>
        </p:nvCxnSpPr>
        <p:spPr>
          <a:xfrm>
            <a:off x="4291466" y="4444481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3" name="Google Shape;3873;p32"/>
          <p:cNvCxnSpPr/>
          <p:nvPr/>
        </p:nvCxnSpPr>
        <p:spPr>
          <a:xfrm rot="10800000">
            <a:off x="3806035" y="4444481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4" name="Google Shape;3874;p32"/>
          <p:cNvCxnSpPr>
            <a:endCxn id="3871" idx="3"/>
          </p:cNvCxnSpPr>
          <p:nvPr/>
        </p:nvCxnSpPr>
        <p:spPr>
          <a:xfrm flipH="1">
            <a:off x="3809465" y="4830266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5" name="Google Shape;3875;p32"/>
          <p:cNvCxnSpPr/>
          <p:nvPr/>
        </p:nvCxnSpPr>
        <p:spPr>
          <a:xfrm rot="10800000">
            <a:off x="3809429" y="4444362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876" name="Google Shape;3876;p32"/>
          <p:cNvGrpSpPr/>
          <p:nvPr/>
        </p:nvGrpSpPr>
        <p:grpSpPr>
          <a:xfrm>
            <a:off x="5349768" y="1852715"/>
            <a:ext cx="102413" cy="1039810"/>
            <a:chOff x="5649100" y="1637966"/>
            <a:chExt cx="384000" cy="3898800"/>
          </a:xfrm>
        </p:grpSpPr>
        <p:sp>
          <p:nvSpPr>
            <p:cNvPr id="3877" name="Google Shape;3877;p32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8" name="Google Shape;3878;p32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879" name="Google Shape;3879;p32"/>
            <p:cNvCxnSpPr>
              <a:stCxn id="3877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80" name="Google Shape;3880;p32"/>
            <p:cNvCxnSpPr>
              <a:stCxn id="3878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881" name="Google Shape;3881;p32"/>
          <p:cNvCxnSpPr/>
          <p:nvPr/>
        </p:nvCxnSpPr>
        <p:spPr>
          <a:xfrm>
            <a:off x="4545113" y="2030459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2" name="Google Shape;3882;p32"/>
          <p:cNvCxnSpPr/>
          <p:nvPr/>
        </p:nvCxnSpPr>
        <p:spPr>
          <a:xfrm>
            <a:off x="5102466" y="2030459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3" name="Google Shape;3883;p32"/>
          <p:cNvCxnSpPr/>
          <p:nvPr/>
        </p:nvCxnSpPr>
        <p:spPr>
          <a:xfrm>
            <a:off x="5015096" y="2156993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4" name="Google Shape;3884;p32"/>
          <p:cNvCxnSpPr/>
          <p:nvPr/>
        </p:nvCxnSpPr>
        <p:spPr>
          <a:xfrm>
            <a:off x="4933754" y="2325704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5" name="Google Shape;3885;p32"/>
          <p:cNvCxnSpPr/>
          <p:nvPr/>
        </p:nvCxnSpPr>
        <p:spPr>
          <a:xfrm rot="10800000">
            <a:off x="5015096" y="2217417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6" name="Google Shape;3886;p32"/>
          <p:cNvCxnSpPr/>
          <p:nvPr/>
        </p:nvCxnSpPr>
        <p:spPr>
          <a:xfrm>
            <a:off x="5004697" y="2214236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7" name="Google Shape;3887;p32"/>
          <p:cNvCxnSpPr/>
          <p:nvPr/>
        </p:nvCxnSpPr>
        <p:spPr>
          <a:xfrm>
            <a:off x="5183808" y="2208210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8" name="Google Shape;3888;p32"/>
          <p:cNvCxnSpPr/>
          <p:nvPr/>
        </p:nvCxnSpPr>
        <p:spPr>
          <a:xfrm>
            <a:off x="5174809" y="2325704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9" name="Google Shape;3889;p32"/>
          <p:cNvCxnSpPr/>
          <p:nvPr/>
        </p:nvCxnSpPr>
        <p:spPr>
          <a:xfrm>
            <a:off x="4792154" y="2422113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0" name="Google Shape;3890;p32"/>
          <p:cNvCxnSpPr/>
          <p:nvPr/>
        </p:nvCxnSpPr>
        <p:spPr>
          <a:xfrm>
            <a:off x="4661120" y="2533547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1" name="Google Shape;3891;p32"/>
          <p:cNvCxnSpPr/>
          <p:nvPr/>
        </p:nvCxnSpPr>
        <p:spPr>
          <a:xfrm>
            <a:off x="4661120" y="2613350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2" name="Google Shape;3892;p32"/>
          <p:cNvCxnSpPr/>
          <p:nvPr/>
        </p:nvCxnSpPr>
        <p:spPr>
          <a:xfrm>
            <a:off x="4792154" y="2617936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93" name="Google Shape;3893;p32"/>
          <p:cNvSpPr/>
          <p:nvPr/>
        </p:nvSpPr>
        <p:spPr>
          <a:xfrm rot="10800000">
            <a:off x="4715390" y="2807816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94" name="Google Shape;3894;p32"/>
          <p:cNvCxnSpPr/>
          <p:nvPr/>
        </p:nvCxnSpPr>
        <p:spPr>
          <a:xfrm>
            <a:off x="5274191" y="2331731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5" name="Google Shape;3895;p32"/>
          <p:cNvCxnSpPr/>
          <p:nvPr/>
        </p:nvCxnSpPr>
        <p:spPr>
          <a:xfrm rot="10800000">
            <a:off x="4788760" y="2331731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6" name="Google Shape;3896;p32"/>
          <p:cNvCxnSpPr>
            <a:endCxn id="3893" idx="3"/>
          </p:cNvCxnSpPr>
          <p:nvPr/>
        </p:nvCxnSpPr>
        <p:spPr>
          <a:xfrm flipH="1">
            <a:off x="4792190" y="2717516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7" name="Google Shape;3897;p32"/>
          <p:cNvCxnSpPr/>
          <p:nvPr/>
        </p:nvCxnSpPr>
        <p:spPr>
          <a:xfrm rot="10800000">
            <a:off x="4792154" y="2331612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898" name="Google Shape;3898;p32"/>
          <p:cNvGrpSpPr/>
          <p:nvPr/>
        </p:nvGrpSpPr>
        <p:grpSpPr>
          <a:xfrm>
            <a:off x="5349768" y="2892315"/>
            <a:ext cx="102413" cy="1039810"/>
            <a:chOff x="5649100" y="1637966"/>
            <a:chExt cx="384000" cy="3898800"/>
          </a:xfrm>
        </p:grpSpPr>
        <p:sp>
          <p:nvSpPr>
            <p:cNvPr id="3899" name="Google Shape;3899;p32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0" name="Google Shape;3900;p32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901" name="Google Shape;3901;p32"/>
            <p:cNvCxnSpPr>
              <a:stCxn id="3899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02" name="Google Shape;3902;p32"/>
            <p:cNvCxnSpPr>
              <a:stCxn id="3900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903" name="Google Shape;3903;p32"/>
          <p:cNvCxnSpPr/>
          <p:nvPr/>
        </p:nvCxnSpPr>
        <p:spPr>
          <a:xfrm>
            <a:off x="4545113" y="3070059"/>
            <a:ext cx="10365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4" name="Google Shape;3904;p32"/>
          <p:cNvCxnSpPr/>
          <p:nvPr/>
        </p:nvCxnSpPr>
        <p:spPr>
          <a:xfrm>
            <a:off x="5102466" y="3070059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5" name="Google Shape;3905;p32"/>
          <p:cNvCxnSpPr/>
          <p:nvPr/>
        </p:nvCxnSpPr>
        <p:spPr>
          <a:xfrm>
            <a:off x="5015096" y="3196593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6" name="Google Shape;3906;p32"/>
          <p:cNvCxnSpPr/>
          <p:nvPr/>
        </p:nvCxnSpPr>
        <p:spPr>
          <a:xfrm>
            <a:off x="4933754" y="3365304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7" name="Google Shape;3907;p32"/>
          <p:cNvCxnSpPr/>
          <p:nvPr/>
        </p:nvCxnSpPr>
        <p:spPr>
          <a:xfrm rot="10800000">
            <a:off x="5015096" y="3257017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8" name="Google Shape;3908;p32"/>
          <p:cNvCxnSpPr/>
          <p:nvPr/>
        </p:nvCxnSpPr>
        <p:spPr>
          <a:xfrm>
            <a:off x="5004697" y="3253836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9" name="Google Shape;3909;p32"/>
          <p:cNvCxnSpPr/>
          <p:nvPr/>
        </p:nvCxnSpPr>
        <p:spPr>
          <a:xfrm>
            <a:off x="5183808" y="3247810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0" name="Google Shape;3910;p32"/>
          <p:cNvCxnSpPr/>
          <p:nvPr/>
        </p:nvCxnSpPr>
        <p:spPr>
          <a:xfrm>
            <a:off x="5174809" y="3365304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1" name="Google Shape;3911;p32"/>
          <p:cNvCxnSpPr/>
          <p:nvPr/>
        </p:nvCxnSpPr>
        <p:spPr>
          <a:xfrm>
            <a:off x="4792154" y="3461713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2" name="Google Shape;3912;p32"/>
          <p:cNvCxnSpPr/>
          <p:nvPr/>
        </p:nvCxnSpPr>
        <p:spPr>
          <a:xfrm>
            <a:off x="4661120" y="3573147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3" name="Google Shape;3913;p32"/>
          <p:cNvCxnSpPr/>
          <p:nvPr/>
        </p:nvCxnSpPr>
        <p:spPr>
          <a:xfrm>
            <a:off x="4661120" y="3652950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4" name="Google Shape;3914;p32"/>
          <p:cNvCxnSpPr/>
          <p:nvPr/>
        </p:nvCxnSpPr>
        <p:spPr>
          <a:xfrm>
            <a:off x="4792154" y="3657536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15" name="Google Shape;3915;p32"/>
          <p:cNvSpPr/>
          <p:nvPr/>
        </p:nvSpPr>
        <p:spPr>
          <a:xfrm rot="10800000">
            <a:off x="4715390" y="3847416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16" name="Google Shape;3916;p32"/>
          <p:cNvCxnSpPr/>
          <p:nvPr/>
        </p:nvCxnSpPr>
        <p:spPr>
          <a:xfrm>
            <a:off x="5274191" y="3371331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7" name="Google Shape;3917;p32"/>
          <p:cNvCxnSpPr/>
          <p:nvPr/>
        </p:nvCxnSpPr>
        <p:spPr>
          <a:xfrm rot="10800000">
            <a:off x="4788760" y="3371331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8" name="Google Shape;3918;p32"/>
          <p:cNvCxnSpPr>
            <a:endCxn id="3915" idx="3"/>
          </p:cNvCxnSpPr>
          <p:nvPr/>
        </p:nvCxnSpPr>
        <p:spPr>
          <a:xfrm flipH="1">
            <a:off x="4792190" y="3757116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9" name="Google Shape;3919;p32"/>
          <p:cNvCxnSpPr/>
          <p:nvPr/>
        </p:nvCxnSpPr>
        <p:spPr>
          <a:xfrm rot="10800000">
            <a:off x="4792154" y="3371212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920" name="Google Shape;3920;p32"/>
          <p:cNvGrpSpPr/>
          <p:nvPr/>
        </p:nvGrpSpPr>
        <p:grpSpPr>
          <a:xfrm>
            <a:off x="5349768" y="3951590"/>
            <a:ext cx="102413" cy="1039810"/>
            <a:chOff x="5649100" y="1637966"/>
            <a:chExt cx="384000" cy="3898800"/>
          </a:xfrm>
        </p:grpSpPr>
        <p:sp>
          <p:nvSpPr>
            <p:cNvPr id="3921" name="Google Shape;3921;p32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2" name="Google Shape;3922;p32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923" name="Google Shape;3923;p32"/>
            <p:cNvCxnSpPr>
              <a:stCxn id="3921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24" name="Google Shape;3924;p32"/>
            <p:cNvCxnSpPr>
              <a:stCxn id="3922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925" name="Google Shape;3925;p32"/>
          <p:cNvCxnSpPr/>
          <p:nvPr/>
        </p:nvCxnSpPr>
        <p:spPr>
          <a:xfrm>
            <a:off x="4545113" y="4129334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26" name="Google Shape;3926;p32"/>
          <p:cNvCxnSpPr/>
          <p:nvPr/>
        </p:nvCxnSpPr>
        <p:spPr>
          <a:xfrm>
            <a:off x="5102466" y="4129334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27" name="Google Shape;3927;p32"/>
          <p:cNvCxnSpPr/>
          <p:nvPr/>
        </p:nvCxnSpPr>
        <p:spPr>
          <a:xfrm>
            <a:off x="5015096" y="4255868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28" name="Google Shape;3928;p32"/>
          <p:cNvCxnSpPr/>
          <p:nvPr/>
        </p:nvCxnSpPr>
        <p:spPr>
          <a:xfrm>
            <a:off x="4933754" y="4424579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29" name="Google Shape;3929;p32"/>
          <p:cNvCxnSpPr/>
          <p:nvPr/>
        </p:nvCxnSpPr>
        <p:spPr>
          <a:xfrm rot="10800000">
            <a:off x="5015096" y="4316292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0" name="Google Shape;3930;p32"/>
          <p:cNvCxnSpPr/>
          <p:nvPr/>
        </p:nvCxnSpPr>
        <p:spPr>
          <a:xfrm>
            <a:off x="5004697" y="4313111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1" name="Google Shape;3931;p32"/>
          <p:cNvCxnSpPr/>
          <p:nvPr/>
        </p:nvCxnSpPr>
        <p:spPr>
          <a:xfrm>
            <a:off x="5183808" y="4307085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2" name="Google Shape;3932;p32"/>
          <p:cNvCxnSpPr/>
          <p:nvPr/>
        </p:nvCxnSpPr>
        <p:spPr>
          <a:xfrm>
            <a:off x="5174809" y="4424579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3" name="Google Shape;3933;p32"/>
          <p:cNvCxnSpPr/>
          <p:nvPr/>
        </p:nvCxnSpPr>
        <p:spPr>
          <a:xfrm>
            <a:off x="4792154" y="4520988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4" name="Google Shape;3934;p32"/>
          <p:cNvCxnSpPr/>
          <p:nvPr/>
        </p:nvCxnSpPr>
        <p:spPr>
          <a:xfrm>
            <a:off x="4661120" y="4632422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5" name="Google Shape;3935;p32"/>
          <p:cNvCxnSpPr/>
          <p:nvPr/>
        </p:nvCxnSpPr>
        <p:spPr>
          <a:xfrm>
            <a:off x="4661120" y="4712225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6" name="Google Shape;3936;p32"/>
          <p:cNvCxnSpPr/>
          <p:nvPr/>
        </p:nvCxnSpPr>
        <p:spPr>
          <a:xfrm>
            <a:off x="4792154" y="4716811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37" name="Google Shape;3937;p32"/>
          <p:cNvSpPr/>
          <p:nvPr/>
        </p:nvSpPr>
        <p:spPr>
          <a:xfrm rot="10800000">
            <a:off x="4715390" y="4906691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38" name="Google Shape;3938;p32"/>
          <p:cNvCxnSpPr/>
          <p:nvPr/>
        </p:nvCxnSpPr>
        <p:spPr>
          <a:xfrm>
            <a:off x="5274191" y="4430606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9" name="Google Shape;3939;p32"/>
          <p:cNvCxnSpPr/>
          <p:nvPr/>
        </p:nvCxnSpPr>
        <p:spPr>
          <a:xfrm rot="10800000">
            <a:off x="4788760" y="4430606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40" name="Google Shape;3940;p32"/>
          <p:cNvCxnSpPr>
            <a:endCxn id="3937" idx="3"/>
          </p:cNvCxnSpPr>
          <p:nvPr/>
        </p:nvCxnSpPr>
        <p:spPr>
          <a:xfrm flipH="1">
            <a:off x="4792190" y="4816391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41" name="Google Shape;3941;p32"/>
          <p:cNvCxnSpPr/>
          <p:nvPr/>
        </p:nvCxnSpPr>
        <p:spPr>
          <a:xfrm rot="10800000">
            <a:off x="4792154" y="4430487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942" name="Google Shape;3942;p32"/>
          <p:cNvGrpSpPr/>
          <p:nvPr/>
        </p:nvGrpSpPr>
        <p:grpSpPr>
          <a:xfrm>
            <a:off x="6332493" y="1842890"/>
            <a:ext cx="102413" cy="1039810"/>
            <a:chOff x="5649100" y="1637966"/>
            <a:chExt cx="384000" cy="3898800"/>
          </a:xfrm>
        </p:grpSpPr>
        <p:sp>
          <p:nvSpPr>
            <p:cNvPr id="3943" name="Google Shape;3943;p32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4" name="Google Shape;3944;p32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945" name="Google Shape;3945;p32"/>
            <p:cNvCxnSpPr>
              <a:stCxn id="3943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46" name="Google Shape;3946;p32"/>
            <p:cNvCxnSpPr>
              <a:stCxn id="3944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947" name="Google Shape;3947;p32"/>
          <p:cNvCxnSpPr/>
          <p:nvPr/>
        </p:nvCxnSpPr>
        <p:spPr>
          <a:xfrm>
            <a:off x="5527838" y="2020634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48" name="Google Shape;3948;p32"/>
          <p:cNvCxnSpPr/>
          <p:nvPr/>
        </p:nvCxnSpPr>
        <p:spPr>
          <a:xfrm>
            <a:off x="6085191" y="2020634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49" name="Google Shape;3949;p32"/>
          <p:cNvCxnSpPr/>
          <p:nvPr/>
        </p:nvCxnSpPr>
        <p:spPr>
          <a:xfrm>
            <a:off x="5997821" y="2147168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50" name="Google Shape;3950;p32"/>
          <p:cNvCxnSpPr/>
          <p:nvPr/>
        </p:nvCxnSpPr>
        <p:spPr>
          <a:xfrm>
            <a:off x="5916479" y="2315879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51" name="Google Shape;3951;p32"/>
          <p:cNvCxnSpPr/>
          <p:nvPr/>
        </p:nvCxnSpPr>
        <p:spPr>
          <a:xfrm rot="10800000">
            <a:off x="5997821" y="2207592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52" name="Google Shape;3952;p32"/>
          <p:cNvCxnSpPr/>
          <p:nvPr/>
        </p:nvCxnSpPr>
        <p:spPr>
          <a:xfrm>
            <a:off x="5987422" y="2204411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53" name="Google Shape;3953;p32"/>
          <p:cNvCxnSpPr/>
          <p:nvPr/>
        </p:nvCxnSpPr>
        <p:spPr>
          <a:xfrm>
            <a:off x="6166533" y="2198385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54" name="Google Shape;3954;p32"/>
          <p:cNvCxnSpPr/>
          <p:nvPr/>
        </p:nvCxnSpPr>
        <p:spPr>
          <a:xfrm>
            <a:off x="6157534" y="2315879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55" name="Google Shape;3955;p32"/>
          <p:cNvCxnSpPr/>
          <p:nvPr/>
        </p:nvCxnSpPr>
        <p:spPr>
          <a:xfrm>
            <a:off x="5774879" y="2412288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56" name="Google Shape;3956;p32"/>
          <p:cNvCxnSpPr/>
          <p:nvPr/>
        </p:nvCxnSpPr>
        <p:spPr>
          <a:xfrm>
            <a:off x="5643845" y="2523722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57" name="Google Shape;3957;p32"/>
          <p:cNvCxnSpPr/>
          <p:nvPr/>
        </p:nvCxnSpPr>
        <p:spPr>
          <a:xfrm>
            <a:off x="5643845" y="2603525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58" name="Google Shape;3958;p32"/>
          <p:cNvCxnSpPr/>
          <p:nvPr/>
        </p:nvCxnSpPr>
        <p:spPr>
          <a:xfrm>
            <a:off x="5774879" y="2608111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59" name="Google Shape;3959;p32"/>
          <p:cNvSpPr/>
          <p:nvPr/>
        </p:nvSpPr>
        <p:spPr>
          <a:xfrm rot="10800000">
            <a:off x="5698115" y="2797991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60" name="Google Shape;3960;p32"/>
          <p:cNvCxnSpPr/>
          <p:nvPr/>
        </p:nvCxnSpPr>
        <p:spPr>
          <a:xfrm>
            <a:off x="6256916" y="2321906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61" name="Google Shape;3961;p32"/>
          <p:cNvCxnSpPr/>
          <p:nvPr/>
        </p:nvCxnSpPr>
        <p:spPr>
          <a:xfrm rot="10800000">
            <a:off x="5771485" y="2321906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62" name="Google Shape;3962;p32"/>
          <p:cNvCxnSpPr>
            <a:endCxn id="3959" idx="3"/>
          </p:cNvCxnSpPr>
          <p:nvPr/>
        </p:nvCxnSpPr>
        <p:spPr>
          <a:xfrm flipH="1">
            <a:off x="5774915" y="2707691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63" name="Google Shape;3963;p32"/>
          <p:cNvCxnSpPr/>
          <p:nvPr/>
        </p:nvCxnSpPr>
        <p:spPr>
          <a:xfrm rot="10800000">
            <a:off x="5774879" y="2321787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964" name="Google Shape;3964;p32"/>
          <p:cNvGrpSpPr/>
          <p:nvPr/>
        </p:nvGrpSpPr>
        <p:grpSpPr>
          <a:xfrm>
            <a:off x="6332493" y="2882490"/>
            <a:ext cx="102413" cy="1039810"/>
            <a:chOff x="5649100" y="1637966"/>
            <a:chExt cx="384000" cy="3898800"/>
          </a:xfrm>
        </p:grpSpPr>
        <p:sp>
          <p:nvSpPr>
            <p:cNvPr id="3965" name="Google Shape;3965;p32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6" name="Google Shape;3966;p32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967" name="Google Shape;3967;p32"/>
            <p:cNvCxnSpPr>
              <a:stCxn id="3965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68" name="Google Shape;3968;p32"/>
            <p:cNvCxnSpPr>
              <a:stCxn id="3966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969" name="Google Shape;3969;p32"/>
          <p:cNvCxnSpPr/>
          <p:nvPr/>
        </p:nvCxnSpPr>
        <p:spPr>
          <a:xfrm>
            <a:off x="5527838" y="3060234"/>
            <a:ext cx="10365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0" name="Google Shape;3970;p32"/>
          <p:cNvCxnSpPr/>
          <p:nvPr/>
        </p:nvCxnSpPr>
        <p:spPr>
          <a:xfrm>
            <a:off x="6085191" y="3060234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1" name="Google Shape;3971;p32"/>
          <p:cNvCxnSpPr/>
          <p:nvPr/>
        </p:nvCxnSpPr>
        <p:spPr>
          <a:xfrm>
            <a:off x="5997821" y="3186768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2" name="Google Shape;3972;p32"/>
          <p:cNvCxnSpPr/>
          <p:nvPr/>
        </p:nvCxnSpPr>
        <p:spPr>
          <a:xfrm>
            <a:off x="5916479" y="3355479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3" name="Google Shape;3973;p32"/>
          <p:cNvCxnSpPr/>
          <p:nvPr/>
        </p:nvCxnSpPr>
        <p:spPr>
          <a:xfrm rot="10800000">
            <a:off x="5997821" y="3247192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4" name="Google Shape;3974;p32"/>
          <p:cNvCxnSpPr/>
          <p:nvPr/>
        </p:nvCxnSpPr>
        <p:spPr>
          <a:xfrm>
            <a:off x="5987422" y="3244011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5" name="Google Shape;3975;p32"/>
          <p:cNvCxnSpPr/>
          <p:nvPr/>
        </p:nvCxnSpPr>
        <p:spPr>
          <a:xfrm>
            <a:off x="6166533" y="3237985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6" name="Google Shape;3976;p32"/>
          <p:cNvCxnSpPr/>
          <p:nvPr/>
        </p:nvCxnSpPr>
        <p:spPr>
          <a:xfrm>
            <a:off x="6157534" y="3355479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7" name="Google Shape;3977;p32"/>
          <p:cNvCxnSpPr/>
          <p:nvPr/>
        </p:nvCxnSpPr>
        <p:spPr>
          <a:xfrm>
            <a:off x="5774879" y="3451888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8" name="Google Shape;3978;p32"/>
          <p:cNvCxnSpPr/>
          <p:nvPr/>
        </p:nvCxnSpPr>
        <p:spPr>
          <a:xfrm>
            <a:off x="5643845" y="3563322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9" name="Google Shape;3979;p32"/>
          <p:cNvCxnSpPr/>
          <p:nvPr/>
        </p:nvCxnSpPr>
        <p:spPr>
          <a:xfrm>
            <a:off x="5643845" y="3643125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0" name="Google Shape;3980;p32"/>
          <p:cNvCxnSpPr/>
          <p:nvPr/>
        </p:nvCxnSpPr>
        <p:spPr>
          <a:xfrm>
            <a:off x="5774879" y="3647711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81" name="Google Shape;3981;p32"/>
          <p:cNvSpPr/>
          <p:nvPr/>
        </p:nvSpPr>
        <p:spPr>
          <a:xfrm rot="10800000">
            <a:off x="5698115" y="3837591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82" name="Google Shape;3982;p32"/>
          <p:cNvCxnSpPr/>
          <p:nvPr/>
        </p:nvCxnSpPr>
        <p:spPr>
          <a:xfrm>
            <a:off x="6256916" y="3361506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3" name="Google Shape;3983;p32"/>
          <p:cNvCxnSpPr/>
          <p:nvPr/>
        </p:nvCxnSpPr>
        <p:spPr>
          <a:xfrm rot="10800000">
            <a:off x="5771485" y="3361506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4" name="Google Shape;3984;p32"/>
          <p:cNvCxnSpPr>
            <a:endCxn id="3981" idx="3"/>
          </p:cNvCxnSpPr>
          <p:nvPr/>
        </p:nvCxnSpPr>
        <p:spPr>
          <a:xfrm flipH="1">
            <a:off x="5774915" y="3747291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5" name="Google Shape;3985;p32"/>
          <p:cNvCxnSpPr/>
          <p:nvPr/>
        </p:nvCxnSpPr>
        <p:spPr>
          <a:xfrm rot="10800000">
            <a:off x="5774879" y="3361387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986" name="Google Shape;3986;p32"/>
          <p:cNvGrpSpPr/>
          <p:nvPr/>
        </p:nvGrpSpPr>
        <p:grpSpPr>
          <a:xfrm>
            <a:off x="6332493" y="3941765"/>
            <a:ext cx="102413" cy="1039810"/>
            <a:chOff x="5649100" y="1637966"/>
            <a:chExt cx="384000" cy="3898800"/>
          </a:xfrm>
        </p:grpSpPr>
        <p:sp>
          <p:nvSpPr>
            <p:cNvPr id="3987" name="Google Shape;3987;p32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8" name="Google Shape;3988;p32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989" name="Google Shape;3989;p32"/>
            <p:cNvCxnSpPr>
              <a:stCxn id="3987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90" name="Google Shape;3990;p32"/>
            <p:cNvCxnSpPr>
              <a:stCxn id="3988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991" name="Google Shape;3991;p32"/>
          <p:cNvCxnSpPr/>
          <p:nvPr/>
        </p:nvCxnSpPr>
        <p:spPr>
          <a:xfrm>
            <a:off x="5527838" y="4119509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2" name="Google Shape;3992;p32"/>
          <p:cNvCxnSpPr/>
          <p:nvPr/>
        </p:nvCxnSpPr>
        <p:spPr>
          <a:xfrm>
            <a:off x="6085191" y="4119509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3" name="Google Shape;3993;p32"/>
          <p:cNvCxnSpPr/>
          <p:nvPr/>
        </p:nvCxnSpPr>
        <p:spPr>
          <a:xfrm>
            <a:off x="5997821" y="4246043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4" name="Google Shape;3994;p32"/>
          <p:cNvCxnSpPr/>
          <p:nvPr/>
        </p:nvCxnSpPr>
        <p:spPr>
          <a:xfrm>
            <a:off x="5916479" y="4414754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5" name="Google Shape;3995;p32"/>
          <p:cNvCxnSpPr/>
          <p:nvPr/>
        </p:nvCxnSpPr>
        <p:spPr>
          <a:xfrm rot="10800000">
            <a:off x="5997821" y="4306467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6" name="Google Shape;3996;p32"/>
          <p:cNvCxnSpPr/>
          <p:nvPr/>
        </p:nvCxnSpPr>
        <p:spPr>
          <a:xfrm>
            <a:off x="5987422" y="4303286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7" name="Google Shape;3997;p32"/>
          <p:cNvCxnSpPr/>
          <p:nvPr/>
        </p:nvCxnSpPr>
        <p:spPr>
          <a:xfrm>
            <a:off x="6166533" y="4297260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8" name="Google Shape;3998;p32"/>
          <p:cNvCxnSpPr/>
          <p:nvPr/>
        </p:nvCxnSpPr>
        <p:spPr>
          <a:xfrm>
            <a:off x="6157534" y="4414754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9" name="Google Shape;3999;p32"/>
          <p:cNvCxnSpPr/>
          <p:nvPr/>
        </p:nvCxnSpPr>
        <p:spPr>
          <a:xfrm>
            <a:off x="5774879" y="4511163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0" name="Google Shape;4000;p32"/>
          <p:cNvCxnSpPr/>
          <p:nvPr/>
        </p:nvCxnSpPr>
        <p:spPr>
          <a:xfrm>
            <a:off x="5643845" y="4622597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1" name="Google Shape;4001;p32"/>
          <p:cNvCxnSpPr/>
          <p:nvPr/>
        </p:nvCxnSpPr>
        <p:spPr>
          <a:xfrm>
            <a:off x="5643845" y="4702400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2" name="Google Shape;4002;p32"/>
          <p:cNvCxnSpPr/>
          <p:nvPr/>
        </p:nvCxnSpPr>
        <p:spPr>
          <a:xfrm>
            <a:off x="5774879" y="4706986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03" name="Google Shape;4003;p32"/>
          <p:cNvSpPr/>
          <p:nvPr/>
        </p:nvSpPr>
        <p:spPr>
          <a:xfrm rot="10800000">
            <a:off x="5698115" y="4896866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04" name="Google Shape;4004;p32"/>
          <p:cNvCxnSpPr/>
          <p:nvPr/>
        </p:nvCxnSpPr>
        <p:spPr>
          <a:xfrm>
            <a:off x="6256916" y="4420781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5" name="Google Shape;4005;p32"/>
          <p:cNvCxnSpPr/>
          <p:nvPr/>
        </p:nvCxnSpPr>
        <p:spPr>
          <a:xfrm rot="10800000">
            <a:off x="5771485" y="4420781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6" name="Google Shape;4006;p32"/>
          <p:cNvCxnSpPr>
            <a:endCxn id="4003" idx="3"/>
          </p:cNvCxnSpPr>
          <p:nvPr/>
        </p:nvCxnSpPr>
        <p:spPr>
          <a:xfrm flipH="1">
            <a:off x="5774915" y="4806566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7" name="Google Shape;4007;p32"/>
          <p:cNvCxnSpPr/>
          <p:nvPr/>
        </p:nvCxnSpPr>
        <p:spPr>
          <a:xfrm rot="10800000">
            <a:off x="5774879" y="4420662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008" name="Google Shape;4008;p32"/>
          <p:cNvGrpSpPr/>
          <p:nvPr/>
        </p:nvGrpSpPr>
        <p:grpSpPr>
          <a:xfrm>
            <a:off x="7395043" y="1837965"/>
            <a:ext cx="102413" cy="1039810"/>
            <a:chOff x="5649100" y="1637966"/>
            <a:chExt cx="384000" cy="3898800"/>
          </a:xfrm>
        </p:grpSpPr>
        <p:sp>
          <p:nvSpPr>
            <p:cNvPr id="4009" name="Google Shape;4009;p32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0" name="Google Shape;4010;p32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011" name="Google Shape;4011;p32"/>
            <p:cNvCxnSpPr>
              <a:stCxn id="4009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12" name="Google Shape;4012;p32"/>
            <p:cNvCxnSpPr>
              <a:stCxn id="4010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4013" name="Google Shape;4013;p32"/>
          <p:cNvCxnSpPr/>
          <p:nvPr/>
        </p:nvCxnSpPr>
        <p:spPr>
          <a:xfrm>
            <a:off x="6590388" y="2015709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14" name="Google Shape;4014;p32"/>
          <p:cNvCxnSpPr/>
          <p:nvPr/>
        </p:nvCxnSpPr>
        <p:spPr>
          <a:xfrm>
            <a:off x="7147741" y="2015709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15" name="Google Shape;4015;p32"/>
          <p:cNvCxnSpPr/>
          <p:nvPr/>
        </p:nvCxnSpPr>
        <p:spPr>
          <a:xfrm>
            <a:off x="7060371" y="2142243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16" name="Google Shape;4016;p32"/>
          <p:cNvCxnSpPr/>
          <p:nvPr/>
        </p:nvCxnSpPr>
        <p:spPr>
          <a:xfrm>
            <a:off x="6979029" y="2310954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17" name="Google Shape;4017;p32"/>
          <p:cNvCxnSpPr/>
          <p:nvPr/>
        </p:nvCxnSpPr>
        <p:spPr>
          <a:xfrm rot="10800000">
            <a:off x="7060371" y="2202667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18" name="Google Shape;4018;p32"/>
          <p:cNvCxnSpPr/>
          <p:nvPr/>
        </p:nvCxnSpPr>
        <p:spPr>
          <a:xfrm>
            <a:off x="7049972" y="2199486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19" name="Google Shape;4019;p32"/>
          <p:cNvCxnSpPr/>
          <p:nvPr/>
        </p:nvCxnSpPr>
        <p:spPr>
          <a:xfrm>
            <a:off x="7229083" y="2193460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0" name="Google Shape;4020;p32"/>
          <p:cNvCxnSpPr/>
          <p:nvPr/>
        </p:nvCxnSpPr>
        <p:spPr>
          <a:xfrm>
            <a:off x="7220084" y="2310954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1" name="Google Shape;4021;p32"/>
          <p:cNvCxnSpPr/>
          <p:nvPr/>
        </p:nvCxnSpPr>
        <p:spPr>
          <a:xfrm>
            <a:off x="6837429" y="2407363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2" name="Google Shape;4022;p32"/>
          <p:cNvCxnSpPr/>
          <p:nvPr/>
        </p:nvCxnSpPr>
        <p:spPr>
          <a:xfrm>
            <a:off x="6706395" y="2518797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3" name="Google Shape;4023;p32"/>
          <p:cNvCxnSpPr/>
          <p:nvPr/>
        </p:nvCxnSpPr>
        <p:spPr>
          <a:xfrm>
            <a:off x="6706395" y="2598600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4" name="Google Shape;4024;p32"/>
          <p:cNvCxnSpPr/>
          <p:nvPr/>
        </p:nvCxnSpPr>
        <p:spPr>
          <a:xfrm>
            <a:off x="6837429" y="2603186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25" name="Google Shape;4025;p32"/>
          <p:cNvSpPr/>
          <p:nvPr/>
        </p:nvSpPr>
        <p:spPr>
          <a:xfrm rot="10800000">
            <a:off x="6760665" y="2793066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26" name="Google Shape;4026;p32"/>
          <p:cNvCxnSpPr/>
          <p:nvPr/>
        </p:nvCxnSpPr>
        <p:spPr>
          <a:xfrm>
            <a:off x="7319466" y="2316981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7" name="Google Shape;4027;p32"/>
          <p:cNvCxnSpPr/>
          <p:nvPr/>
        </p:nvCxnSpPr>
        <p:spPr>
          <a:xfrm rot="10800000">
            <a:off x="6834035" y="2316981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8" name="Google Shape;4028;p32"/>
          <p:cNvCxnSpPr>
            <a:endCxn id="4025" idx="3"/>
          </p:cNvCxnSpPr>
          <p:nvPr/>
        </p:nvCxnSpPr>
        <p:spPr>
          <a:xfrm flipH="1">
            <a:off x="6837465" y="2702766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9" name="Google Shape;4029;p32"/>
          <p:cNvCxnSpPr/>
          <p:nvPr/>
        </p:nvCxnSpPr>
        <p:spPr>
          <a:xfrm rot="10800000">
            <a:off x="6837429" y="2316862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030" name="Google Shape;4030;p32"/>
          <p:cNvGrpSpPr/>
          <p:nvPr/>
        </p:nvGrpSpPr>
        <p:grpSpPr>
          <a:xfrm>
            <a:off x="7395043" y="2877565"/>
            <a:ext cx="102413" cy="1039810"/>
            <a:chOff x="5649100" y="1637966"/>
            <a:chExt cx="384000" cy="3898800"/>
          </a:xfrm>
        </p:grpSpPr>
        <p:sp>
          <p:nvSpPr>
            <p:cNvPr id="4031" name="Google Shape;4031;p32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2" name="Google Shape;4032;p32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033" name="Google Shape;4033;p32"/>
            <p:cNvCxnSpPr>
              <a:stCxn id="4031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34" name="Google Shape;4034;p32"/>
            <p:cNvCxnSpPr>
              <a:stCxn id="4032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4035" name="Google Shape;4035;p32"/>
          <p:cNvCxnSpPr/>
          <p:nvPr/>
        </p:nvCxnSpPr>
        <p:spPr>
          <a:xfrm>
            <a:off x="6590388" y="3055309"/>
            <a:ext cx="10365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6" name="Google Shape;4036;p32"/>
          <p:cNvCxnSpPr/>
          <p:nvPr/>
        </p:nvCxnSpPr>
        <p:spPr>
          <a:xfrm>
            <a:off x="7147741" y="3055309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7" name="Google Shape;4037;p32"/>
          <p:cNvCxnSpPr/>
          <p:nvPr/>
        </p:nvCxnSpPr>
        <p:spPr>
          <a:xfrm>
            <a:off x="7060371" y="3181843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8" name="Google Shape;4038;p32"/>
          <p:cNvCxnSpPr/>
          <p:nvPr/>
        </p:nvCxnSpPr>
        <p:spPr>
          <a:xfrm>
            <a:off x="6979029" y="3350554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9" name="Google Shape;4039;p32"/>
          <p:cNvCxnSpPr/>
          <p:nvPr/>
        </p:nvCxnSpPr>
        <p:spPr>
          <a:xfrm rot="10800000">
            <a:off x="7060371" y="3242267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0" name="Google Shape;4040;p32"/>
          <p:cNvCxnSpPr/>
          <p:nvPr/>
        </p:nvCxnSpPr>
        <p:spPr>
          <a:xfrm>
            <a:off x="7049972" y="3239086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1" name="Google Shape;4041;p32"/>
          <p:cNvCxnSpPr/>
          <p:nvPr/>
        </p:nvCxnSpPr>
        <p:spPr>
          <a:xfrm>
            <a:off x="7229083" y="3233060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2" name="Google Shape;4042;p32"/>
          <p:cNvCxnSpPr/>
          <p:nvPr/>
        </p:nvCxnSpPr>
        <p:spPr>
          <a:xfrm>
            <a:off x="7220084" y="3350554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3" name="Google Shape;4043;p32"/>
          <p:cNvCxnSpPr/>
          <p:nvPr/>
        </p:nvCxnSpPr>
        <p:spPr>
          <a:xfrm>
            <a:off x="6837429" y="3446963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4" name="Google Shape;4044;p32"/>
          <p:cNvCxnSpPr/>
          <p:nvPr/>
        </p:nvCxnSpPr>
        <p:spPr>
          <a:xfrm>
            <a:off x="6706395" y="3558397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5" name="Google Shape;4045;p32"/>
          <p:cNvCxnSpPr/>
          <p:nvPr/>
        </p:nvCxnSpPr>
        <p:spPr>
          <a:xfrm>
            <a:off x="6706395" y="3638200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6" name="Google Shape;4046;p32"/>
          <p:cNvCxnSpPr/>
          <p:nvPr/>
        </p:nvCxnSpPr>
        <p:spPr>
          <a:xfrm>
            <a:off x="6837429" y="3642786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47" name="Google Shape;4047;p32"/>
          <p:cNvSpPr/>
          <p:nvPr/>
        </p:nvSpPr>
        <p:spPr>
          <a:xfrm rot="10800000">
            <a:off x="6760665" y="3832666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48" name="Google Shape;4048;p32"/>
          <p:cNvCxnSpPr/>
          <p:nvPr/>
        </p:nvCxnSpPr>
        <p:spPr>
          <a:xfrm>
            <a:off x="7319466" y="3356581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9" name="Google Shape;4049;p32"/>
          <p:cNvCxnSpPr/>
          <p:nvPr/>
        </p:nvCxnSpPr>
        <p:spPr>
          <a:xfrm rot="10800000">
            <a:off x="6834035" y="3356581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50" name="Google Shape;4050;p32"/>
          <p:cNvCxnSpPr>
            <a:endCxn id="4047" idx="3"/>
          </p:cNvCxnSpPr>
          <p:nvPr/>
        </p:nvCxnSpPr>
        <p:spPr>
          <a:xfrm flipH="1">
            <a:off x="6837465" y="3742366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51" name="Google Shape;4051;p32"/>
          <p:cNvCxnSpPr/>
          <p:nvPr/>
        </p:nvCxnSpPr>
        <p:spPr>
          <a:xfrm rot="10800000">
            <a:off x="6837429" y="3356462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052" name="Google Shape;4052;p32"/>
          <p:cNvGrpSpPr/>
          <p:nvPr/>
        </p:nvGrpSpPr>
        <p:grpSpPr>
          <a:xfrm>
            <a:off x="7395043" y="3936840"/>
            <a:ext cx="102413" cy="1039810"/>
            <a:chOff x="5649100" y="1637966"/>
            <a:chExt cx="384000" cy="3898800"/>
          </a:xfrm>
        </p:grpSpPr>
        <p:sp>
          <p:nvSpPr>
            <p:cNvPr id="4053" name="Google Shape;4053;p32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4" name="Google Shape;4054;p32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055" name="Google Shape;4055;p32"/>
            <p:cNvCxnSpPr>
              <a:stCxn id="4053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6" name="Google Shape;4056;p32"/>
            <p:cNvCxnSpPr>
              <a:stCxn id="4054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4057" name="Google Shape;4057;p32"/>
          <p:cNvCxnSpPr/>
          <p:nvPr/>
        </p:nvCxnSpPr>
        <p:spPr>
          <a:xfrm>
            <a:off x="6590388" y="4114584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58" name="Google Shape;4058;p32"/>
          <p:cNvCxnSpPr/>
          <p:nvPr/>
        </p:nvCxnSpPr>
        <p:spPr>
          <a:xfrm>
            <a:off x="7147741" y="4114584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59" name="Google Shape;4059;p32"/>
          <p:cNvCxnSpPr/>
          <p:nvPr/>
        </p:nvCxnSpPr>
        <p:spPr>
          <a:xfrm>
            <a:off x="7060371" y="4241118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60" name="Google Shape;4060;p32"/>
          <p:cNvCxnSpPr/>
          <p:nvPr/>
        </p:nvCxnSpPr>
        <p:spPr>
          <a:xfrm>
            <a:off x="6979029" y="4409829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61" name="Google Shape;4061;p32"/>
          <p:cNvCxnSpPr/>
          <p:nvPr/>
        </p:nvCxnSpPr>
        <p:spPr>
          <a:xfrm rot="10800000">
            <a:off x="7060371" y="4301542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62" name="Google Shape;4062;p32"/>
          <p:cNvCxnSpPr/>
          <p:nvPr/>
        </p:nvCxnSpPr>
        <p:spPr>
          <a:xfrm>
            <a:off x="7049972" y="4298361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63" name="Google Shape;4063;p32"/>
          <p:cNvCxnSpPr/>
          <p:nvPr/>
        </p:nvCxnSpPr>
        <p:spPr>
          <a:xfrm>
            <a:off x="7229083" y="4292335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64" name="Google Shape;4064;p32"/>
          <p:cNvCxnSpPr/>
          <p:nvPr/>
        </p:nvCxnSpPr>
        <p:spPr>
          <a:xfrm>
            <a:off x="7220084" y="4409829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65" name="Google Shape;4065;p32"/>
          <p:cNvCxnSpPr/>
          <p:nvPr/>
        </p:nvCxnSpPr>
        <p:spPr>
          <a:xfrm>
            <a:off x="6837429" y="4506238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66" name="Google Shape;4066;p32"/>
          <p:cNvCxnSpPr/>
          <p:nvPr/>
        </p:nvCxnSpPr>
        <p:spPr>
          <a:xfrm>
            <a:off x="6706395" y="4617672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67" name="Google Shape;4067;p32"/>
          <p:cNvCxnSpPr/>
          <p:nvPr/>
        </p:nvCxnSpPr>
        <p:spPr>
          <a:xfrm>
            <a:off x="6706395" y="4697475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68" name="Google Shape;4068;p32"/>
          <p:cNvCxnSpPr/>
          <p:nvPr/>
        </p:nvCxnSpPr>
        <p:spPr>
          <a:xfrm>
            <a:off x="6837429" y="4702061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69" name="Google Shape;4069;p32"/>
          <p:cNvSpPr/>
          <p:nvPr/>
        </p:nvSpPr>
        <p:spPr>
          <a:xfrm rot="10800000">
            <a:off x="6760665" y="4891941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70" name="Google Shape;4070;p32"/>
          <p:cNvCxnSpPr/>
          <p:nvPr/>
        </p:nvCxnSpPr>
        <p:spPr>
          <a:xfrm>
            <a:off x="7319466" y="4415856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1" name="Google Shape;4071;p32"/>
          <p:cNvCxnSpPr/>
          <p:nvPr/>
        </p:nvCxnSpPr>
        <p:spPr>
          <a:xfrm rot="10800000">
            <a:off x="6834035" y="4415856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2" name="Google Shape;4072;p32"/>
          <p:cNvCxnSpPr>
            <a:endCxn id="4069" idx="3"/>
          </p:cNvCxnSpPr>
          <p:nvPr/>
        </p:nvCxnSpPr>
        <p:spPr>
          <a:xfrm flipH="1">
            <a:off x="6837465" y="4801641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3" name="Google Shape;4073;p32"/>
          <p:cNvCxnSpPr/>
          <p:nvPr/>
        </p:nvCxnSpPr>
        <p:spPr>
          <a:xfrm rot="10800000">
            <a:off x="6837429" y="4415737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074" name="Google Shape;4074;p32"/>
          <p:cNvGrpSpPr/>
          <p:nvPr/>
        </p:nvGrpSpPr>
        <p:grpSpPr>
          <a:xfrm>
            <a:off x="8377768" y="1828140"/>
            <a:ext cx="102413" cy="1039810"/>
            <a:chOff x="5649100" y="1637966"/>
            <a:chExt cx="384000" cy="3898800"/>
          </a:xfrm>
        </p:grpSpPr>
        <p:sp>
          <p:nvSpPr>
            <p:cNvPr id="4075" name="Google Shape;4075;p32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6" name="Google Shape;4076;p32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077" name="Google Shape;4077;p32"/>
            <p:cNvCxnSpPr>
              <a:stCxn id="4075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78" name="Google Shape;4078;p32"/>
            <p:cNvCxnSpPr>
              <a:stCxn id="4076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4079" name="Google Shape;4079;p32"/>
          <p:cNvCxnSpPr/>
          <p:nvPr/>
        </p:nvCxnSpPr>
        <p:spPr>
          <a:xfrm>
            <a:off x="7573113" y="2005884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80" name="Google Shape;4080;p32"/>
          <p:cNvCxnSpPr/>
          <p:nvPr/>
        </p:nvCxnSpPr>
        <p:spPr>
          <a:xfrm>
            <a:off x="8130466" y="2005884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81" name="Google Shape;4081;p32"/>
          <p:cNvCxnSpPr/>
          <p:nvPr/>
        </p:nvCxnSpPr>
        <p:spPr>
          <a:xfrm>
            <a:off x="8043096" y="2132418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82" name="Google Shape;4082;p32"/>
          <p:cNvCxnSpPr/>
          <p:nvPr/>
        </p:nvCxnSpPr>
        <p:spPr>
          <a:xfrm>
            <a:off x="7961754" y="2301129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83" name="Google Shape;4083;p32"/>
          <p:cNvCxnSpPr/>
          <p:nvPr/>
        </p:nvCxnSpPr>
        <p:spPr>
          <a:xfrm rot="10800000">
            <a:off x="8043096" y="2192842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84" name="Google Shape;4084;p32"/>
          <p:cNvCxnSpPr/>
          <p:nvPr/>
        </p:nvCxnSpPr>
        <p:spPr>
          <a:xfrm>
            <a:off x="8032697" y="2189661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85" name="Google Shape;4085;p32"/>
          <p:cNvCxnSpPr/>
          <p:nvPr/>
        </p:nvCxnSpPr>
        <p:spPr>
          <a:xfrm>
            <a:off x="8211808" y="2183635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86" name="Google Shape;4086;p32"/>
          <p:cNvCxnSpPr/>
          <p:nvPr/>
        </p:nvCxnSpPr>
        <p:spPr>
          <a:xfrm>
            <a:off x="8202809" y="2301129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87" name="Google Shape;4087;p32"/>
          <p:cNvCxnSpPr/>
          <p:nvPr/>
        </p:nvCxnSpPr>
        <p:spPr>
          <a:xfrm>
            <a:off x="7820154" y="2397538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88" name="Google Shape;4088;p32"/>
          <p:cNvCxnSpPr/>
          <p:nvPr/>
        </p:nvCxnSpPr>
        <p:spPr>
          <a:xfrm>
            <a:off x="7689120" y="2508972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89" name="Google Shape;4089;p32"/>
          <p:cNvCxnSpPr/>
          <p:nvPr/>
        </p:nvCxnSpPr>
        <p:spPr>
          <a:xfrm>
            <a:off x="7689120" y="2588775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0" name="Google Shape;4090;p32"/>
          <p:cNvCxnSpPr/>
          <p:nvPr/>
        </p:nvCxnSpPr>
        <p:spPr>
          <a:xfrm>
            <a:off x="7820154" y="2593361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91" name="Google Shape;4091;p32"/>
          <p:cNvSpPr/>
          <p:nvPr/>
        </p:nvSpPr>
        <p:spPr>
          <a:xfrm rot="10800000">
            <a:off x="7743390" y="2783241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92" name="Google Shape;4092;p32"/>
          <p:cNvCxnSpPr/>
          <p:nvPr/>
        </p:nvCxnSpPr>
        <p:spPr>
          <a:xfrm>
            <a:off x="8302191" y="2307156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3" name="Google Shape;4093;p32"/>
          <p:cNvCxnSpPr/>
          <p:nvPr/>
        </p:nvCxnSpPr>
        <p:spPr>
          <a:xfrm rot="10800000">
            <a:off x="7816760" y="2307156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4" name="Google Shape;4094;p32"/>
          <p:cNvCxnSpPr>
            <a:endCxn id="4091" idx="3"/>
          </p:cNvCxnSpPr>
          <p:nvPr/>
        </p:nvCxnSpPr>
        <p:spPr>
          <a:xfrm flipH="1">
            <a:off x="7820190" y="2692941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5" name="Google Shape;4095;p32"/>
          <p:cNvCxnSpPr/>
          <p:nvPr/>
        </p:nvCxnSpPr>
        <p:spPr>
          <a:xfrm rot="10800000">
            <a:off x="7820154" y="2307037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096" name="Google Shape;4096;p32"/>
          <p:cNvGrpSpPr/>
          <p:nvPr/>
        </p:nvGrpSpPr>
        <p:grpSpPr>
          <a:xfrm>
            <a:off x="8377768" y="2867740"/>
            <a:ext cx="102413" cy="1039810"/>
            <a:chOff x="5649100" y="1637966"/>
            <a:chExt cx="384000" cy="3898800"/>
          </a:xfrm>
        </p:grpSpPr>
        <p:sp>
          <p:nvSpPr>
            <p:cNvPr id="4097" name="Google Shape;4097;p32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8" name="Google Shape;4098;p32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099" name="Google Shape;4099;p32"/>
            <p:cNvCxnSpPr>
              <a:stCxn id="4097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00" name="Google Shape;4100;p32"/>
            <p:cNvCxnSpPr>
              <a:stCxn id="4098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4101" name="Google Shape;4101;p32"/>
          <p:cNvCxnSpPr/>
          <p:nvPr/>
        </p:nvCxnSpPr>
        <p:spPr>
          <a:xfrm>
            <a:off x="7573113" y="3045484"/>
            <a:ext cx="10365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2" name="Google Shape;4102;p32"/>
          <p:cNvCxnSpPr/>
          <p:nvPr/>
        </p:nvCxnSpPr>
        <p:spPr>
          <a:xfrm>
            <a:off x="8130466" y="3045484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3" name="Google Shape;4103;p32"/>
          <p:cNvCxnSpPr/>
          <p:nvPr/>
        </p:nvCxnSpPr>
        <p:spPr>
          <a:xfrm>
            <a:off x="8043096" y="3172018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4" name="Google Shape;4104;p32"/>
          <p:cNvCxnSpPr/>
          <p:nvPr/>
        </p:nvCxnSpPr>
        <p:spPr>
          <a:xfrm>
            <a:off x="7961754" y="3340729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5" name="Google Shape;4105;p32"/>
          <p:cNvCxnSpPr/>
          <p:nvPr/>
        </p:nvCxnSpPr>
        <p:spPr>
          <a:xfrm rot="10800000">
            <a:off x="8043096" y="3232442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6" name="Google Shape;4106;p32"/>
          <p:cNvCxnSpPr/>
          <p:nvPr/>
        </p:nvCxnSpPr>
        <p:spPr>
          <a:xfrm>
            <a:off x="8032697" y="3229261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7" name="Google Shape;4107;p32"/>
          <p:cNvCxnSpPr/>
          <p:nvPr/>
        </p:nvCxnSpPr>
        <p:spPr>
          <a:xfrm>
            <a:off x="8211808" y="3223235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8" name="Google Shape;4108;p32"/>
          <p:cNvCxnSpPr/>
          <p:nvPr/>
        </p:nvCxnSpPr>
        <p:spPr>
          <a:xfrm>
            <a:off x="8202809" y="3340729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9" name="Google Shape;4109;p32"/>
          <p:cNvCxnSpPr/>
          <p:nvPr/>
        </p:nvCxnSpPr>
        <p:spPr>
          <a:xfrm>
            <a:off x="7820154" y="3437138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0" name="Google Shape;4110;p32"/>
          <p:cNvCxnSpPr/>
          <p:nvPr/>
        </p:nvCxnSpPr>
        <p:spPr>
          <a:xfrm>
            <a:off x="7689120" y="3548572"/>
            <a:ext cx="2622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1" name="Google Shape;4111;p32"/>
          <p:cNvCxnSpPr/>
          <p:nvPr/>
        </p:nvCxnSpPr>
        <p:spPr>
          <a:xfrm>
            <a:off x="7689120" y="3628375"/>
            <a:ext cx="2622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2" name="Google Shape;4112;p32"/>
          <p:cNvCxnSpPr/>
          <p:nvPr/>
        </p:nvCxnSpPr>
        <p:spPr>
          <a:xfrm>
            <a:off x="7820154" y="3632961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13" name="Google Shape;4113;p32"/>
          <p:cNvSpPr/>
          <p:nvPr/>
        </p:nvSpPr>
        <p:spPr>
          <a:xfrm rot="10800000">
            <a:off x="7743390" y="3822841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14" name="Google Shape;4114;p32"/>
          <p:cNvCxnSpPr/>
          <p:nvPr/>
        </p:nvCxnSpPr>
        <p:spPr>
          <a:xfrm>
            <a:off x="8302191" y="3346756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5" name="Google Shape;4115;p32"/>
          <p:cNvCxnSpPr/>
          <p:nvPr/>
        </p:nvCxnSpPr>
        <p:spPr>
          <a:xfrm rot="10800000">
            <a:off x="7816760" y="3346756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6" name="Google Shape;4116;p32"/>
          <p:cNvCxnSpPr>
            <a:endCxn id="4113" idx="3"/>
          </p:cNvCxnSpPr>
          <p:nvPr/>
        </p:nvCxnSpPr>
        <p:spPr>
          <a:xfrm flipH="1">
            <a:off x="7820190" y="3732541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7" name="Google Shape;4117;p32"/>
          <p:cNvCxnSpPr/>
          <p:nvPr/>
        </p:nvCxnSpPr>
        <p:spPr>
          <a:xfrm rot="10800000">
            <a:off x="7820154" y="3346637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118" name="Google Shape;4118;p32"/>
          <p:cNvGrpSpPr/>
          <p:nvPr/>
        </p:nvGrpSpPr>
        <p:grpSpPr>
          <a:xfrm>
            <a:off x="8377768" y="3927015"/>
            <a:ext cx="102413" cy="1039810"/>
            <a:chOff x="5649100" y="1637966"/>
            <a:chExt cx="384000" cy="3898800"/>
          </a:xfrm>
        </p:grpSpPr>
        <p:sp>
          <p:nvSpPr>
            <p:cNvPr id="4119" name="Google Shape;4119;p32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0" name="Google Shape;4120;p32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121" name="Google Shape;4121;p32"/>
            <p:cNvCxnSpPr>
              <a:stCxn id="4119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22" name="Google Shape;4122;p32"/>
            <p:cNvCxnSpPr>
              <a:stCxn id="4120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4123" name="Google Shape;4123;p32"/>
          <p:cNvCxnSpPr/>
          <p:nvPr/>
        </p:nvCxnSpPr>
        <p:spPr>
          <a:xfrm>
            <a:off x="7573113" y="4104759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24" name="Google Shape;4124;p32"/>
          <p:cNvCxnSpPr/>
          <p:nvPr/>
        </p:nvCxnSpPr>
        <p:spPr>
          <a:xfrm>
            <a:off x="8130466" y="4104759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25" name="Google Shape;4125;p32"/>
          <p:cNvCxnSpPr/>
          <p:nvPr/>
        </p:nvCxnSpPr>
        <p:spPr>
          <a:xfrm>
            <a:off x="8043096" y="4231293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26" name="Google Shape;4126;p32"/>
          <p:cNvCxnSpPr/>
          <p:nvPr/>
        </p:nvCxnSpPr>
        <p:spPr>
          <a:xfrm>
            <a:off x="7961754" y="4400004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27" name="Google Shape;4127;p32"/>
          <p:cNvCxnSpPr/>
          <p:nvPr/>
        </p:nvCxnSpPr>
        <p:spPr>
          <a:xfrm rot="10800000">
            <a:off x="8043096" y="4291717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28" name="Google Shape;4128;p32"/>
          <p:cNvCxnSpPr/>
          <p:nvPr/>
        </p:nvCxnSpPr>
        <p:spPr>
          <a:xfrm>
            <a:off x="8032697" y="4288536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29" name="Google Shape;4129;p32"/>
          <p:cNvCxnSpPr/>
          <p:nvPr/>
        </p:nvCxnSpPr>
        <p:spPr>
          <a:xfrm>
            <a:off x="8211808" y="4282510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0" name="Google Shape;4130;p32"/>
          <p:cNvCxnSpPr/>
          <p:nvPr/>
        </p:nvCxnSpPr>
        <p:spPr>
          <a:xfrm>
            <a:off x="8202809" y="4400004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1" name="Google Shape;4131;p32"/>
          <p:cNvCxnSpPr/>
          <p:nvPr/>
        </p:nvCxnSpPr>
        <p:spPr>
          <a:xfrm>
            <a:off x="7820154" y="4496413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2" name="Google Shape;4132;p32"/>
          <p:cNvCxnSpPr/>
          <p:nvPr/>
        </p:nvCxnSpPr>
        <p:spPr>
          <a:xfrm>
            <a:off x="7689120" y="4607847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3" name="Google Shape;4133;p32"/>
          <p:cNvCxnSpPr/>
          <p:nvPr/>
        </p:nvCxnSpPr>
        <p:spPr>
          <a:xfrm>
            <a:off x="7689120" y="4687650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4" name="Google Shape;4134;p32"/>
          <p:cNvCxnSpPr/>
          <p:nvPr/>
        </p:nvCxnSpPr>
        <p:spPr>
          <a:xfrm>
            <a:off x="7820154" y="4692236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35" name="Google Shape;4135;p32"/>
          <p:cNvSpPr/>
          <p:nvPr/>
        </p:nvSpPr>
        <p:spPr>
          <a:xfrm rot="10800000">
            <a:off x="7743390" y="4882116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36" name="Google Shape;4136;p32"/>
          <p:cNvCxnSpPr/>
          <p:nvPr/>
        </p:nvCxnSpPr>
        <p:spPr>
          <a:xfrm>
            <a:off x="8302191" y="4406031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7" name="Google Shape;4137;p32"/>
          <p:cNvCxnSpPr/>
          <p:nvPr/>
        </p:nvCxnSpPr>
        <p:spPr>
          <a:xfrm rot="10800000">
            <a:off x="7816760" y="4406031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8" name="Google Shape;4138;p32"/>
          <p:cNvCxnSpPr>
            <a:endCxn id="4135" idx="3"/>
          </p:cNvCxnSpPr>
          <p:nvPr/>
        </p:nvCxnSpPr>
        <p:spPr>
          <a:xfrm flipH="1">
            <a:off x="7820190" y="4791816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9" name="Google Shape;4139;p32"/>
          <p:cNvCxnSpPr/>
          <p:nvPr/>
        </p:nvCxnSpPr>
        <p:spPr>
          <a:xfrm rot="10800000">
            <a:off x="7820154" y="4405912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3" name="Shape 4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4" name="Google Shape;4144;p33"/>
          <p:cNvSpPr txBox="1"/>
          <p:nvPr>
            <p:ph type="title"/>
          </p:nvPr>
        </p:nvSpPr>
        <p:spPr>
          <a:xfrm>
            <a:off x="415925" y="384325"/>
            <a:ext cx="8511000" cy="7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Rowhammer</a:t>
            </a:r>
            <a:endParaRPr/>
          </a:p>
        </p:txBody>
      </p:sp>
      <p:grpSp>
        <p:nvGrpSpPr>
          <p:cNvPr id="4145" name="Google Shape;4145;p33"/>
          <p:cNvGrpSpPr/>
          <p:nvPr/>
        </p:nvGrpSpPr>
        <p:grpSpPr>
          <a:xfrm>
            <a:off x="1339043" y="1891165"/>
            <a:ext cx="102413" cy="1039810"/>
            <a:chOff x="5649100" y="1637966"/>
            <a:chExt cx="384000" cy="3898800"/>
          </a:xfrm>
        </p:grpSpPr>
        <p:sp>
          <p:nvSpPr>
            <p:cNvPr id="4146" name="Google Shape;4146;p33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7" name="Google Shape;4147;p33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148" name="Google Shape;4148;p33"/>
            <p:cNvCxnSpPr>
              <a:stCxn id="4146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49" name="Google Shape;4149;p33"/>
            <p:cNvCxnSpPr>
              <a:stCxn id="4147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4150" name="Google Shape;4150;p33"/>
          <p:cNvCxnSpPr/>
          <p:nvPr/>
        </p:nvCxnSpPr>
        <p:spPr>
          <a:xfrm>
            <a:off x="534388" y="2068909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1" name="Google Shape;4151;p33"/>
          <p:cNvCxnSpPr/>
          <p:nvPr/>
        </p:nvCxnSpPr>
        <p:spPr>
          <a:xfrm>
            <a:off x="1091741" y="2068909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2" name="Google Shape;4152;p33"/>
          <p:cNvCxnSpPr/>
          <p:nvPr/>
        </p:nvCxnSpPr>
        <p:spPr>
          <a:xfrm>
            <a:off x="1004371" y="2195443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3" name="Google Shape;4153;p33"/>
          <p:cNvCxnSpPr/>
          <p:nvPr/>
        </p:nvCxnSpPr>
        <p:spPr>
          <a:xfrm>
            <a:off x="923029" y="2364154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4" name="Google Shape;4154;p33"/>
          <p:cNvCxnSpPr/>
          <p:nvPr/>
        </p:nvCxnSpPr>
        <p:spPr>
          <a:xfrm rot="10800000">
            <a:off x="1004371" y="2255867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5" name="Google Shape;4155;p33"/>
          <p:cNvCxnSpPr/>
          <p:nvPr/>
        </p:nvCxnSpPr>
        <p:spPr>
          <a:xfrm>
            <a:off x="993972" y="2252686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6" name="Google Shape;4156;p33"/>
          <p:cNvCxnSpPr/>
          <p:nvPr/>
        </p:nvCxnSpPr>
        <p:spPr>
          <a:xfrm>
            <a:off x="1173083" y="2246660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7" name="Google Shape;4157;p33"/>
          <p:cNvCxnSpPr/>
          <p:nvPr/>
        </p:nvCxnSpPr>
        <p:spPr>
          <a:xfrm>
            <a:off x="1164084" y="2364154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8" name="Google Shape;4158;p33"/>
          <p:cNvCxnSpPr/>
          <p:nvPr/>
        </p:nvCxnSpPr>
        <p:spPr>
          <a:xfrm>
            <a:off x="781429" y="2460563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9" name="Google Shape;4159;p33"/>
          <p:cNvCxnSpPr/>
          <p:nvPr/>
        </p:nvCxnSpPr>
        <p:spPr>
          <a:xfrm>
            <a:off x="650395" y="2571997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0" name="Google Shape;4160;p33"/>
          <p:cNvCxnSpPr/>
          <p:nvPr/>
        </p:nvCxnSpPr>
        <p:spPr>
          <a:xfrm>
            <a:off x="650395" y="2651800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1" name="Google Shape;4161;p33"/>
          <p:cNvCxnSpPr/>
          <p:nvPr/>
        </p:nvCxnSpPr>
        <p:spPr>
          <a:xfrm>
            <a:off x="781429" y="2656386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62" name="Google Shape;4162;p33"/>
          <p:cNvSpPr/>
          <p:nvPr/>
        </p:nvSpPr>
        <p:spPr>
          <a:xfrm rot="10800000">
            <a:off x="704665" y="2846266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63" name="Google Shape;4163;p33"/>
          <p:cNvCxnSpPr/>
          <p:nvPr/>
        </p:nvCxnSpPr>
        <p:spPr>
          <a:xfrm>
            <a:off x="1263466" y="2370181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4" name="Google Shape;4164;p33"/>
          <p:cNvCxnSpPr/>
          <p:nvPr/>
        </p:nvCxnSpPr>
        <p:spPr>
          <a:xfrm rot="10800000">
            <a:off x="778035" y="2370181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5" name="Google Shape;4165;p33"/>
          <p:cNvCxnSpPr>
            <a:endCxn id="4162" idx="3"/>
          </p:cNvCxnSpPr>
          <p:nvPr/>
        </p:nvCxnSpPr>
        <p:spPr>
          <a:xfrm flipH="1">
            <a:off x="781465" y="2755966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6" name="Google Shape;4166;p33"/>
          <p:cNvCxnSpPr/>
          <p:nvPr/>
        </p:nvCxnSpPr>
        <p:spPr>
          <a:xfrm rot="10800000">
            <a:off x="781429" y="2370062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167" name="Google Shape;4167;p33"/>
          <p:cNvGrpSpPr/>
          <p:nvPr/>
        </p:nvGrpSpPr>
        <p:grpSpPr>
          <a:xfrm>
            <a:off x="1339043" y="2930765"/>
            <a:ext cx="102413" cy="1039810"/>
            <a:chOff x="5649100" y="1637966"/>
            <a:chExt cx="384000" cy="3898800"/>
          </a:xfrm>
        </p:grpSpPr>
        <p:sp>
          <p:nvSpPr>
            <p:cNvPr id="4168" name="Google Shape;4168;p33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9" name="Google Shape;4169;p33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170" name="Google Shape;4170;p33"/>
            <p:cNvCxnSpPr>
              <a:stCxn id="4168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71" name="Google Shape;4171;p33"/>
            <p:cNvCxnSpPr>
              <a:stCxn id="4169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4172" name="Google Shape;4172;p33"/>
          <p:cNvCxnSpPr/>
          <p:nvPr/>
        </p:nvCxnSpPr>
        <p:spPr>
          <a:xfrm>
            <a:off x="534388" y="3108509"/>
            <a:ext cx="10365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3" name="Google Shape;4173;p33"/>
          <p:cNvCxnSpPr/>
          <p:nvPr/>
        </p:nvCxnSpPr>
        <p:spPr>
          <a:xfrm>
            <a:off x="1091741" y="3108509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4" name="Google Shape;4174;p33"/>
          <p:cNvCxnSpPr/>
          <p:nvPr/>
        </p:nvCxnSpPr>
        <p:spPr>
          <a:xfrm>
            <a:off x="1004371" y="3235043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5" name="Google Shape;4175;p33"/>
          <p:cNvCxnSpPr/>
          <p:nvPr/>
        </p:nvCxnSpPr>
        <p:spPr>
          <a:xfrm>
            <a:off x="923029" y="3403754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6" name="Google Shape;4176;p33"/>
          <p:cNvCxnSpPr/>
          <p:nvPr/>
        </p:nvCxnSpPr>
        <p:spPr>
          <a:xfrm rot="10800000">
            <a:off x="1004371" y="3295467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7" name="Google Shape;4177;p33"/>
          <p:cNvCxnSpPr/>
          <p:nvPr/>
        </p:nvCxnSpPr>
        <p:spPr>
          <a:xfrm>
            <a:off x="993972" y="3292286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8" name="Google Shape;4178;p33"/>
          <p:cNvCxnSpPr/>
          <p:nvPr/>
        </p:nvCxnSpPr>
        <p:spPr>
          <a:xfrm>
            <a:off x="1173083" y="3286260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9" name="Google Shape;4179;p33"/>
          <p:cNvCxnSpPr/>
          <p:nvPr/>
        </p:nvCxnSpPr>
        <p:spPr>
          <a:xfrm>
            <a:off x="1164084" y="3403754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80" name="Google Shape;4180;p33"/>
          <p:cNvCxnSpPr/>
          <p:nvPr/>
        </p:nvCxnSpPr>
        <p:spPr>
          <a:xfrm>
            <a:off x="781429" y="3500163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81" name="Google Shape;4181;p33"/>
          <p:cNvCxnSpPr/>
          <p:nvPr/>
        </p:nvCxnSpPr>
        <p:spPr>
          <a:xfrm>
            <a:off x="650395" y="3611597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82" name="Google Shape;4182;p33"/>
          <p:cNvCxnSpPr/>
          <p:nvPr/>
        </p:nvCxnSpPr>
        <p:spPr>
          <a:xfrm>
            <a:off x="650395" y="3691400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83" name="Google Shape;4183;p33"/>
          <p:cNvCxnSpPr/>
          <p:nvPr/>
        </p:nvCxnSpPr>
        <p:spPr>
          <a:xfrm>
            <a:off x="781429" y="3695986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84" name="Google Shape;4184;p33"/>
          <p:cNvSpPr/>
          <p:nvPr/>
        </p:nvSpPr>
        <p:spPr>
          <a:xfrm rot="10800000">
            <a:off x="704665" y="3885866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85" name="Google Shape;4185;p33"/>
          <p:cNvCxnSpPr/>
          <p:nvPr/>
        </p:nvCxnSpPr>
        <p:spPr>
          <a:xfrm>
            <a:off x="1263466" y="3409781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86" name="Google Shape;4186;p33"/>
          <p:cNvCxnSpPr/>
          <p:nvPr/>
        </p:nvCxnSpPr>
        <p:spPr>
          <a:xfrm rot="10800000">
            <a:off x="778035" y="3409781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87" name="Google Shape;4187;p33"/>
          <p:cNvCxnSpPr>
            <a:endCxn id="4184" idx="3"/>
          </p:cNvCxnSpPr>
          <p:nvPr/>
        </p:nvCxnSpPr>
        <p:spPr>
          <a:xfrm flipH="1">
            <a:off x="781465" y="3795566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88" name="Google Shape;4188;p33"/>
          <p:cNvCxnSpPr/>
          <p:nvPr/>
        </p:nvCxnSpPr>
        <p:spPr>
          <a:xfrm rot="10800000">
            <a:off x="781429" y="3409662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189" name="Google Shape;4189;p33"/>
          <p:cNvGrpSpPr/>
          <p:nvPr/>
        </p:nvGrpSpPr>
        <p:grpSpPr>
          <a:xfrm>
            <a:off x="1339043" y="3990040"/>
            <a:ext cx="102413" cy="1039810"/>
            <a:chOff x="5649100" y="1637966"/>
            <a:chExt cx="384000" cy="3898800"/>
          </a:xfrm>
        </p:grpSpPr>
        <p:sp>
          <p:nvSpPr>
            <p:cNvPr id="4190" name="Google Shape;4190;p33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1" name="Google Shape;4191;p33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192" name="Google Shape;4192;p33"/>
            <p:cNvCxnSpPr>
              <a:stCxn id="4190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93" name="Google Shape;4193;p33"/>
            <p:cNvCxnSpPr>
              <a:stCxn id="4191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4194" name="Google Shape;4194;p33"/>
          <p:cNvCxnSpPr/>
          <p:nvPr/>
        </p:nvCxnSpPr>
        <p:spPr>
          <a:xfrm>
            <a:off x="534388" y="4167784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95" name="Google Shape;4195;p33"/>
          <p:cNvCxnSpPr/>
          <p:nvPr/>
        </p:nvCxnSpPr>
        <p:spPr>
          <a:xfrm>
            <a:off x="1091741" y="4167784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96" name="Google Shape;4196;p33"/>
          <p:cNvCxnSpPr/>
          <p:nvPr/>
        </p:nvCxnSpPr>
        <p:spPr>
          <a:xfrm>
            <a:off x="1004371" y="4294318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97" name="Google Shape;4197;p33"/>
          <p:cNvCxnSpPr/>
          <p:nvPr/>
        </p:nvCxnSpPr>
        <p:spPr>
          <a:xfrm>
            <a:off x="923029" y="4463029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98" name="Google Shape;4198;p33"/>
          <p:cNvCxnSpPr/>
          <p:nvPr/>
        </p:nvCxnSpPr>
        <p:spPr>
          <a:xfrm rot="10800000">
            <a:off x="1004371" y="4354742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99" name="Google Shape;4199;p33"/>
          <p:cNvCxnSpPr/>
          <p:nvPr/>
        </p:nvCxnSpPr>
        <p:spPr>
          <a:xfrm>
            <a:off x="993972" y="4351561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00" name="Google Shape;4200;p33"/>
          <p:cNvCxnSpPr/>
          <p:nvPr/>
        </p:nvCxnSpPr>
        <p:spPr>
          <a:xfrm>
            <a:off x="1173083" y="4345535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01" name="Google Shape;4201;p33"/>
          <p:cNvCxnSpPr/>
          <p:nvPr/>
        </p:nvCxnSpPr>
        <p:spPr>
          <a:xfrm>
            <a:off x="1164084" y="4463029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02" name="Google Shape;4202;p33"/>
          <p:cNvCxnSpPr/>
          <p:nvPr/>
        </p:nvCxnSpPr>
        <p:spPr>
          <a:xfrm>
            <a:off x="781429" y="4559438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03" name="Google Shape;4203;p33"/>
          <p:cNvCxnSpPr/>
          <p:nvPr/>
        </p:nvCxnSpPr>
        <p:spPr>
          <a:xfrm>
            <a:off x="650395" y="4670872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04" name="Google Shape;4204;p33"/>
          <p:cNvCxnSpPr/>
          <p:nvPr/>
        </p:nvCxnSpPr>
        <p:spPr>
          <a:xfrm>
            <a:off x="650395" y="4750675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05" name="Google Shape;4205;p33"/>
          <p:cNvCxnSpPr/>
          <p:nvPr/>
        </p:nvCxnSpPr>
        <p:spPr>
          <a:xfrm>
            <a:off x="781429" y="4755261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06" name="Google Shape;4206;p33"/>
          <p:cNvSpPr/>
          <p:nvPr/>
        </p:nvSpPr>
        <p:spPr>
          <a:xfrm rot="10800000">
            <a:off x="704665" y="4945141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07" name="Google Shape;4207;p33"/>
          <p:cNvCxnSpPr/>
          <p:nvPr/>
        </p:nvCxnSpPr>
        <p:spPr>
          <a:xfrm>
            <a:off x="1263466" y="4469056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08" name="Google Shape;4208;p33"/>
          <p:cNvCxnSpPr/>
          <p:nvPr/>
        </p:nvCxnSpPr>
        <p:spPr>
          <a:xfrm rot="10800000">
            <a:off x="778035" y="4469056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09" name="Google Shape;4209;p33"/>
          <p:cNvCxnSpPr>
            <a:endCxn id="4206" idx="3"/>
          </p:cNvCxnSpPr>
          <p:nvPr/>
        </p:nvCxnSpPr>
        <p:spPr>
          <a:xfrm flipH="1">
            <a:off x="781465" y="4854841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0" name="Google Shape;4210;p33"/>
          <p:cNvCxnSpPr/>
          <p:nvPr/>
        </p:nvCxnSpPr>
        <p:spPr>
          <a:xfrm rot="10800000">
            <a:off x="781429" y="4468937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211" name="Google Shape;4211;p33"/>
          <p:cNvGrpSpPr/>
          <p:nvPr/>
        </p:nvGrpSpPr>
        <p:grpSpPr>
          <a:xfrm>
            <a:off x="2321768" y="1881340"/>
            <a:ext cx="102413" cy="1039810"/>
            <a:chOff x="5649100" y="1637966"/>
            <a:chExt cx="384000" cy="3898800"/>
          </a:xfrm>
        </p:grpSpPr>
        <p:sp>
          <p:nvSpPr>
            <p:cNvPr id="4212" name="Google Shape;4212;p33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3" name="Google Shape;4213;p33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214" name="Google Shape;4214;p33"/>
            <p:cNvCxnSpPr>
              <a:stCxn id="4212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15" name="Google Shape;4215;p33"/>
            <p:cNvCxnSpPr>
              <a:stCxn id="4213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4216" name="Google Shape;4216;p33"/>
          <p:cNvCxnSpPr/>
          <p:nvPr/>
        </p:nvCxnSpPr>
        <p:spPr>
          <a:xfrm>
            <a:off x="1517113" y="2059084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7" name="Google Shape;4217;p33"/>
          <p:cNvCxnSpPr/>
          <p:nvPr/>
        </p:nvCxnSpPr>
        <p:spPr>
          <a:xfrm>
            <a:off x="2074466" y="2059084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8" name="Google Shape;4218;p33"/>
          <p:cNvCxnSpPr/>
          <p:nvPr/>
        </p:nvCxnSpPr>
        <p:spPr>
          <a:xfrm>
            <a:off x="1987096" y="2185618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9" name="Google Shape;4219;p33"/>
          <p:cNvCxnSpPr/>
          <p:nvPr/>
        </p:nvCxnSpPr>
        <p:spPr>
          <a:xfrm>
            <a:off x="1905754" y="2354329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20" name="Google Shape;4220;p33"/>
          <p:cNvCxnSpPr/>
          <p:nvPr/>
        </p:nvCxnSpPr>
        <p:spPr>
          <a:xfrm rot="10800000">
            <a:off x="1987096" y="2246042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21" name="Google Shape;4221;p33"/>
          <p:cNvCxnSpPr/>
          <p:nvPr/>
        </p:nvCxnSpPr>
        <p:spPr>
          <a:xfrm>
            <a:off x="1976697" y="2242861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22" name="Google Shape;4222;p33"/>
          <p:cNvCxnSpPr/>
          <p:nvPr/>
        </p:nvCxnSpPr>
        <p:spPr>
          <a:xfrm>
            <a:off x="2155808" y="2236835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23" name="Google Shape;4223;p33"/>
          <p:cNvCxnSpPr/>
          <p:nvPr/>
        </p:nvCxnSpPr>
        <p:spPr>
          <a:xfrm>
            <a:off x="2146809" y="2354329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24" name="Google Shape;4224;p33"/>
          <p:cNvCxnSpPr/>
          <p:nvPr/>
        </p:nvCxnSpPr>
        <p:spPr>
          <a:xfrm>
            <a:off x="1764154" y="2450738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25" name="Google Shape;4225;p33"/>
          <p:cNvCxnSpPr/>
          <p:nvPr/>
        </p:nvCxnSpPr>
        <p:spPr>
          <a:xfrm>
            <a:off x="1633120" y="2562172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26" name="Google Shape;4226;p33"/>
          <p:cNvCxnSpPr/>
          <p:nvPr/>
        </p:nvCxnSpPr>
        <p:spPr>
          <a:xfrm>
            <a:off x="1633120" y="2641975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27" name="Google Shape;4227;p33"/>
          <p:cNvCxnSpPr/>
          <p:nvPr/>
        </p:nvCxnSpPr>
        <p:spPr>
          <a:xfrm>
            <a:off x="1764154" y="2646561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28" name="Google Shape;4228;p33"/>
          <p:cNvSpPr/>
          <p:nvPr/>
        </p:nvSpPr>
        <p:spPr>
          <a:xfrm rot="10800000">
            <a:off x="1687390" y="2836441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29" name="Google Shape;4229;p33"/>
          <p:cNvCxnSpPr/>
          <p:nvPr/>
        </p:nvCxnSpPr>
        <p:spPr>
          <a:xfrm>
            <a:off x="2246191" y="2360356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30" name="Google Shape;4230;p33"/>
          <p:cNvCxnSpPr/>
          <p:nvPr/>
        </p:nvCxnSpPr>
        <p:spPr>
          <a:xfrm rot="10800000">
            <a:off x="1760760" y="2360356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31" name="Google Shape;4231;p33"/>
          <p:cNvCxnSpPr>
            <a:endCxn id="4228" idx="3"/>
          </p:cNvCxnSpPr>
          <p:nvPr/>
        </p:nvCxnSpPr>
        <p:spPr>
          <a:xfrm flipH="1">
            <a:off x="1764190" y="2746141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32" name="Google Shape;4232;p33"/>
          <p:cNvCxnSpPr/>
          <p:nvPr/>
        </p:nvCxnSpPr>
        <p:spPr>
          <a:xfrm rot="10800000">
            <a:off x="1764154" y="2360237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233" name="Google Shape;4233;p33"/>
          <p:cNvGrpSpPr/>
          <p:nvPr/>
        </p:nvGrpSpPr>
        <p:grpSpPr>
          <a:xfrm>
            <a:off x="2321768" y="2920940"/>
            <a:ext cx="102413" cy="1039810"/>
            <a:chOff x="5649100" y="1637966"/>
            <a:chExt cx="384000" cy="3898800"/>
          </a:xfrm>
        </p:grpSpPr>
        <p:sp>
          <p:nvSpPr>
            <p:cNvPr id="4234" name="Google Shape;4234;p33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5" name="Google Shape;4235;p33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236" name="Google Shape;4236;p33"/>
            <p:cNvCxnSpPr>
              <a:stCxn id="4234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37" name="Google Shape;4237;p33"/>
            <p:cNvCxnSpPr>
              <a:stCxn id="4235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4238" name="Google Shape;4238;p33"/>
          <p:cNvCxnSpPr/>
          <p:nvPr/>
        </p:nvCxnSpPr>
        <p:spPr>
          <a:xfrm>
            <a:off x="1517113" y="3098684"/>
            <a:ext cx="10365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39" name="Google Shape;4239;p33"/>
          <p:cNvCxnSpPr/>
          <p:nvPr/>
        </p:nvCxnSpPr>
        <p:spPr>
          <a:xfrm>
            <a:off x="2074466" y="3098684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40" name="Google Shape;4240;p33"/>
          <p:cNvCxnSpPr/>
          <p:nvPr/>
        </p:nvCxnSpPr>
        <p:spPr>
          <a:xfrm>
            <a:off x="1987096" y="3225218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41" name="Google Shape;4241;p33"/>
          <p:cNvCxnSpPr/>
          <p:nvPr/>
        </p:nvCxnSpPr>
        <p:spPr>
          <a:xfrm>
            <a:off x="1905754" y="3393929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42" name="Google Shape;4242;p33"/>
          <p:cNvCxnSpPr/>
          <p:nvPr/>
        </p:nvCxnSpPr>
        <p:spPr>
          <a:xfrm rot="10800000">
            <a:off x="1987096" y="3285642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43" name="Google Shape;4243;p33"/>
          <p:cNvCxnSpPr/>
          <p:nvPr/>
        </p:nvCxnSpPr>
        <p:spPr>
          <a:xfrm>
            <a:off x="1976697" y="3282461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44" name="Google Shape;4244;p33"/>
          <p:cNvCxnSpPr/>
          <p:nvPr/>
        </p:nvCxnSpPr>
        <p:spPr>
          <a:xfrm>
            <a:off x="2155808" y="3276435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45" name="Google Shape;4245;p33"/>
          <p:cNvCxnSpPr/>
          <p:nvPr/>
        </p:nvCxnSpPr>
        <p:spPr>
          <a:xfrm>
            <a:off x="2146809" y="3393929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46" name="Google Shape;4246;p33"/>
          <p:cNvCxnSpPr/>
          <p:nvPr/>
        </p:nvCxnSpPr>
        <p:spPr>
          <a:xfrm>
            <a:off x="1764154" y="3490338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47" name="Google Shape;4247;p33"/>
          <p:cNvCxnSpPr/>
          <p:nvPr/>
        </p:nvCxnSpPr>
        <p:spPr>
          <a:xfrm>
            <a:off x="1633120" y="3601772"/>
            <a:ext cx="2622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48" name="Google Shape;4248;p33"/>
          <p:cNvCxnSpPr/>
          <p:nvPr/>
        </p:nvCxnSpPr>
        <p:spPr>
          <a:xfrm>
            <a:off x="1633120" y="3681575"/>
            <a:ext cx="2622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49" name="Google Shape;4249;p33"/>
          <p:cNvCxnSpPr/>
          <p:nvPr/>
        </p:nvCxnSpPr>
        <p:spPr>
          <a:xfrm>
            <a:off x="1764154" y="3686161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50" name="Google Shape;4250;p33"/>
          <p:cNvSpPr/>
          <p:nvPr/>
        </p:nvSpPr>
        <p:spPr>
          <a:xfrm rot="10800000">
            <a:off x="1687390" y="3876041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51" name="Google Shape;4251;p33"/>
          <p:cNvCxnSpPr/>
          <p:nvPr/>
        </p:nvCxnSpPr>
        <p:spPr>
          <a:xfrm>
            <a:off x="2246191" y="3399956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52" name="Google Shape;4252;p33"/>
          <p:cNvCxnSpPr/>
          <p:nvPr/>
        </p:nvCxnSpPr>
        <p:spPr>
          <a:xfrm rot="10800000">
            <a:off x="1760760" y="3399956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53" name="Google Shape;4253;p33"/>
          <p:cNvCxnSpPr>
            <a:endCxn id="4250" idx="3"/>
          </p:cNvCxnSpPr>
          <p:nvPr/>
        </p:nvCxnSpPr>
        <p:spPr>
          <a:xfrm flipH="1">
            <a:off x="1764190" y="3785741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54" name="Google Shape;4254;p33"/>
          <p:cNvCxnSpPr/>
          <p:nvPr/>
        </p:nvCxnSpPr>
        <p:spPr>
          <a:xfrm rot="10800000">
            <a:off x="1764154" y="3399837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255" name="Google Shape;4255;p33"/>
          <p:cNvGrpSpPr/>
          <p:nvPr/>
        </p:nvGrpSpPr>
        <p:grpSpPr>
          <a:xfrm>
            <a:off x="2321768" y="3980215"/>
            <a:ext cx="102413" cy="1039810"/>
            <a:chOff x="5649100" y="1637966"/>
            <a:chExt cx="384000" cy="3898800"/>
          </a:xfrm>
        </p:grpSpPr>
        <p:sp>
          <p:nvSpPr>
            <p:cNvPr id="4256" name="Google Shape;4256;p33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7" name="Google Shape;4257;p33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258" name="Google Shape;4258;p33"/>
            <p:cNvCxnSpPr>
              <a:stCxn id="4256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59" name="Google Shape;4259;p33"/>
            <p:cNvCxnSpPr>
              <a:stCxn id="4257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4260" name="Google Shape;4260;p33"/>
          <p:cNvCxnSpPr/>
          <p:nvPr/>
        </p:nvCxnSpPr>
        <p:spPr>
          <a:xfrm>
            <a:off x="1517113" y="4157959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61" name="Google Shape;4261;p33"/>
          <p:cNvCxnSpPr/>
          <p:nvPr/>
        </p:nvCxnSpPr>
        <p:spPr>
          <a:xfrm>
            <a:off x="2074466" y="4157959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62" name="Google Shape;4262;p33"/>
          <p:cNvCxnSpPr/>
          <p:nvPr/>
        </p:nvCxnSpPr>
        <p:spPr>
          <a:xfrm>
            <a:off x="1987096" y="4284493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63" name="Google Shape;4263;p33"/>
          <p:cNvCxnSpPr/>
          <p:nvPr/>
        </p:nvCxnSpPr>
        <p:spPr>
          <a:xfrm>
            <a:off x="1905754" y="4453204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64" name="Google Shape;4264;p33"/>
          <p:cNvCxnSpPr/>
          <p:nvPr/>
        </p:nvCxnSpPr>
        <p:spPr>
          <a:xfrm rot="10800000">
            <a:off x="1987096" y="4344917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65" name="Google Shape;4265;p33"/>
          <p:cNvCxnSpPr/>
          <p:nvPr/>
        </p:nvCxnSpPr>
        <p:spPr>
          <a:xfrm>
            <a:off x="1976697" y="4341736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66" name="Google Shape;4266;p33"/>
          <p:cNvCxnSpPr/>
          <p:nvPr/>
        </p:nvCxnSpPr>
        <p:spPr>
          <a:xfrm>
            <a:off x="2155808" y="4335710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67" name="Google Shape;4267;p33"/>
          <p:cNvCxnSpPr/>
          <p:nvPr/>
        </p:nvCxnSpPr>
        <p:spPr>
          <a:xfrm>
            <a:off x="2146809" y="4453204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68" name="Google Shape;4268;p33"/>
          <p:cNvCxnSpPr/>
          <p:nvPr/>
        </p:nvCxnSpPr>
        <p:spPr>
          <a:xfrm>
            <a:off x="1764154" y="4549613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69" name="Google Shape;4269;p33"/>
          <p:cNvCxnSpPr/>
          <p:nvPr/>
        </p:nvCxnSpPr>
        <p:spPr>
          <a:xfrm>
            <a:off x="1633120" y="4661047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70" name="Google Shape;4270;p33"/>
          <p:cNvCxnSpPr/>
          <p:nvPr/>
        </p:nvCxnSpPr>
        <p:spPr>
          <a:xfrm>
            <a:off x="1633120" y="4740850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71" name="Google Shape;4271;p33"/>
          <p:cNvCxnSpPr/>
          <p:nvPr/>
        </p:nvCxnSpPr>
        <p:spPr>
          <a:xfrm>
            <a:off x="1764154" y="4745436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72" name="Google Shape;4272;p33"/>
          <p:cNvSpPr/>
          <p:nvPr/>
        </p:nvSpPr>
        <p:spPr>
          <a:xfrm rot="10800000">
            <a:off x="1687390" y="4935316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73" name="Google Shape;4273;p33"/>
          <p:cNvCxnSpPr/>
          <p:nvPr/>
        </p:nvCxnSpPr>
        <p:spPr>
          <a:xfrm>
            <a:off x="2246191" y="4459231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74" name="Google Shape;4274;p33"/>
          <p:cNvCxnSpPr/>
          <p:nvPr/>
        </p:nvCxnSpPr>
        <p:spPr>
          <a:xfrm rot="10800000">
            <a:off x="1760760" y="4459231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75" name="Google Shape;4275;p33"/>
          <p:cNvCxnSpPr>
            <a:endCxn id="4272" idx="3"/>
          </p:cNvCxnSpPr>
          <p:nvPr/>
        </p:nvCxnSpPr>
        <p:spPr>
          <a:xfrm flipH="1">
            <a:off x="1764190" y="4845016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76" name="Google Shape;4276;p33"/>
          <p:cNvCxnSpPr/>
          <p:nvPr/>
        </p:nvCxnSpPr>
        <p:spPr>
          <a:xfrm rot="10800000">
            <a:off x="1764154" y="4459112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277" name="Google Shape;4277;p33"/>
          <p:cNvGrpSpPr/>
          <p:nvPr/>
        </p:nvGrpSpPr>
        <p:grpSpPr>
          <a:xfrm>
            <a:off x="3384318" y="1876415"/>
            <a:ext cx="102413" cy="1039810"/>
            <a:chOff x="5649100" y="1637966"/>
            <a:chExt cx="384000" cy="3898800"/>
          </a:xfrm>
        </p:grpSpPr>
        <p:sp>
          <p:nvSpPr>
            <p:cNvPr id="4278" name="Google Shape;4278;p33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9" name="Google Shape;4279;p33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280" name="Google Shape;4280;p33"/>
            <p:cNvCxnSpPr>
              <a:stCxn id="4278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81" name="Google Shape;4281;p33"/>
            <p:cNvCxnSpPr>
              <a:stCxn id="4279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4282" name="Google Shape;4282;p33"/>
          <p:cNvCxnSpPr/>
          <p:nvPr/>
        </p:nvCxnSpPr>
        <p:spPr>
          <a:xfrm>
            <a:off x="2579663" y="2054159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3" name="Google Shape;4283;p33"/>
          <p:cNvCxnSpPr/>
          <p:nvPr/>
        </p:nvCxnSpPr>
        <p:spPr>
          <a:xfrm>
            <a:off x="3137016" y="2054159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4" name="Google Shape;4284;p33"/>
          <p:cNvCxnSpPr/>
          <p:nvPr/>
        </p:nvCxnSpPr>
        <p:spPr>
          <a:xfrm>
            <a:off x="3049646" y="2180693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5" name="Google Shape;4285;p33"/>
          <p:cNvCxnSpPr/>
          <p:nvPr/>
        </p:nvCxnSpPr>
        <p:spPr>
          <a:xfrm>
            <a:off x="2968304" y="2349404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6" name="Google Shape;4286;p33"/>
          <p:cNvCxnSpPr/>
          <p:nvPr/>
        </p:nvCxnSpPr>
        <p:spPr>
          <a:xfrm rot="10800000">
            <a:off x="3049646" y="2241117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7" name="Google Shape;4287;p33"/>
          <p:cNvCxnSpPr/>
          <p:nvPr/>
        </p:nvCxnSpPr>
        <p:spPr>
          <a:xfrm>
            <a:off x="3039247" y="2237936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8" name="Google Shape;4288;p33"/>
          <p:cNvCxnSpPr/>
          <p:nvPr/>
        </p:nvCxnSpPr>
        <p:spPr>
          <a:xfrm>
            <a:off x="3218358" y="2231910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9" name="Google Shape;4289;p33"/>
          <p:cNvCxnSpPr/>
          <p:nvPr/>
        </p:nvCxnSpPr>
        <p:spPr>
          <a:xfrm>
            <a:off x="3209359" y="2349404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90" name="Google Shape;4290;p33"/>
          <p:cNvCxnSpPr/>
          <p:nvPr/>
        </p:nvCxnSpPr>
        <p:spPr>
          <a:xfrm>
            <a:off x="2826704" y="2445813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91" name="Google Shape;4291;p33"/>
          <p:cNvCxnSpPr/>
          <p:nvPr/>
        </p:nvCxnSpPr>
        <p:spPr>
          <a:xfrm>
            <a:off x="2695670" y="2557247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92" name="Google Shape;4292;p33"/>
          <p:cNvCxnSpPr/>
          <p:nvPr/>
        </p:nvCxnSpPr>
        <p:spPr>
          <a:xfrm>
            <a:off x="2695670" y="2637050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93" name="Google Shape;4293;p33"/>
          <p:cNvCxnSpPr/>
          <p:nvPr/>
        </p:nvCxnSpPr>
        <p:spPr>
          <a:xfrm>
            <a:off x="2826704" y="2641636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94" name="Google Shape;4294;p33"/>
          <p:cNvSpPr/>
          <p:nvPr/>
        </p:nvSpPr>
        <p:spPr>
          <a:xfrm rot="10800000">
            <a:off x="2749940" y="2831516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95" name="Google Shape;4295;p33"/>
          <p:cNvCxnSpPr/>
          <p:nvPr/>
        </p:nvCxnSpPr>
        <p:spPr>
          <a:xfrm>
            <a:off x="3308741" y="2355431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96" name="Google Shape;4296;p33"/>
          <p:cNvCxnSpPr/>
          <p:nvPr/>
        </p:nvCxnSpPr>
        <p:spPr>
          <a:xfrm rot="10800000">
            <a:off x="2823310" y="2355431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97" name="Google Shape;4297;p33"/>
          <p:cNvCxnSpPr>
            <a:endCxn id="4294" idx="3"/>
          </p:cNvCxnSpPr>
          <p:nvPr/>
        </p:nvCxnSpPr>
        <p:spPr>
          <a:xfrm flipH="1">
            <a:off x="2826740" y="2741216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98" name="Google Shape;4298;p33"/>
          <p:cNvCxnSpPr/>
          <p:nvPr/>
        </p:nvCxnSpPr>
        <p:spPr>
          <a:xfrm rot="10800000">
            <a:off x="2826704" y="2355312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299" name="Google Shape;4299;p33"/>
          <p:cNvGrpSpPr/>
          <p:nvPr/>
        </p:nvGrpSpPr>
        <p:grpSpPr>
          <a:xfrm>
            <a:off x="3384318" y="2916015"/>
            <a:ext cx="102413" cy="1039810"/>
            <a:chOff x="5649100" y="1637966"/>
            <a:chExt cx="384000" cy="3898800"/>
          </a:xfrm>
        </p:grpSpPr>
        <p:sp>
          <p:nvSpPr>
            <p:cNvPr id="4300" name="Google Shape;4300;p33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1" name="Google Shape;4301;p33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302" name="Google Shape;4302;p33"/>
            <p:cNvCxnSpPr>
              <a:stCxn id="4300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03" name="Google Shape;4303;p33"/>
            <p:cNvCxnSpPr>
              <a:stCxn id="4301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4304" name="Google Shape;4304;p33"/>
          <p:cNvCxnSpPr/>
          <p:nvPr/>
        </p:nvCxnSpPr>
        <p:spPr>
          <a:xfrm>
            <a:off x="2579663" y="3093759"/>
            <a:ext cx="10365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05" name="Google Shape;4305;p33"/>
          <p:cNvCxnSpPr/>
          <p:nvPr/>
        </p:nvCxnSpPr>
        <p:spPr>
          <a:xfrm>
            <a:off x="3137016" y="3093759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06" name="Google Shape;4306;p33"/>
          <p:cNvCxnSpPr/>
          <p:nvPr/>
        </p:nvCxnSpPr>
        <p:spPr>
          <a:xfrm>
            <a:off x="3049646" y="3220293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07" name="Google Shape;4307;p33"/>
          <p:cNvCxnSpPr/>
          <p:nvPr/>
        </p:nvCxnSpPr>
        <p:spPr>
          <a:xfrm>
            <a:off x="2968304" y="3389004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08" name="Google Shape;4308;p33"/>
          <p:cNvCxnSpPr/>
          <p:nvPr/>
        </p:nvCxnSpPr>
        <p:spPr>
          <a:xfrm rot="10800000">
            <a:off x="3049646" y="3280717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09" name="Google Shape;4309;p33"/>
          <p:cNvCxnSpPr/>
          <p:nvPr/>
        </p:nvCxnSpPr>
        <p:spPr>
          <a:xfrm>
            <a:off x="3039247" y="3277536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10" name="Google Shape;4310;p33"/>
          <p:cNvCxnSpPr/>
          <p:nvPr/>
        </p:nvCxnSpPr>
        <p:spPr>
          <a:xfrm>
            <a:off x="3218358" y="3271510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11" name="Google Shape;4311;p33"/>
          <p:cNvCxnSpPr/>
          <p:nvPr/>
        </p:nvCxnSpPr>
        <p:spPr>
          <a:xfrm>
            <a:off x="3209359" y="3389004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12" name="Google Shape;4312;p33"/>
          <p:cNvCxnSpPr/>
          <p:nvPr/>
        </p:nvCxnSpPr>
        <p:spPr>
          <a:xfrm>
            <a:off x="2826704" y="3485413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13" name="Google Shape;4313;p33"/>
          <p:cNvCxnSpPr/>
          <p:nvPr/>
        </p:nvCxnSpPr>
        <p:spPr>
          <a:xfrm>
            <a:off x="2695670" y="3596847"/>
            <a:ext cx="2622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14" name="Google Shape;4314;p33"/>
          <p:cNvCxnSpPr/>
          <p:nvPr/>
        </p:nvCxnSpPr>
        <p:spPr>
          <a:xfrm>
            <a:off x="2695670" y="3676650"/>
            <a:ext cx="2622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15" name="Google Shape;4315;p33"/>
          <p:cNvCxnSpPr/>
          <p:nvPr/>
        </p:nvCxnSpPr>
        <p:spPr>
          <a:xfrm>
            <a:off x="2826704" y="3681236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16" name="Google Shape;4316;p33"/>
          <p:cNvSpPr/>
          <p:nvPr/>
        </p:nvSpPr>
        <p:spPr>
          <a:xfrm rot="10800000">
            <a:off x="2749940" y="3871116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17" name="Google Shape;4317;p33"/>
          <p:cNvCxnSpPr/>
          <p:nvPr/>
        </p:nvCxnSpPr>
        <p:spPr>
          <a:xfrm>
            <a:off x="3308741" y="3395031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18" name="Google Shape;4318;p33"/>
          <p:cNvCxnSpPr/>
          <p:nvPr/>
        </p:nvCxnSpPr>
        <p:spPr>
          <a:xfrm rot="10800000">
            <a:off x="2823310" y="3395031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19" name="Google Shape;4319;p33"/>
          <p:cNvCxnSpPr>
            <a:endCxn id="4316" idx="3"/>
          </p:cNvCxnSpPr>
          <p:nvPr/>
        </p:nvCxnSpPr>
        <p:spPr>
          <a:xfrm flipH="1">
            <a:off x="2826740" y="3780816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20" name="Google Shape;4320;p33"/>
          <p:cNvCxnSpPr/>
          <p:nvPr/>
        </p:nvCxnSpPr>
        <p:spPr>
          <a:xfrm rot="10800000">
            <a:off x="2826704" y="3394912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321" name="Google Shape;4321;p33"/>
          <p:cNvGrpSpPr/>
          <p:nvPr/>
        </p:nvGrpSpPr>
        <p:grpSpPr>
          <a:xfrm>
            <a:off x="3384318" y="3975290"/>
            <a:ext cx="102413" cy="1039810"/>
            <a:chOff x="5649100" y="1637966"/>
            <a:chExt cx="384000" cy="3898800"/>
          </a:xfrm>
        </p:grpSpPr>
        <p:sp>
          <p:nvSpPr>
            <p:cNvPr id="4322" name="Google Shape;4322;p33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3" name="Google Shape;4323;p33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324" name="Google Shape;4324;p33"/>
            <p:cNvCxnSpPr>
              <a:stCxn id="4322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25" name="Google Shape;4325;p33"/>
            <p:cNvCxnSpPr>
              <a:stCxn id="4323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4326" name="Google Shape;4326;p33"/>
          <p:cNvCxnSpPr/>
          <p:nvPr/>
        </p:nvCxnSpPr>
        <p:spPr>
          <a:xfrm>
            <a:off x="2579663" y="4153034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27" name="Google Shape;4327;p33"/>
          <p:cNvCxnSpPr/>
          <p:nvPr/>
        </p:nvCxnSpPr>
        <p:spPr>
          <a:xfrm>
            <a:off x="3137016" y="4153034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28" name="Google Shape;4328;p33"/>
          <p:cNvCxnSpPr/>
          <p:nvPr/>
        </p:nvCxnSpPr>
        <p:spPr>
          <a:xfrm>
            <a:off x="3049646" y="4279568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29" name="Google Shape;4329;p33"/>
          <p:cNvCxnSpPr/>
          <p:nvPr/>
        </p:nvCxnSpPr>
        <p:spPr>
          <a:xfrm>
            <a:off x="2968304" y="4448279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30" name="Google Shape;4330;p33"/>
          <p:cNvCxnSpPr/>
          <p:nvPr/>
        </p:nvCxnSpPr>
        <p:spPr>
          <a:xfrm rot="10800000">
            <a:off x="3049646" y="4339992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31" name="Google Shape;4331;p33"/>
          <p:cNvCxnSpPr/>
          <p:nvPr/>
        </p:nvCxnSpPr>
        <p:spPr>
          <a:xfrm>
            <a:off x="3039247" y="4336811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32" name="Google Shape;4332;p33"/>
          <p:cNvCxnSpPr/>
          <p:nvPr/>
        </p:nvCxnSpPr>
        <p:spPr>
          <a:xfrm>
            <a:off x="3218358" y="4330785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33" name="Google Shape;4333;p33"/>
          <p:cNvCxnSpPr/>
          <p:nvPr/>
        </p:nvCxnSpPr>
        <p:spPr>
          <a:xfrm>
            <a:off x="3209359" y="4448279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34" name="Google Shape;4334;p33"/>
          <p:cNvCxnSpPr/>
          <p:nvPr/>
        </p:nvCxnSpPr>
        <p:spPr>
          <a:xfrm>
            <a:off x="2826704" y="4544688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35" name="Google Shape;4335;p33"/>
          <p:cNvCxnSpPr/>
          <p:nvPr/>
        </p:nvCxnSpPr>
        <p:spPr>
          <a:xfrm>
            <a:off x="2695670" y="4656122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36" name="Google Shape;4336;p33"/>
          <p:cNvCxnSpPr/>
          <p:nvPr/>
        </p:nvCxnSpPr>
        <p:spPr>
          <a:xfrm>
            <a:off x="2695670" y="4735925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37" name="Google Shape;4337;p33"/>
          <p:cNvCxnSpPr/>
          <p:nvPr/>
        </p:nvCxnSpPr>
        <p:spPr>
          <a:xfrm>
            <a:off x="2826704" y="4740511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38" name="Google Shape;4338;p33"/>
          <p:cNvSpPr/>
          <p:nvPr/>
        </p:nvSpPr>
        <p:spPr>
          <a:xfrm rot="10800000">
            <a:off x="2749940" y="4930391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39" name="Google Shape;4339;p33"/>
          <p:cNvCxnSpPr/>
          <p:nvPr/>
        </p:nvCxnSpPr>
        <p:spPr>
          <a:xfrm>
            <a:off x="3308741" y="4454306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0" name="Google Shape;4340;p33"/>
          <p:cNvCxnSpPr/>
          <p:nvPr/>
        </p:nvCxnSpPr>
        <p:spPr>
          <a:xfrm rot="10800000">
            <a:off x="2823310" y="4454306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1" name="Google Shape;4341;p33"/>
          <p:cNvCxnSpPr>
            <a:endCxn id="4338" idx="3"/>
          </p:cNvCxnSpPr>
          <p:nvPr/>
        </p:nvCxnSpPr>
        <p:spPr>
          <a:xfrm flipH="1">
            <a:off x="2826740" y="4840091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2" name="Google Shape;4342;p33"/>
          <p:cNvCxnSpPr/>
          <p:nvPr/>
        </p:nvCxnSpPr>
        <p:spPr>
          <a:xfrm rot="10800000">
            <a:off x="2826704" y="4454187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343" name="Google Shape;4343;p33"/>
          <p:cNvGrpSpPr/>
          <p:nvPr/>
        </p:nvGrpSpPr>
        <p:grpSpPr>
          <a:xfrm>
            <a:off x="4367043" y="1866590"/>
            <a:ext cx="102413" cy="1039810"/>
            <a:chOff x="5649100" y="1637966"/>
            <a:chExt cx="384000" cy="3898800"/>
          </a:xfrm>
        </p:grpSpPr>
        <p:sp>
          <p:nvSpPr>
            <p:cNvPr id="4344" name="Google Shape;4344;p33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5" name="Google Shape;4345;p33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346" name="Google Shape;4346;p33"/>
            <p:cNvCxnSpPr>
              <a:stCxn id="4344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47" name="Google Shape;4347;p33"/>
            <p:cNvCxnSpPr>
              <a:stCxn id="4345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4348" name="Google Shape;4348;p33"/>
          <p:cNvCxnSpPr/>
          <p:nvPr/>
        </p:nvCxnSpPr>
        <p:spPr>
          <a:xfrm>
            <a:off x="3562388" y="2044334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9" name="Google Shape;4349;p33"/>
          <p:cNvCxnSpPr/>
          <p:nvPr/>
        </p:nvCxnSpPr>
        <p:spPr>
          <a:xfrm>
            <a:off x="4119741" y="2044334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50" name="Google Shape;4350;p33"/>
          <p:cNvCxnSpPr/>
          <p:nvPr/>
        </p:nvCxnSpPr>
        <p:spPr>
          <a:xfrm>
            <a:off x="4032371" y="2170868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51" name="Google Shape;4351;p33"/>
          <p:cNvCxnSpPr/>
          <p:nvPr/>
        </p:nvCxnSpPr>
        <p:spPr>
          <a:xfrm>
            <a:off x="3951029" y="2339579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52" name="Google Shape;4352;p33"/>
          <p:cNvCxnSpPr/>
          <p:nvPr/>
        </p:nvCxnSpPr>
        <p:spPr>
          <a:xfrm rot="10800000">
            <a:off x="4032371" y="2231292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53" name="Google Shape;4353;p33"/>
          <p:cNvCxnSpPr/>
          <p:nvPr/>
        </p:nvCxnSpPr>
        <p:spPr>
          <a:xfrm>
            <a:off x="4021972" y="2228111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54" name="Google Shape;4354;p33"/>
          <p:cNvCxnSpPr/>
          <p:nvPr/>
        </p:nvCxnSpPr>
        <p:spPr>
          <a:xfrm>
            <a:off x="4201083" y="2222085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55" name="Google Shape;4355;p33"/>
          <p:cNvCxnSpPr/>
          <p:nvPr/>
        </p:nvCxnSpPr>
        <p:spPr>
          <a:xfrm>
            <a:off x="4192084" y="2339579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56" name="Google Shape;4356;p33"/>
          <p:cNvCxnSpPr/>
          <p:nvPr/>
        </p:nvCxnSpPr>
        <p:spPr>
          <a:xfrm>
            <a:off x="3809429" y="2435988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57" name="Google Shape;4357;p33"/>
          <p:cNvCxnSpPr/>
          <p:nvPr/>
        </p:nvCxnSpPr>
        <p:spPr>
          <a:xfrm>
            <a:off x="3678395" y="2547422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58" name="Google Shape;4358;p33"/>
          <p:cNvCxnSpPr/>
          <p:nvPr/>
        </p:nvCxnSpPr>
        <p:spPr>
          <a:xfrm>
            <a:off x="3678395" y="2627225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59" name="Google Shape;4359;p33"/>
          <p:cNvCxnSpPr/>
          <p:nvPr/>
        </p:nvCxnSpPr>
        <p:spPr>
          <a:xfrm>
            <a:off x="3809429" y="2631811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60" name="Google Shape;4360;p33"/>
          <p:cNvSpPr/>
          <p:nvPr/>
        </p:nvSpPr>
        <p:spPr>
          <a:xfrm rot="10800000">
            <a:off x="3732665" y="2821691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61" name="Google Shape;4361;p33"/>
          <p:cNvCxnSpPr/>
          <p:nvPr/>
        </p:nvCxnSpPr>
        <p:spPr>
          <a:xfrm>
            <a:off x="4291466" y="2345606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62" name="Google Shape;4362;p33"/>
          <p:cNvCxnSpPr/>
          <p:nvPr/>
        </p:nvCxnSpPr>
        <p:spPr>
          <a:xfrm rot="10800000">
            <a:off x="3806035" y="2345606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63" name="Google Shape;4363;p33"/>
          <p:cNvCxnSpPr>
            <a:endCxn id="4360" idx="3"/>
          </p:cNvCxnSpPr>
          <p:nvPr/>
        </p:nvCxnSpPr>
        <p:spPr>
          <a:xfrm flipH="1">
            <a:off x="3809465" y="2731391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64" name="Google Shape;4364;p33"/>
          <p:cNvCxnSpPr/>
          <p:nvPr/>
        </p:nvCxnSpPr>
        <p:spPr>
          <a:xfrm rot="10800000">
            <a:off x="3809429" y="2345487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365" name="Google Shape;4365;p33"/>
          <p:cNvGrpSpPr/>
          <p:nvPr/>
        </p:nvGrpSpPr>
        <p:grpSpPr>
          <a:xfrm>
            <a:off x="4367043" y="2906190"/>
            <a:ext cx="102413" cy="1039810"/>
            <a:chOff x="5649100" y="1637966"/>
            <a:chExt cx="384000" cy="3898800"/>
          </a:xfrm>
        </p:grpSpPr>
        <p:sp>
          <p:nvSpPr>
            <p:cNvPr id="4366" name="Google Shape;4366;p33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7" name="Google Shape;4367;p33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368" name="Google Shape;4368;p33"/>
            <p:cNvCxnSpPr>
              <a:stCxn id="4366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69" name="Google Shape;4369;p33"/>
            <p:cNvCxnSpPr>
              <a:stCxn id="4367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4370" name="Google Shape;4370;p33"/>
          <p:cNvCxnSpPr/>
          <p:nvPr/>
        </p:nvCxnSpPr>
        <p:spPr>
          <a:xfrm>
            <a:off x="3562388" y="3083934"/>
            <a:ext cx="10365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71" name="Google Shape;4371;p33"/>
          <p:cNvCxnSpPr/>
          <p:nvPr/>
        </p:nvCxnSpPr>
        <p:spPr>
          <a:xfrm>
            <a:off x="4119741" y="3083934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72" name="Google Shape;4372;p33"/>
          <p:cNvCxnSpPr/>
          <p:nvPr/>
        </p:nvCxnSpPr>
        <p:spPr>
          <a:xfrm>
            <a:off x="4032371" y="3210468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73" name="Google Shape;4373;p33"/>
          <p:cNvCxnSpPr/>
          <p:nvPr/>
        </p:nvCxnSpPr>
        <p:spPr>
          <a:xfrm>
            <a:off x="3951029" y="3379179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74" name="Google Shape;4374;p33"/>
          <p:cNvCxnSpPr/>
          <p:nvPr/>
        </p:nvCxnSpPr>
        <p:spPr>
          <a:xfrm rot="10800000">
            <a:off x="4032371" y="3270892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75" name="Google Shape;4375;p33"/>
          <p:cNvCxnSpPr/>
          <p:nvPr/>
        </p:nvCxnSpPr>
        <p:spPr>
          <a:xfrm>
            <a:off x="4021972" y="3267711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76" name="Google Shape;4376;p33"/>
          <p:cNvCxnSpPr/>
          <p:nvPr/>
        </p:nvCxnSpPr>
        <p:spPr>
          <a:xfrm>
            <a:off x="4201083" y="3261685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77" name="Google Shape;4377;p33"/>
          <p:cNvCxnSpPr/>
          <p:nvPr/>
        </p:nvCxnSpPr>
        <p:spPr>
          <a:xfrm>
            <a:off x="4192084" y="3379179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78" name="Google Shape;4378;p33"/>
          <p:cNvCxnSpPr/>
          <p:nvPr/>
        </p:nvCxnSpPr>
        <p:spPr>
          <a:xfrm>
            <a:off x="3809429" y="3475588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79" name="Google Shape;4379;p33"/>
          <p:cNvCxnSpPr/>
          <p:nvPr/>
        </p:nvCxnSpPr>
        <p:spPr>
          <a:xfrm>
            <a:off x="3678395" y="3587022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0" name="Google Shape;4380;p33"/>
          <p:cNvCxnSpPr/>
          <p:nvPr/>
        </p:nvCxnSpPr>
        <p:spPr>
          <a:xfrm>
            <a:off x="3678395" y="3666825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1" name="Google Shape;4381;p33"/>
          <p:cNvCxnSpPr/>
          <p:nvPr/>
        </p:nvCxnSpPr>
        <p:spPr>
          <a:xfrm>
            <a:off x="3809429" y="3671411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82" name="Google Shape;4382;p33"/>
          <p:cNvSpPr/>
          <p:nvPr/>
        </p:nvSpPr>
        <p:spPr>
          <a:xfrm rot="10800000">
            <a:off x="3732665" y="3861291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83" name="Google Shape;4383;p33"/>
          <p:cNvCxnSpPr/>
          <p:nvPr/>
        </p:nvCxnSpPr>
        <p:spPr>
          <a:xfrm>
            <a:off x="4291466" y="3385206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4" name="Google Shape;4384;p33"/>
          <p:cNvCxnSpPr/>
          <p:nvPr/>
        </p:nvCxnSpPr>
        <p:spPr>
          <a:xfrm rot="10800000">
            <a:off x="3806035" y="3385206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5" name="Google Shape;4385;p33"/>
          <p:cNvCxnSpPr>
            <a:endCxn id="4382" idx="3"/>
          </p:cNvCxnSpPr>
          <p:nvPr/>
        </p:nvCxnSpPr>
        <p:spPr>
          <a:xfrm flipH="1">
            <a:off x="3809465" y="3770991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6" name="Google Shape;4386;p33"/>
          <p:cNvCxnSpPr/>
          <p:nvPr/>
        </p:nvCxnSpPr>
        <p:spPr>
          <a:xfrm rot="10800000">
            <a:off x="3809429" y="3385087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387" name="Google Shape;4387;p33"/>
          <p:cNvGrpSpPr/>
          <p:nvPr/>
        </p:nvGrpSpPr>
        <p:grpSpPr>
          <a:xfrm>
            <a:off x="4367043" y="3965465"/>
            <a:ext cx="102413" cy="1039810"/>
            <a:chOff x="5649100" y="1637966"/>
            <a:chExt cx="384000" cy="3898800"/>
          </a:xfrm>
        </p:grpSpPr>
        <p:sp>
          <p:nvSpPr>
            <p:cNvPr id="4388" name="Google Shape;4388;p33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9" name="Google Shape;4389;p33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390" name="Google Shape;4390;p33"/>
            <p:cNvCxnSpPr>
              <a:stCxn id="4388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91" name="Google Shape;4391;p33"/>
            <p:cNvCxnSpPr>
              <a:stCxn id="4389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4392" name="Google Shape;4392;p33"/>
          <p:cNvCxnSpPr/>
          <p:nvPr/>
        </p:nvCxnSpPr>
        <p:spPr>
          <a:xfrm>
            <a:off x="3562388" y="4143209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3" name="Google Shape;4393;p33"/>
          <p:cNvCxnSpPr/>
          <p:nvPr/>
        </p:nvCxnSpPr>
        <p:spPr>
          <a:xfrm>
            <a:off x="4119741" y="4143209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4" name="Google Shape;4394;p33"/>
          <p:cNvCxnSpPr/>
          <p:nvPr/>
        </p:nvCxnSpPr>
        <p:spPr>
          <a:xfrm>
            <a:off x="4032371" y="4269743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5" name="Google Shape;4395;p33"/>
          <p:cNvCxnSpPr/>
          <p:nvPr/>
        </p:nvCxnSpPr>
        <p:spPr>
          <a:xfrm>
            <a:off x="3951029" y="4438454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6" name="Google Shape;4396;p33"/>
          <p:cNvCxnSpPr/>
          <p:nvPr/>
        </p:nvCxnSpPr>
        <p:spPr>
          <a:xfrm rot="10800000">
            <a:off x="4032371" y="4330167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7" name="Google Shape;4397;p33"/>
          <p:cNvCxnSpPr/>
          <p:nvPr/>
        </p:nvCxnSpPr>
        <p:spPr>
          <a:xfrm>
            <a:off x="4021972" y="4326986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8" name="Google Shape;4398;p33"/>
          <p:cNvCxnSpPr/>
          <p:nvPr/>
        </p:nvCxnSpPr>
        <p:spPr>
          <a:xfrm>
            <a:off x="4201083" y="4320960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9" name="Google Shape;4399;p33"/>
          <p:cNvCxnSpPr/>
          <p:nvPr/>
        </p:nvCxnSpPr>
        <p:spPr>
          <a:xfrm>
            <a:off x="4192084" y="4438454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0" name="Google Shape;4400;p33"/>
          <p:cNvCxnSpPr/>
          <p:nvPr/>
        </p:nvCxnSpPr>
        <p:spPr>
          <a:xfrm>
            <a:off x="3809429" y="4534863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1" name="Google Shape;4401;p33"/>
          <p:cNvCxnSpPr/>
          <p:nvPr/>
        </p:nvCxnSpPr>
        <p:spPr>
          <a:xfrm>
            <a:off x="3678395" y="4646297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2" name="Google Shape;4402;p33"/>
          <p:cNvCxnSpPr/>
          <p:nvPr/>
        </p:nvCxnSpPr>
        <p:spPr>
          <a:xfrm>
            <a:off x="3678395" y="4726100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3" name="Google Shape;4403;p33"/>
          <p:cNvCxnSpPr/>
          <p:nvPr/>
        </p:nvCxnSpPr>
        <p:spPr>
          <a:xfrm>
            <a:off x="3809429" y="4730686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04" name="Google Shape;4404;p33"/>
          <p:cNvSpPr/>
          <p:nvPr/>
        </p:nvSpPr>
        <p:spPr>
          <a:xfrm rot="10800000">
            <a:off x="3732665" y="4920566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05" name="Google Shape;4405;p33"/>
          <p:cNvCxnSpPr/>
          <p:nvPr/>
        </p:nvCxnSpPr>
        <p:spPr>
          <a:xfrm>
            <a:off x="4291466" y="4444481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6" name="Google Shape;4406;p33"/>
          <p:cNvCxnSpPr/>
          <p:nvPr/>
        </p:nvCxnSpPr>
        <p:spPr>
          <a:xfrm rot="10800000">
            <a:off x="3806035" y="4444481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7" name="Google Shape;4407;p33"/>
          <p:cNvCxnSpPr>
            <a:endCxn id="4404" idx="3"/>
          </p:cNvCxnSpPr>
          <p:nvPr/>
        </p:nvCxnSpPr>
        <p:spPr>
          <a:xfrm flipH="1">
            <a:off x="3809465" y="4830266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8" name="Google Shape;4408;p33"/>
          <p:cNvCxnSpPr/>
          <p:nvPr/>
        </p:nvCxnSpPr>
        <p:spPr>
          <a:xfrm rot="10800000">
            <a:off x="3809429" y="4444362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409" name="Google Shape;4409;p33"/>
          <p:cNvGrpSpPr/>
          <p:nvPr/>
        </p:nvGrpSpPr>
        <p:grpSpPr>
          <a:xfrm>
            <a:off x="5349768" y="1852715"/>
            <a:ext cx="102413" cy="1039810"/>
            <a:chOff x="5649100" y="1637966"/>
            <a:chExt cx="384000" cy="3898800"/>
          </a:xfrm>
        </p:grpSpPr>
        <p:sp>
          <p:nvSpPr>
            <p:cNvPr id="4410" name="Google Shape;4410;p33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1" name="Google Shape;4411;p33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412" name="Google Shape;4412;p33"/>
            <p:cNvCxnSpPr>
              <a:stCxn id="4410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13" name="Google Shape;4413;p33"/>
            <p:cNvCxnSpPr>
              <a:stCxn id="4411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4414" name="Google Shape;4414;p33"/>
          <p:cNvCxnSpPr/>
          <p:nvPr/>
        </p:nvCxnSpPr>
        <p:spPr>
          <a:xfrm>
            <a:off x="4545113" y="2030459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15" name="Google Shape;4415;p33"/>
          <p:cNvCxnSpPr/>
          <p:nvPr/>
        </p:nvCxnSpPr>
        <p:spPr>
          <a:xfrm>
            <a:off x="5102466" y="2030459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16" name="Google Shape;4416;p33"/>
          <p:cNvCxnSpPr/>
          <p:nvPr/>
        </p:nvCxnSpPr>
        <p:spPr>
          <a:xfrm>
            <a:off x="5015096" y="2156993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17" name="Google Shape;4417;p33"/>
          <p:cNvCxnSpPr/>
          <p:nvPr/>
        </p:nvCxnSpPr>
        <p:spPr>
          <a:xfrm>
            <a:off x="4933754" y="2325704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18" name="Google Shape;4418;p33"/>
          <p:cNvCxnSpPr/>
          <p:nvPr/>
        </p:nvCxnSpPr>
        <p:spPr>
          <a:xfrm rot="10800000">
            <a:off x="5015096" y="2217417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19" name="Google Shape;4419;p33"/>
          <p:cNvCxnSpPr/>
          <p:nvPr/>
        </p:nvCxnSpPr>
        <p:spPr>
          <a:xfrm>
            <a:off x="5004697" y="2214236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0" name="Google Shape;4420;p33"/>
          <p:cNvCxnSpPr/>
          <p:nvPr/>
        </p:nvCxnSpPr>
        <p:spPr>
          <a:xfrm>
            <a:off x="5183808" y="2208210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1" name="Google Shape;4421;p33"/>
          <p:cNvCxnSpPr/>
          <p:nvPr/>
        </p:nvCxnSpPr>
        <p:spPr>
          <a:xfrm>
            <a:off x="5174809" y="2325704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2" name="Google Shape;4422;p33"/>
          <p:cNvCxnSpPr/>
          <p:nvPr/>
        </p:nvCxnSpPr>
        <p:spPr>
          <a:xfrm>
            <a:off x="4792154" y="2422113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3" name="Google Shape;4423;p33"/>
          <p:cNvCxnSpPr/>
          <p:nvPr/>
        </p:nvCxnSpPr>
        <p:spPr>
          <a:xfrm>
            <a:off x="4661120" y="2533547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4" name="Google Shape;4424;p33"/>
          <p:cNvCxnSpPr/>
          <p:nvPr/>
        </p:nvCxnSpPr>
        <p:spPr>
          <a:xfrm>
            <a:off x="4661120" y="2613350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5" name="Google Shape;4425;p33"/>
          <p:cNvCxnSpPr/>
          <p:nvPr/>
        </p:nvCxnSpPr>
        <p:spPr>
          <a:xfrm>
            <a:off x="4792154" y="2617936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26" name="Google Shape;4426;p33"/>
          <p:cNvSpPr/>
          <p:nvPr/>
        </p:nvSpPr>
        <p:spPr>
          <a:xfrm rot="10800000">
            <a:off x="4715390" y="2807816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27" name="Google Shape;4427;p33"/>
          <p:cNvCxnSpPr/>
          <p:nvPr/>
        </p:nvCxnSpPr>
        <p:spPr>
          <a:xfrm>
            <a:off x="5274191" y="2331731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8" name="Google Shape;4428;p33"/>
          <p:cNvCxnSpPr/>
          <p:nvPr/>
        </p:nvCxnSpPr>
        <p:spPr>
          <a:xfrm rot="10800000">
            <a:off x="4788760" y="2331731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9" name="Google Shape;4429;p33"/>
          <p:cNvCxnSpPr>
            <a:endCxn id="4426" idx="3"/>
          </p:cNvCxnSpPr>
          <p:nvPr/>
        </p:nvCxnSpPr>
        <p:spPr>
          <a:xfrm flipH="1">
            <a:off x="4792190" y="2717516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0" name="Google Shape;4430;p33"/>
          <p:cNvCxnSpPr/>
          <p:nvPr/>
        </p:nvCxnSpPr>
        <p:spPr>
          <a:xfrm rot="10800000">
            <a:off x="4792154" y="2331612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431" name="Google Shape;4431;p33"/>
          <p:cNvGrpSpPr/>
          <p:nvPr/>
        </p:nvGrpSpPr>
        <p:grpSpPr>
          <a:xfrm>
            <a:off x="5349768" y="2892315"/>
            <a:ext cx="102413" cy="1039810"/>
            <a:chOff x="5649100" y="1637966"/>
            <a:chExt cx="384000" cy="3898800"/>
          </a:xfrm>
        </p:grpSpPr>
        <p:sp>
          <p:nvSpPr>
            <p:cNvPr id="4432" name="Google Shape;4432;p33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3" name="Google Shape;4433;p33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434" name="Google Shape;4434;p33"/>
            <p:cNvCxnSpPr>
              <a:stCxn id="4432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35" name="Google Shape;4435;p33"/>
            <p:cNvCxnSpPr>
              <a:stCxn id="4433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4436" name="Google Shape;4436;p33"/>
          <p:cNvCxnSpPr/>
          <p:nvPr/>
        </p:nvCxnSpPr>
        <p:spPr>
          <a:xfrm>
            <a:off x="4545113" y="3070059"/>
            <a:ext cx="10365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7" name="Google Shape;4437;p33"/>
          <p:cNvCxnSpPr/>
          <p:nvPr/>
        </p:nvCxnSpPr>
        <p:spPr>
          <a:xfrm>
            <a:off x="5102466" y="3070059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8" name="Google Shape;4438;p33"/>
          <p:cNvCxnSpPr/>
          <p:nvPr/>
        </p:nvCxnSpPr>
        <p:spPr>
          <a:xfrm>
            <a:off x="5015096" y="3196593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9" name="Google Shape;4439;p33"/>
          <p:cNvCxnSpPr/>
          <p:nvPr/>
        </p:nvCxnSpPr>
        <p:spPr>
          <a:xfrm>
            <a:off x="4933754" y="3365304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40" name="Google Shape;4440;p33"/>
          <p:cNvCxnSpPr/>
          <p:nvPr/>
        </p:nvCxnSpPr>
        <p:spPr>
          <a:xfrm rot="10800000">
            <a:off x="5015096" y="3257017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41" name="Google Shape;4441;p33"/>
          <p:cNvCxnSpPr/>
          <p:nvPr/>
        </p:nvCxnSpPr>
        <p:spPr>
          <a:xfrm>
            <a:off x="5004697" y="3253836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42" name="Google Shape;4442;p33"/>
          <p:cNvCxnSpPr/>
          <p:nvPr/>
        </p:nvCxnSpPr>
        <p:spPr>
          <a:xfrm>
            <a:off x="5183808" y="3247810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43" name="Google Shape;4443;p33"/>
          <p:cNvCxnSpPr/>
          <p:nvPr/>
        </p:nvCxnSpPr>
        <p:spPr>
          <a:xfrm>
            <a:off x="5174809" y="3365304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44" name="Google Shape;4444;p33"/>
          <p:cNvCxnSpPr/>
          <p:nvPr/>
        </p:nvCxnSpPr>
        <p:spPr>
          <a:xfrm>
            <a:off x="4792154" y="3461713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45" name="Google Shape;4445;p33"/>
          <p:cNvCxnSpPr/>
          <p:nvPr/>
        </p:nvCxnSpPr>
        <p:spPr>
          <a:xfrm>
            <a:off x="4661120" y="3573147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46" name="Google Shape;4446;p33"/>
          <p:cNvCxnSpPr/>
          <p:nvPr/>
        </p:nvCxnSpPr>
        <p:spPr>
          <a:xfrm>
            <a:off x="4661120" y="3652950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47" name="Google Shape;4447;p33"/>
          <p:cNvCxnSpPr/>
          <p:nvPr/>
        </p:nvCxnSpPr>
        <p:spPr>
          <a:xfrm>
            <a:off x="4792154" y="3657536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48" name="Google Shape;4448;p33"/>
          <p:cNvSpPr/>
          <p:nvPr/>
        </p:nvSpPr>
        <p:spPr>
          <a:xfrm rot="10800000">
            <a:off x="4715390" y="3847416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49" name="Google Shape;4449;p33"/>
          <p:cNvCxnSpPr/>
          <p:nvPr/>
        </p:nvCxnSpPr>
        <p:spPr>
          <a:xfrm>
            <a:off x="5274191" y="3371331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50" name="Google Shape;4450;p33"/>
          <p:cNvCxnSpPr/>
          <p:nvPr/>
        </p:nvCxnSpPr>
        <p:spPr>
          <a:xfrm rot="10800000">
            <a:off x="4788760" y="3371331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51" name="Google Shape;4451;p33"/>
          <p:cNvCxnSpPr>
            <a:endCxn id="4448" idx="3"/>
          </p:cNvCxnSpPr>
          <p:nvPr/>
        </p:nvCxnSpPr>
        <p:spPr>
          <a:xfrm flipH="1">
            <a:off x="4792190" y="3757116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52" name="Google Shape;4452;p33"/>
          <p:cNvCxnSpPr/>
          <p:nvPr/>
        </p:nvCxnSpPr>
        <p:spPr>
          <a:xfrm rot="10800000">
            <a:off x="4792154" y="3371212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453" name="Google Shape;4453;p33"/>
          <p:cNvGrpSpPr/>
          <p:nvPr/>
        </p:nvGrpSpPr>
        <p:grpSpPr>
          <a:xfrm>
            <a:off x="5349768" y="3951590"/>
            <a:ext cx="102413" cy="1039810"/>
            <a:chOff x="5649100" y="1637966"/>
            <a:chExt cx="384000" cy="3898800"/>
          </a:xfrm>
        </p:grpSpPr>
        <p:sp>
          <p:nvSpPr>
            <p:cNvPr id="4454" name="Google Shape;4454;p33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5" name="Google Shape;4455;p33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456" name="Google Shape;4456;p33"/>
            <p:cNvCxnSpPr>
              <a:stCxn id="4454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57" name="Google Shape;4457;p33"/>
            <p:cNvCxnSpPr>
              <a:stCxn id="4455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4458" name="Google Shape;4458;p33"/>
          <p:cNvCxnSpPr/>
          <p:nvPr/>
        </p:nvCxnSpPr>
        <p:spPr>
          <a:xfrm>
            <a:off x="4545113" y="4129334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59" name="Google Shape;4459;p33"/>
          <p:cNvCxnSpPr/>
          <p:nvPr/>
        </p:nvCxnSpPr>
        <p:spPr>
          <a:xfrm>
            <a:off x="5102466" y="4129334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0" name="Google Shape;4460;p33"/>
          <p:cNvCxnSpPr/>
          <p:nvPr/>
        </p:nvCxnSpPr>
        <p:spPr>
          <a:xfrm>
            <a:off x="5015096" y="4255868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1" name="Google Shape;4461;p33"/>
          <p:cNvCxnSpPr/>
          <p:nvPr/>
        </p:nvCxnSpPr>
        <p:spPr>
          <a:xfrm>
            <a:off x="4933754" y="4424579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2" name="Google Shape;4462;p33"/>
          <p:cNvCxnSpPr/>
          <p:nvPr/>
        </p:nvCxnSpPr>
        <p:spPr>
          <a:xfrm rot="10800000">
            <a:off x="5015096" y="4316292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3" name="Google Shape;4463;p33"/>
          <p:cNvCxnSpPr/>
          <p:nvPr/>
        </p:nvCxnSpPr>
        <p:spPr>
          <a:xfrm>
            <a:off x="5004697" y="4313111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4" name="Google Shape;4464;p33"/>
          <p:cNvCxnSpPr/>
          <p:nvPr/>
        </p:nvCxnSpPr>
        <p:spPr>
          <a:xfrm>
            <a:off x="5183808" y="4307085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5" name="Google Shape;4465;p33"/>
          <p:cNvCxnSpPr/>
          <p:nvPr/>
        </p:nvCxnSpPr>
        <p:spPr>
          <a:xfrm>
            <a:off x="5174809" y="4424579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6" name="Google Shape;4466;p33"/>
          <p:cNvCxnSpPr/>
          <p:nvPr/>
        </p:nvCxnSpPr>
        <p:spPr>
          <a:xfrm>
            <a:off x="4792154" y="4520988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7" name="Google Shape;4467;p33"/>
          <p:cNvCxnSpPr/>
          <p:nvPr/>
        </p:nvCxnSpPr>
        <p:spPr>
          <a:xfrm>
            <a:off x="4661120" y="4632422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8" name="Google Shape;4468;p33"/>
          <p:cNvCxnSpPr/>
          <p:nvPr/>
        </p:nvCxnSpPr>
        <p:spPr>
          <a:xfrm>
            <a:off x="4661120" y="4712225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9" name="Google Shape;4469;p33"/>
          <p:cNvCxnSpPr/>
          <p:nvPr/>
        </p:nvCxnSpPr>
        <p:spPr>
          <a:xfrm>
            <a:off x="4792154" y="4716811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70" name="Google Shape;4470;p33"/>
          <p:cNvSpPr/>
          <p:nvPr/>
        </p:nvSpPr>
        <p:spPr>
          <a:xfrm rot="10800000">
            <a:off x="4715390" y="4906691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71" name="Google Shape;4471;p33"/>
          <p:cNvCxnSpPr/>
          <p:nvPr/>
        </p:nvCxnSpPr>
        <p:spPr>
          <a:xfrm>
            <a:off x="5274191" y="4430606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72" name="Google Shape;4472;p33"/>
          <p:cNvCxnSpPr/>
          <p:nvPr/>
        </p:nvCxnSpPr>
        <p:spPr>
          <a:xfrm rot="10800000">
            <a:off x="4788760" y="4430606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73" name="Google Shape;4473;p33"/>
          <p:cNvCxnSpPr>
            <a:endCxn id="4470" idx="3"/>
          </p:cNvCxnSpPr>
          <p:nvPr/>
        </p:nvCxnSpPr>
        <p:spPr>
          <a:xfrm flipH="1">
            <a:off x="4792190" y="4816391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74" name="Google Shape;4474;p33"/>
          <p:cNvCxnSpPr/>
          <p:nvPr/>
        </p:nvCxnSpPr>
        <p:spPr>
          <a:xfrm rot="10800000">
            <a:off x="4792154" y="4430487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475" name="Google Shape;4475;p33"/>
          <p:cNvGrpSpPr/>
          <p:nvPr/>
        </p:nvGrpSpPr>
        <p:grpSpPr>
          <a:xfrm>
            <a:off x="6332493" y="1842890"/>
            <a:ext cx="102413" cy="1039810"/>
            <a:chOff x="5649100" y="1637966"/>
            <a:chExt cx="384000" cy="3898800"/>
          </a:xfrm>
        </p:grpSpPr>
        <p:sp>
          <p:nvSpPr>
            <p:cNvPr id="4476" name="Google Shape;4476;p33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7" name="Google Shape;4477;p33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478" name="Google Shape;4478;p33"/>
            <p:cNvCxnSpPr>
              <a:stCxn id="4476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79" name="Google Shape;4479;p33"/>
            <p:cNvCxnSpPr>
              <a:stCxn id="4477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4480" name="Google Shape;4480;p33"/>
          <p:cNvCxnSpPr/>
          <p:nvPr/>
        </p:nvCxnSpPr>
        <p:spPr>
          <a:xfrm>
            <a:off x="5527838" y="2020634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1" name="Google Shape;4481;p33"/>
          <p:cNvCxnSpPr/>
          <p:nvPr/>
        </p:nvCxnSpPr>
        <p:spPr>
          <a:xfrm>
            <a:off x="6085191" y="2020634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2" name="Google Shape;4482;p33"/>
          <p:cNvCxnSpPr/>
          <p:nvPr/>
        </p:nvCxnSpPr>
        <p:spPr>
          <a:xfrm>
            <a:off x="5997821" y="2147168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3" name="Google Shape;4483;p33"/>
          <p:cNvCxnSpPr/>
          <p:nvPr/>
        </p:nvCxnSpPr>
        <p:spPr>
          <a:xfrm>
            <a:off x="5916479" y="2315879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4" name="Google Shape;4484;p33"/>
          <p:cNvCxnSpPr/>
          <p:nvPr/>
        </p:nvCxnSpPr>
        <p:spPr>
          <a:xfrm rot="10800000">
            <a:off x="5997821" y="2207592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5" name="Google Shape;4485;p33"/>
          <p:cNvCxnSpPr/>
          <p:nvPr/>
        </p:nvCxnSpPr>
        <p:spPr>
          <a:xfrm>
            <a:off x="5987422" y="2204411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6" name="Google Shape;4486;p33"/>
          <p:cNvCxnSpPr/>
          <p:nvPr/>
        </p:nvCxnSpPr>
        <p:spPr>
          <a:xfrm>
            <a:off x="6166533" y="2198385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7" name="Google Shape;4487;p33"/>
          <p:cNvCxnSpPr/>
          <p:nvPr/>
        </p:nvCxnSpPr>
        <p:spPr>
          <a:xfrm>
            <a:off x="6157534" y="2315879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8" name="Google Shape;4488;p33"/>
          <p:cNvCxnSpPr/>
          <p:nvPr/>
        </p:nvCxnSpPr>
        <p:spPr>
          <a:xfrm>
            <a:off x="5774879" y="2412288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9" name="Google Shape;4489;p33"/>
          <p:cNvCxnSpPr/>
          <p:nvPr/>
        </p:nvCxnSpPr>
        <p:spPr>
          <a:xfrm>
            <a:off x="5643845" y="2523722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90" name="Google Shape;4490;p33"/>
          <p:cNvCxnSpPr/>
          <p:nvPr/>
        </p:nvCxnSpPr>
        <p:spPr>
          <a:xfrm>
            <a:off x="5643845" y="2603525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91" name="Google Shape;4491;p33"/>
          <p:cNvCxnSpPr/>
          <p:nvPr/>
        </p:nvCxnSpPr>
        <p:spPr>
          <a:xfrm>
            <a:off x="5774879" y="2608111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92" name="Google Shape;4492;p33"/>
          <p:cNvSpPr/>
          <p:nvPr/>
        </p:nvSpPr>
        <p:spPr>
          <a:xfrm rot="10800000">
            <a:off x="5698115" y="2797991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93" name="Google Shape;4493;p33"/>
          <p:cNvCxnSpPr/>
          <p:nvPr/>
        </p:nvCxnSpPr>
        <p:spPr>
          <a:xfrm>
            <a:off x="6256916" y="2321906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94" name="Google Shape;4494;p33"/>
          <p:cNvCxnSpPr/>
          <p:nvPr/>
        </p:nvCxnSpPr>
        <p:spPr>
          <a:xfrm rot="10800000">
            <a:off x="5771485" y="2321906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95" name="Google Shape;4495;p33"/>
          <p:cNvCxnSpPr>
            <a:endCxn id="4492" idx="3"/>
          </p:cNvCxnSpPr>
          <p:nvPr/>
        </p:nvCxnSpPr>
        <p:spPr>
          <a:xfrm flipH="1">
            <a:off x="5774915" y="2707691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96" name="Google Shape;4496;p33"/>
          <p:cNvCxnSpPr/>
          <p:nvPr/>
        </p:nvCxnSpPr>
        <p:spPr>
          <a:xfrm rot="10800000">
            <a:off x="5774879" y="2321787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497" name="Google Shape;4497;p33"/>
          <p:cNvGrpSpPr/>
          <p:nvPr/>
        </p:nvGrpSpPr>
        <p:grpSpPr>
          <a:xfrm>
            <a:off x="6332493" y="2882490"/>
            <a:ext cx="102413" cy="1039810"/>
            <a:chOff x="5649100" y="1637966"/>
            <a:chExt cx="384000" cy="3898800"/>
          </a:xfrm>
        </p:grpSpPr>
        <p:sp>
          <p:nvSpPr>
            <p:cNvPr id="4498" name="Google Shape;4498;p33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9" name="Google Shape;4499;p33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500" name="Google Shape;4500;p33"/>
            <p:cNvCxnSpPr>
              <a:stCxn id="4498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01" name="Google Shape;4501;p33"/>
            <p:cNvCxnSpPr>
              <a:stCxn id="4499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4502" name="Google Shape;4502;p33"/>
          <p:cNvCxnSpPr/>
          <p:nvPr/>
        </p:nvCxnSpPr>
        <p:spPr>
          <a:xfrm>
            <a:off x="5527838" y="3060234"/>
            <a:ext cx="10365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03" name="Google Shape;4503;p33"/>
          <p:cNvCxnSpPr/>
          <p:nvPr/>
        </p:nvCxnSpPr>
        <p:spPr>
          <a:xfrm>
            <a:off x="6085191" y="3060234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04" name="Google Shape;4504;p33"/>
          <p:cNvCxnSpPr/>
          <p:nvPr/>
        </p:nvCxnSpPr>
        <p:spPr>
          <a:xfrm>
            <a:off x="5997821" y="3186768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05" name="Google Shape;4505;p33"/>
          <p:cNvCxnSpPr/>
          <p:nvPr/>
        </p:nvCxnSpPr>
        <p:spPr>
          <a:xfrm>
            <a:off x="5916479" y="3355479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06" name="Google Shape;4506;p33"/>
          <p:cNvCxnSpPr/>
          <p:nvPr/>
        </p:nvCxnSpPr>
        <p:spPr>
          <a:xfrm rot="10800000">
            <a:off x="5997821" y="3247192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07" name="Google Shape;4507;p33"/>
          <p:cNvCxnSpPr/>
          <p:nvPr/>
        </p:nvCxnSpPr>
        <p:spPr>
          <a:xfrm>
            <a:off x="5987422" y="3244011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08" name="Google Shape;4508;p33"/>
          <p:cNvCxnSpPr/>
          <p:nvPr/>
        </p:nvCxnSpPr>
        <p:spPr>
          <a:xfrm>
            <a:off x="6166533" y="3237985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09" name="Google Shape;4509;p33"/>
          <p:cNvCxnSpPr/>
          <p:nvPr/>
        </p:nvCxnSpPr>
        <p:spPr>
          <a:xfrm>
            <a:off x="6157534" y="3355479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0" name="Google Shape;4510;p33"/>
          <p:cNvCxnSpPr/>
          <p:nvPr/>
        </p:nvCxnSpPr>
        <p:spPr>
          <a:xfrm>
            <a:off x="5774879" y="3451888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1" name="Google Shape;4511;p33"/>
          <p:cNvCxnSpPr/>
          <p:nvPr/>
        </p:nvCxnSpPr>
        <p:spPr>
          <a:xfrm>
            <a:off x="5643845" y="3563322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2" name="Google Shape;4512;p33"/>
          <p:cNvCxnSpPr/>
          <p:nvPr/>
        </p:nvCxnSpPr>
        <p:spPr>
          <a:xfrm>
            <a:off x="5643845" y="3643125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3" name="Google Shape;4513;p33"/>
          <p:cNvCxnSpPr/>
          <p:nvPr/>
        </p:nvCxnSpPr>
        <p:spPr>
          <a:xfrm>
            <a:off x="5774879" y="3647711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14" name="Google Shape;4514;p33"/>
          <p:cNvSpPr/>
          <p:nvPr/>
        </p:nvSpPr>
        <p:spPr>
          <a:xfrm rot="10800000">
            <a:off x="5698115" y="3837591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15" name="Google Shape;4515;p33"/>
          <p:cNvCxnSpPr/>
          <p:nvPr/>
        </p:nvCxnSpPr>
        <p:spPr>
          <a:xfrm>
            <a:off x="6256916" y="3361506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6" name="Google Shape;4516;p33"/>
          <p:cNvCxnSpPr/>
          <p:nvPr/>
        </p:nvCxnSpPr>
        <p:spPr>
          <a:xfrm rot="10800000">
            <a:off x="5771485" y="3361506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7" name="Google Shape;4517;p33"/>
          <p:cNvCxnSpPr>
            <a:endCxn id="4514" idx="3"/>
          </p:cNvCxnSpPr>
          <p:nvPr/>
        </p:nvCxnSpPr>
        <p:spPr>
          <a:xfrm flipH="1">
            <a:off x="5774915" y="3747291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8" name="Google Shape;4518;p33"/>
          <p:cNvCxnSpPr/>
          <p:nvPr/>
        </p:nvCxnSpPr>
        <p:spPr>
          <a:xfrm rot="10800000">
            <a:off x="5774879" y="3361387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519" name="Google Shape;4519;p33"/>
          <p:cNvGrpSpPr/>
          <p:nvPr/>
        </p:nvGrpSpPr>
        <p:grpSpPr>
          <a:xfrm>
            <a:off x="6332493" y="3941765"/>
            <a:ext cx="102413" cy="1039810"/>
            <a:chOff x="5649100" y="1637966"/>
            <a:chExt cx="384000" cy="3898800"/>
          </a:xfrm>
        </p:grpSpPr>
        <p:sp>
          <p:nvSpPr>
            <p:cNvPr id="4520" name="Google Shape;4520;p33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1" name="Google Shape;4521;p33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522" name="Google Shape;4522;p33"/>
            <p:cNvCxnSpPr>
              <a:stCxn id="4520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23" name="Google Shape;4523;p33"/>
            <p:cNvCxnSpPr>
              <a:stCxn id="4521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4524" name="Google Shape;4524;p33"/>
          <p:cNvCxnSpPr/>
          <p:nvPr/>
        </p:nvCxnSpPr>
        <p:spPr>
          <a:xfrm>
            <a:off x="5527838" y="4119509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25" name="Google Shape;4525;p33"/>
          <p:cNvCxnSpPr/>
          <p:nvPr/>
        </p:nvCxnSpPr>
        <p:spPr>
          <a:xfrm>
            <a:off x="6085191" y="4119509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26" name="Google Shape;4526;p33"/>
          <p:cNvCxnSpPr/>
          <p:nvPr/>
        </p:nvCxnSpPr>
        <p:spPr>
          <a:xfrm>
            <a:off x="5997821" y="4246043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27" name="Google Shape;4527;p33"/>
          <p:cNvCxnSpPr/>
          <p:nvPr/>
        </p:nvCxnSpPr>
        <p:spPr>
          <a:xfrm>
            <a:off x="5916479" y="4414754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28" name="Google Shape;4528;p33"/>
          <p:cNvCxnSpPr/>
          <p:nvPr/>
        </p:nvCxnSpPr>
        <p:spPr>
          <a:xfrm rot="10800000">
            <a:off x="5997821" y="4306467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29" name="Google Shape;4529;p33"/>
          <p:cNvCxnSpPr/>
          <p:nvPr/>
        </p:nvCxnSpPr>
        <p:spPr>
          <a:xfrm>
            <a:off x="5987422" y="4303286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30" name="Google Shape;4530;p33"/>
          <p:cNvCxnSpPr/>
          <p:nvPr/>
        </p:nvCxnSpPr>
        <p:spPr>
          <a:xfrm>
            <a:off x="6166533" y="4297260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31" name="Google Shape;4531;p33"/>
          <p:cNvCxnSpPr/>
          <p:nvPr/>
        </p:nvCxnSpPr>
        <p:spPr>
          <a:xfrm>
            <a:off x="6157534" y="4414754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32" name="Google Shape;4532;p33"/>
          <p:cNvCxnSpPr/>
          <p:nvPr/>
        </p:nvCxnSpPr>
        <p:spPr>
          <a:xfrm>
            <a:off x="5774879" y="4511163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33" name="Google Shape;4533;p33"/>
          <p:cNvCxnSpPr/>
          <p:nvPr/>
        </p:nvCxnSpPr>
        <p:spPr>
          <a:xfrm>
            <a:off x="5643845" y="4622597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34" name="Google Shape;4534;p33"/>
          <p:cNvCxnSpPr/>
          <p:nvPr/>
        </p:nvCxnSpPr>
        <p:spPr>
          <a:xfrm>
            <a:off x="5643845" y="4702400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35" name="Google Shape;4535;p33"/>
          <p:cNvCxnSpPr/>
          <p:nvPr/>
        </p:nvCxnSpPr>
        <p:spPr>
          <a:xfrm>
            <a:off x="5774879" y="4706986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36" name="Google Shape;4536;p33"/>
          <p:cNvSpPr/>
          <p:nvPr/>
        </p:nvSpPr>
        <p:spPr>
          <a:xfrm rot="10800000">
            <a:off x="5698115" y="4896866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37" name="Google Shape;4537;p33"/>
          <p:cNvCxnSpPr/>
          <p:nvPr/>
        </p:nvCxnSpPr>
        <p:spPr>
          <a:xfrm>
            <a:off x="6256916" y="4420781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38" name="Google Shape;4538;p33"/>
          <p:cNvCxnSpPr/>
          <p:nvPr/>
        </p:nvCxnSpPr>
        <p:spPr>
          <a:xfrm rot="10800000">
            <a:off x="5771485" y="4420781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39" name="Google Shape;4539;p33"/>
          <p:cNvCxnSpPr>
            <a:endCxn id="4536" idx="3"/>
          </p:cNvCxnSpPr>
          <p:nvPr/>
        </p:nvCxnSpPr>
        <p:spPr>
          <a:xfrm flipH="1">
            <a:off x="5774915" y="4806566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40" name="Google Shape;4540;p33"/>
          <p:cNvCxnSpPr/>
          <p:nvPr/>
        </p:nvCxnSpPr>
        <p:spPr>
          <a:xfrm rot="10800000">
            <a:off x="5774879" y="4420662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541" name="Google Shape;4541;p33"/>
          <p:cNvGrpSpPr/>
          <p:nvPr/>
        </p:nvGrpSpPr>
        <p:grpSpPr>
          <a:xfrm>
            <a:off x="7395043" y="1837965"/>
            <a:ext cx="102413" cy="1039810"/>
            <a:chOff x="5649100" y="1637966"/>
            <a:chExt cx="384000" cy="3898800"/>
          </a:xfrm>
        </p:grpSpPr>
        <p:sp>
          <p:nvSpPr>
            <p:cNvPr id="4542" name="Google Shape;4542;p33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3" name="Google Shape;4543;p33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544" name="Google Shape;4544;p33"/>
            <p:cNvCxnSpPr>
              <a:stCxn id="4542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45" name="Google Shape;4545;p33"/>
            <p:cNvCxnSpPr>
              <a:stCxn id="4543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4546" name="Google Shape;4546;p33"/>
          <p:cNvCxnSpPr/>
          <p:nvPr/>
        </p:nvCxnSpPr>
        <p:spPr>
          <a:xfrm>
            <a:off x="6590388" y="2015709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47" name="Google Shape;4547;p33"/>
          <p:cNvCxnSpPr/>
          <p:nvPr/>
        </p:nvCxnSpPr>
        <p:spPr>
          <a:xfrm>
            <a:off x="7147741" y="2015709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48" name="Google Shape;4548;p33"/>
          <p:cNvCxnSpPr/>
          <p:nvPr/>
        </p:nvCxnSpPr>
        <p:spPr>
          <a:xfrm>
            <a:off x="7060371" y="2142243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49" name="Google Shape;4549;p33"/>
          <p:cNvCxnSpPr/>
          <p:nvPr/>
        </p:nvCxnSpPr>
        <p:spPr>
          <a:xfrm>
            <a:off x="6979029" y="2310954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0" name="Google Shape;4550;p33"/>
          <p:cNvCxnSpPr/>
          <p:nvPr/>
        </p:nvCxnSpPr>
        <p:spPr>
          <a:xfrm rot="10800000">
            <a:off x="7060371" y="2202667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1" name="Google Shape;4551;p33"/>
          <p:cNvCxnSpPr/>
          <p:nvPr/>
        </p:nvCxnSpPr>
        <p:spPr>
          <a:xfrm>
            <a:off x="7049972" y="2199486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2" name="Google Shape;4552;p33"/>
          <p:cNvCxnSpPr/>
          <p:nvPr/>
        </p:nvCxnSpPr>
        <p:spPr>
          <a:xfrm>
            <a:off x="7229083" y="2193460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3" name="Google Shape;4553;p33"/>
          <p:cNvCxnSpPr/>
          <p:nvPr/>
        </p:nvCxnSpPr>
        <p:spPr>
          <a:xfrm>
            <a:off x="7220084" y="2310954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4" name="Google Shape;4554;p33"/>
          <p:cNvCxnSpPr/>
          <p:nvPr/>
        </p:nvCxnSpPr>
        <p:spPr>
          <a:xfrm>
            <a:off x="6837429" y="2407363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5" name="Google Shape;4555;p33"/>
          <p:cNvCxnSpPr/>
          <p:nvPr/>
        </p:nvCxnSpPr>
        <p:spPr>
          <a:xfrm>
            <a:off x="6706395" y="2518797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6" name="Google Shape;4556;p33"/>
          <p:cNvCxnSpPr/>
          <p:nvPr/>
        </p:nvCxnSpPr>
        <p:spPr>
          <a:xfrm>
            <a:off x="6706395" y="2598600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7" name="Google Shape;4557;p33"/>
          <p:cNvCxnSpPr/>
          <p:nvPr/>
        </p:nvCxnSpPr>
        <p:spPr>
          <a:xfrm>
            <a:off x="6837429" y="2603186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58" name="Google Shape;4558;p33"/>
          <p:cNvSpPr/>
          <p:nvPr/>
        </p:nvSpPr>
        <p:spPr>
          <a:xfrm rot="10800000">
            <a:off x="6760665" y="2793066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59" name="Google Shape;4559;p33"/>
          <p:cNvCxnSpPr/>
          <p:nvPr/>
        </p:nvCxnSpPr>
        <p:spPr>
          <a:xfrm>
            <a:off x="7319466" y="2316981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0" name="Google Shape;4560;p33"/>
          <p:cNvCxnSpPr/>
          <p:nvPr/>
        </p:nvCxnSpPr>
        <p:spPr>
          <a:xfrm rot="10800000">
            <a:off x="6834035" y="2316981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1" name="Google Shape;4561;p33"/>
          <p:cNvCxnSpPr>
            <a:endCxn id="4558" idx="3"/>
          </p:cNvCxnSpPr>
          <p:nvPr/>
        </p:nvCxnSpPr>
        <p:spPr>
          <a:xfrm flipH="1">
            <a:off x="6837465" y="2702766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2" name="Google Shape;4562;p33"/>
          <p:cNvCxnSpPr/>
          <p:nvPr/>
        </p:nvCxnSpPr>
        <p:spPr>
          <a:xfrm rot="10800000">
            <a:off x="6837429" y="2316862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563" name="Google Shape;4563;p33"/>
          <p:cNvGrpSpPr/>
          <p:nvPr/>
        </p:nvGrpSpPr>
        <p:grpSpPr>
          <a:xfrm>
            <a:off x="7395043" y="2877565"/>
            <a:ext cx="102413" cy="1039810"/>
            <a:chOff x="5649100" y="1637966"/>
            <a:chExt cx="384000" cy="3898800"/>
          </a:xfrm>
        </p:grpSpPr>
        <p:sp>
          <p:nvSpPr>
            <p:cNvPr id="4564" name="Google Shape;4564;p33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5" name="Google Shape;4565;p33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566" name="Google Shape;4566;p33"/>
            <p:cNvCxnSpPr>
              <a:stCxn id="4564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67" name="Google Shape;4567;p33"/>
            <p:cNvCxnSpPr>
              <a:stCxn id="4565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4568" name="Google Shape;4568;p33"/>
          <p:cNvCxnSpPr/>
          <p:nvPr/>
        </p:nvCxnSpPr>
        <p:spPr>
          <a:xfrm>
            <a:off x="6590388" y="3055309"/>
            <a:ext cx="10365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9" name="Google Shape;4569;p33"/>
          <p:cNvCxnSpPr/>
          <p:nvPr/>
        </p:nvCxnSpPr>
        <p:spPr>
          <a:xfrm>
            <a:off x="7147741" y="3055309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70" name="Google Shape;4570;p33"/>
          <p:cNvCxnSpPr/>
          <p:nvPr/>
        </p:nvCxnSpPr>
        <p:spPr>
          <a:xfrm>
            <a:off x="7060371" y="3181843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71" name="Google Shape;4571;p33"/>
          <p:cNvCxnSpPr/>
          <p:nvPr/>
        </p:nvCxnSpPr>
        <p:spPr>
          <a:xfrm>
            <a:off x="6979029" y="3350554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72" name="Google Shape;4572;p33"/>
          <p:cNvCxnSpPr/>
          <p:nvPr/>
        </p:nvCxnSpPr>
        <p:spPr>
          <a:xfrm rot="10800000">
            <a:off x="7060371" y="3242267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73" name="Google Shape;4573;p33"/>
          <p:cNvCxnSpPr/>
          <p:nvPr/>
        </p:nvCxnSpPr>
        <p:spPr>
          <a:xfrm>
            <a:off x="7049972" y="3239086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74" name="Google Shape;4574;p33"/>
          <p:cNvCxnSpPr/>
          <p:nvPr/>
        </p:nvCxnSpPr>
        <p:spPr>
          <a:xfrm>
            <a:off x="7229083" y="3233060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75" name="Google Shape;4575;p33"/>
          <p:cNvCxnSpPr/>
          <p:nvPr/>
        </p:nvCxnSpPr>
        <p:spPr>
          <a:xfrm>
            <a:off x="7220084" y="3350554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76" name="Google Shape;4576;p33"/>
          <p:cNvCxnSpPr/>
          <p:nvPr/>
        </p:nvCxnSpPr>
        <p:spPr>
          <a:xfrm>
            <a:off x="6837429" y="3446963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77" name="Google Shape;4577;p33"/>
          <p:cNvCxnSpPr/>
          <p:nvPr/>
        </p:nvCxnSpPr>
        <p:spPr>
          <a:xfrm>
            <a:off x="6706395" y="3558397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78" name="Google Shape;4578;p33"/>
          <p:cNvCxnSpPr/>
          <p:nvPr/>
        </p:nvCxnSpPr>
        <p:spPr>
          <a:xfrm>
            <a:off x="6706395" y="3638200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79" name="Google Shape;4579;p33"/>
          <p:cNvCxnSpPr/>
          <p:nvPr/>
        </p:nvCxnSpPr>
        <p:spPr>
          <a:xfrm>
            <a:off x="6837429" y="3642786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80" name="Google Shape;4580;p33"/>
          <p:cNvSpPr/>
          <p:nvPr/>
        </p:nvSpPr>
        <p:spPr>
          <a:xfrm rot="10800000">
            <a:off x="6760665" y="3832666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81" name="Google Shape;4581;p33"/>
          <p:cNvCxnSpPr/>
          <p:nvPr/>
        </p:nvCxnSpPr>
        <p:spPr>
          <a:xfrm>
            <a:off x="7319466" y="3356581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82" name="Google Shape;4582;p33"/>
          <p:cNvCxnSpPr/>
          <p:nvPr/>
        </p:nvCxnSpPr>
        <p:spPr>
          <a:xfrm rot="10800000">
            <a:off x="6834035" y="3356581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83" name="Google Shape;4583;p33"/>
          <p:cNvCxnSpPr>
            <a:endCxn id="4580" idx="3"/>
          </p:cNvCxnSpPr>
          <p:nvPr/>
        </p:nvCxnSpPr>
        <p:spPr>
          <a:xfrm flipH="1">
            <a:off x="6837465" y="3742366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84" name="Google Shape;4584;p33"/>
          <p:cNvCxnSpPr/>
          <p:nvPr/>
        </p:nvCxnSpPr>
        <p:spPr>
          <a:xfrm rot="10800000">
            <a:off x="6837429" y="3356462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585" name="Google Shape;4585;p33"/>
          <p:cNvGrpSpPr/>
          <p:nvPr/>
        </p:nvGrpSpPr>
        <p:grpSpPr>
          <a:xfrm>
            <a:off x="7395043" y="3936840"/>
            <a:ext cx="102413" cy="1039810"/>
            <a:chOff x="5649100" y="1637966"/>
            <a:chExt cx="384000" cy="3898800"/>
          </a:xfrm>
        </p:grpSpPr>
        <p:sp>
          <p:nvSpPr>
            <p:cNvPr id="4586" name="Google Shape;4586;p33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7" name="Google Shape;4587;p33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588" name="Google Shape;4588;p33"/>
            <p:cNvCxnSpPr>
              <a:stCxn id="4586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89" name="Google Shape;4589;p33"/>
            <p:cNvCxnSpPr>
              <a:stCxn id="4587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4590" name="Google Shape;4590;p33"/>
          <p:cNvCxnSpPr/>
          <p:nvPr/>
        </p:nvCxnSpPr>
        <p:spPr>
          <a:xfrm>
            <a:off x="6590388" y="4114584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1" name="Google Shape;4591;p33"/>
          <p:cNvCxnSpPr/>
          <p:nvPr/>
        </p:nvCxnSpPr>
        <p:spPr>
          <a:xfrm>
            <a:off x="7147741" y="4114584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2" name="Google Shape;4592;p33"/>
          <p:cNvCxnSpPr/>
          <p:nvPr/>
        </p:nvCxnSpPr>
        <p:spPr>
          <a:xfrm>
            <a:off x="7060371" y="4241118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3" name="Google Shape;4593;p33"/>
          <p:cNvCxnSpPr/>
          <p:nvPr/>
        </p:nvCxnSpPr>
        <p:spPr>
          <a:xfrm>
            <a:off x="6979029" y="4409829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4" name="Google Shape;4594;p33"/>
          <p:cNvCxnSpPr/>
          <p:nvPr/>
        </p:nvCxnSpPr>
        <p:spPr>
          <a:xfrm rot="10800000">
            <a:off x="7060371" y="4301542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5" name="Google Shape;4595;p33"/>
          <p:cNvCxnSpPr/>
          <p:nvPr/>
        </p:nvCxnSpPr>
        <p:spPr>
          <a:xfrm>
            <a:off x="7049972" y="4298361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6" name="Google Shape;4596;p33"/>
          <p:cNvCxnSpPr/>
          <p:nvPr/>
        </p:nvCxnSpPr>
        <p:spPr>
          <a:xfrm>
            <a:off x="7229083" y="4292335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7" name="Google Shape;4597;p33"/>
          <p:cNvCxnSpPr/>
          <p:nvPr/>
        </p:nvCxnSpPr>
        <p:spPr>
          <a:xfrm>
            <a:off x="7220084" y="4409829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8" name="Google Shape;4598;p33"/>
          <p:cNvCxnSpPr/>
          <p:nvPr/>
        </p:nvCxnSpPr>
        <p:spPr>
          <a:xfrm>
            <a:off x="6837429" y="4506238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9" name="Google Shape;4599;p33"/>
          <p:cNvCxnSpPr/>
          <p:nvPr/>
        </p:nvCxnSpPr>
        <p:spPr>
          <a:xfrm>
            <a:off x="6706395" y="4617672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0" name="Google Shape;4600;p33"/>
          <p:cNvCxnSpPr/>
          <p:nvPr/>
        </p:nvCxnSpPr>
        <p:spPr>
          <a:xfrm>
            <a:off x="6706395" y="4697475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1" name="Google Shape;4601;p33"/>
          <p:cNvCxnSpPr/>
          <p:nvPr/>
        </p:nvCxnSpPr>
        <p:spPr>
          <a:xfrm>
            <a:off x="6837429" y="4702061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02" name="Google Shape;4602;p33"/>
          <p:cNvSpPr/>
          <p:nvPr/>
        </p:nvSpPr>
        <p:spPr>
          <a:xfrm rot="10800000">
            <a:off x="6760665" y="4891941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03" name="Google Shape;4603;p33"/>
          <p:cNvCxnSpPr/>
          <p:nvPr/>
        </p:nvCxnSpPr>
        <p:spPr>
          <a:xfrm>
            <a:off x="7319466" y="4415856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4" name="Google Shape;4604;p33"/>
          <p:cNvCxnSpPr/>
          <p:nvPr/>
        </p:nvCxnSpPr>
        <p:spPr>
          <a:xfrm rot="10800000">
            <a:off x="6834035" y="4415856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5" name="Google Shape;4605;p33"/>
          <p:cNvCxnSpPr>
            <a:endCxn id="4602" idx="3"/>
          </p:cNvCxnSpPr>
          <p:nvPr/>
        </p:nvCxnSpPr>
        <p:spPr>
          <a:xfrm flipH="1">
            <a:off x="6837465" y="4801641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6" name="Google Shape;4606;p33"/>
          <p:cNvCxnSpPr/>
          <p:nvPr/>
        </p:nvCxnSpPr>
        <p:spPr>
          <a:xfrm rot="10800000">
            <a:off x="6837429" y="4415737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607" name="Google Shape;4607;p33"/>
          <p:cNvGrpSpPr/>
          <p:nvPr/>
        </p:nvGrpSpPr>
        <p:grpSpPr>
          <a:xfrm>
            <a:off x="8377768" y="1828140"/>
            <a:ext cx="102413" cy="1039810"/>
            <a:chOff x="5649100" y="1637966"/>
            <a:chExt cx="384000" cy="3898800"/>
          </a:xfrm>
        </p:grpSpPr>
        <p:sp>
          <p:nvSpPr>
            <p:cNvPr id="4608" name="Google Shape;4608;p33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9" name="Google Shape;4609;p33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610" name="Google Shape;4610;p33"/>
            <p:cNvCxnSpPr>
              <a:stCxn id="4608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11" name="Google Shape;4611;p33"/>
            <p:cNvCxnSpPr>
              <a:stCxn id="4609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4612" name="Google Shape;4612;p33"/>
          <p:cNvCxnSpPr/>
          <p:nvPr/>
        </p:nvCxnSpPr>
        <p:spPr>
          <a:xfrm>
            <a:off x="7573113" y="2005884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3" name="Google Shape;4613;p33"/>
          <p:cNvCxnSpPr/>
          <p:nvPr/>
        </p:nvCxnSpPr>
        <p:spPr>
          <a:xfrm>
            <a:off x="8130466" y="2005884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4" name="Google Shape;4614;p33"/>
          <p:cNvCxnSpPr/>
          <p:nvPr/>
        </p:nvCxnSpPr>
        <p:spPr>
          <a:xfrm>
            <a:off x="8043096" y="2132418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5" name="Google Shape;4615;p33"/>
          <p:cNvCxnSpPr/>
          <p:nvPr/>
        </p:nvCxnSpPr>
        <p:spPr>
          <a:xfrm>
            <a:off x="7961754" y="2301129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6" name="Google Shape;4616;p33"/>
          <p:cNvCxnSpPr/>
          <p:nvPr/>
        </p:nvCxnSpPr>
        <p:spPr>
          <a:xfrm rot="10800000">
            <a:off x="8043096" y="2192842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7" name="Google Shape;4617;p33"/>
          <p:cNvCxnSpPr/>
          <p:nvPr/>
        </p:nvCxnSpPr>
        <p:spPr>
          <a:xfrm>
            <a:off x="8032697" y="2189661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8" name="Google Shape;4618;p33"/>
          <p:cNvCxnSpPr/>
          <p:nvPr/>
        </p:nvCxnSpPr>
        <p:spPr>
          <a:xfrm>
            <a:off x="8211808" y="2183635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9" name="Google Shape;4619;p33"/>
          <p:cNvCxnSpPr/>
          <p:nvPr/>
        </p:nvCxnSpPr>
        <p:spPr>
          <a:xfrm>
            <a:off x="8202809" y="2301129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20" name="Google Shape;4620;p33"/>
          <p:cNvCxnSpPr/>
          <p:nvPr/>
        </p:nvCxnSpPr>
        <p:spPr>
          <a:xfrm>
            <a:off x="7820154" y="2397538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21" name="Google Shape;4621;p33"/>
          <p:cNvCxnSpPr/>
          <p:nvPr/>
        </p:nvCxnSpPr>
        <p:spPr>
          <a:xfrm>
            <a:off x="7689120" y="2508972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22" name="Google Shape;4622;p33"/>
          <p:cNvCxnSpPr/>
          <p:nvPr/>
        </p:nvCxnSpPr>
        <p:spPr>
          <a:xfrm>
            <a:off x="7689120" y="2588775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23" name="Google Shape;4623;p33"/>
          <p:cNvCxnSpPr/>
          <p:nvPr/>
        </p:nvCxnSpPr>
        <p:spPr>
          <a:xfrm>
            <a:off x="7820154" y="2593361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24" name="Google Shape;4624;p33"/>
          <p:cNvSpPr/>
          <p:nvPr/>
        </p:nvSpPr>
        <p:spPr>
          <a:xfrm rot="10800000">
            <a:off x="7743390" y="2783241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25" name="Google Shape;4625;p33"/>
          <p:cNvCxnSpPr/>
          <p:nvPr/>
        </p:nvCxnSpPr>
        <p:spPr>
          <a:xfrm>
            <a:off x="8302191" y="2307156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26" name="Google Shape;4626;p33"/>
          <p:cNvCxnSpPr/>
          <p:nvPr/>
        </p:nvCxnSpPr>
        <p:spPr>
          <a:xfrm rot="10800000">
            <a:off x="7816760" y="2307156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27" name="Google Shape;4627;p33"/>
          <p:cNvCxnSpPr>
            <a:endCxn id="4624" idx="3"/>
          </p:cNvCxnSpPr>
          <p:nvPr/>
        </p:nvCxnSpPr>
        <p:spPr>
          <a:xfrm flipH="1">
            <a:off x="7820190" y="2692941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28" name="Google Shape;4628;p33"/>
          <p:cNvCxnSpPr/>
          <p:nvPr/>
        </p:nvCxnSpPr>
        <p:spPr>
          <a:xfrm rot="10800000">
            <a:off x="7820154" y="2307037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629" name="Google Shape;4629;p33"/>
          <p:cNvGrpSpPr/>
          <p:nvPr/>
        </p:nvGrpSpPr>
        <p:grpSpPr>
          <a:xfrm>
            <a:off x="8377768" y="2867740"/>
            <a:ext cx="102413" cy="1039810"/>
            <a:chOff x="5649100" y="1637966"/>
            <a:chExt cx="384000" cy="3898800"/>
          </a:xfrm>
        </p:grpSpPr>
        <p:sp>
          <p:nvSpPr>
            <p:cNvPr id="4630" name="Google Shape;4630;p33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1" name="Google Shape;4631;p33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632" name="Google Shape;4632;p33"/>
            <p:cNvCxnSpPr>
              <a:stCxn id="4630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33" name="Google Shape;4633;p33"/>
            <p:cNvCxnSpPr>
              <a:stCxn id="4631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4634" name="Google Shape;4634;p33"/>
          <p:cNvCxnSpPr/>
          <p:nvPr/>
        </p:nvCxnSpPr>
        <p:spPr>
          <a:xfrm>
            <a:off x="7573113" y="3045484"/>
            <a:ext cx="10365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5" name="Google Shape;4635;p33"/>
          <p:cNvCxnSpPr/>
          <p:nvPr/>
        </p:nvCxnSpPr>
        <p:spPr>
          <a:xfrm>
            <a:off x="8130466" y="3045484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6" name="Google Shape;4636;p33"/>
          <p:cNvCxnSpPr/>
          <p:nvPr/>
        </p:nvCxnSpPr>
        <p:spPr>
          <a:xfrm>
            <a:off x="8043096" y="3172018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7" name="Google Shape;4637;p33"/>
          <p:cNvCxnSpPr/>
          <p:nvPr/>
        </p:nvCxnSpPr>
        <p:spPr>
          <a:xfrm>
            <a:off x="7961754" y="3340729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8" name="Google Shape;4638;p33"/>
          <p:cNvCxnSpPr/>
          <p:nvPr/>
        </p:nvCxnSpPr>
        <p:spPr>
          <a:xfrm rot="10800000">
            <a:off x="8043096" y="3232442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9" name="Google Shape;4639;p33"/>
          <p:cNvCxnSpPr/>
          <p:nvPr/>
        </p:nvCxnSpPr>
        <p:spPr>
          <a:xfrm>
            <a:off x="8032697" y="3229261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0" name="Google Shape;4640;p33"/>
          <p:cNvCxnSpPr/>
          <p:nvPr/>
        </p:nvCxnSpPr>
        <p:spPr>
          <a:xfrm>
            <a:off x="8211808" y="3223235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1" name="Google Shape;4641;p33"/>
          <p:cNvCxnSpPr/>
          <p:nvPr/>
        </p:nvCxnSpPr>
        <p:spPr>
          <a:xfrm>
            <a:off x="8202809" y="3340729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2" name="Google Shape;4642;p33"/>
          <p:cNvCxnSpPr/>
          <p:nvPr/>
        </p:nvCxnSpPr>
        <p:spPr>
          <a:xfrm>
            <a:off x="7820154" y="3437138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3" name="Google Shape;4643;p33"/>
          <p:cNvCxnSpPr/>
          <p:nvPr/>
        </p:nvCxnSpPr>
        <p:spPr>
          <a:xfrm>
            <a:off x="7689120" y="3548572"/>
            <a:ext cx="2622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4" name="Google Shape;4644;p33"/>
          <p:cNvCxnSpPr/>
          <p:nvPr/>
        </p:nvCxnSpPr>
        <p:spPr>
          <a:xfrm>
            <a:off x="7689120" y="3628375"/>
            <a:ext cx="2622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5" name="Google Shape;4645;p33"/>
          <p:cNvCxnSpPr/>
          <p:nvPr/>
        </p:nvCxnSpPr>
        <p:spPr>
          <a:xfrm>
            <a:off x="7820154" y="3632961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46" name="Google Shape;4646;p33"/>
          <p:cNvSpPr/>
          <p:nvPr/>
        </p:nvSpPr>
        <p:spPr>
          <a:xfrm rot="10800000">
            <a:off x="7743390" y="3822841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47" name="Google Shape;4647;p33"/>
          <p:cNvCxnSpPr/>
          <p:nvPr/>
        </p:nvCxnSpPr>
        <p:spPr>
          <a:xfrm>
            <a:off x="8302191" y="3346756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8" name="Google Shape;4648;p33"/>
          <p:cNvCxnSpPr/>
          <p:nvPr/>
        </p:nvCxnSpPr>
        <p:spPr>
          <a:xfrm rot="10800000">
            <a:off x="7816760" y="3346756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9" name="Google Shape;4649;p33"/>
          <p:cNvCxnSpPr>
            <a:endCxn id="4646" idx="3"/>
          </p:cNvCxnSpPr>
          <p:nvPr/>
        </p:nvCxnSpPr>
        <p:spPr>
          <a:xfrm flipH="1">
            <a:off x="7820190" y="3732541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50" name="Google Shape;4650;p33"/>
          <p:cNvCxnSpPr/>
          <p:nvPr/>
        </p:nvCxnSpPr>
        <p:spPr>
          <a:xfrm rot="10800000">
            <a:off x="7820154" y="3346637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651" name="Google Shape;4651;p33"/>
          <p:cNvGrpSpPr/>
          <p:nvPr/>
        </p:nvGrpSpPr>
        <p:grpSpPr>
          <a:xfrm>
            <a:off x="8377768" y="3927015"/>
            <a:ext cx="102413" cy="1039810"/>
            <a:chOff x="5649100" y="1637966"/>
            <a:chExt cx="384000" cy="3898800"/>
          </a:xfrm>
        </p:grpSpPr>
        <p:sp>
          <p:nvSpPr>
            <p:cNvPr id="4652" name="Google Shape;4652;p33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3" name="Google Shape;4653;p33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654" name="Google Shape;4654;p33"/>
            <p:cNvCxnSpPr>
              <a:stCxn id="4652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55" name="Google Shape;4655;p33"/>
            <p:cNvCxnSpPr>
              <a:stCxn id="4653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4656" name="Google Shape;4656;p33"/>
          <p:cNvCxnSpPr/>
          <p:nvPr/>
        </p:nvCxnSpPr>
        <p:spPr>
          <a:xfrm>
            <a:off x="7573113" y="4104759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57" name="Google Shape;4657;p33"/>
          <p:cNvCxnSpPr/>
          <p:nvPr/>
        </p:nvCxnSpPr>
        <p:spPr>
          <a:xfrm>
            <a:off x="8130466" y="4104759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58" name="Google Shape;4658;p33"/>
          <p:cNvCxnSpPr/>
          <p:nvPr/>
        </p:nvCxnSpPr>
        <p:spPr>
          <a:xfrm>
            <a:off x="8043096" y="4231293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59" name="Google Shape;4659;p33"/>
          <p:cNvCxnSpPr/>
          <p:nvPr/>
        </p:nvCxnSpPr>
        <p:spPr>
          <a:xfrm>
            <a:off x="7961754" y="4400004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60" name="Google Shape;4660;p33"/>
          <p:cNvCxnSpPr/>
          <p:nvPr/>
        </p:nvCxnSpPr>
        <p:spPr>
          <a:xfrm rot="10800000">
            <a:off x="8043096" y="4291717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61" name="Google Shape;4661;p33"/>
          <p:cNvCxnSpPr/>
          <p:nvPr/>
        </p:nvCxnSpPr>
        <p:spPr>
          <a:xfrm>
            <a:off x="8032697" y="4288536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62" name="Google Shape;4662;p33"/>
          <p:cNvCxnSpPr/>
          <p:nvPr/>
        </p:nvCxnSpPr>
        <p:spPr>
          <a:xfrm>
            <a:off x="8211808" y="4282510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63" name="Google Shape;4663;p33"/>
          <p:cNvCxnSpPr/>
          <p:nvPr/>
        </p:nvCxnSpPr>
        <p:spPr>
          <a:xfrm>
            <a:off x="8202809" y="4400004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64" name="Google Shape;4664;p33"/>
          <p:cNvCxnSpPr/>
          <p:nvPr/>
        </p:nvCxnSpPr>
        <p:spPr>
          <a:xfrm>
            <a:off x="7820154" y="4496413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65" name="Google Shape;4665;p33"/>
          <p:cNvCxnSpPr/>
          <p:nvPr/>
        </p:nvCxnSpPr>
        <p:spPr>
          <a:xfrm>
            <a:off x="7689120" y="4607847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66" name="Google Shape;4666;p33"/>
          <p:cNvCxnSpPr/>
          <p:nvPr/>
        </p:nvCxnSpPr>
        <p:spPr>
          <a:xfrm>
            <a:off x="7689120" y="4687650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67" name="Google Shape;4667;p33"/>
          <p:cNvCxnSpPr/>
          <p:nvPr/>
        </p:nvCxnSpPr>
        <p:spPr>
          <a:xfrm>
            <a:off x="7820154" y="4692236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68" name="Google Shape;4668;p33"/>
          <p:cNvSpPr/>
          <p:nvPr/>
        </p:nvSpPr>
        <p:spPr>
          <a:xfrm rot="10800000">
            <a:off x="7743390" y="4882116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69" name="Google Shape;4669;p33"/>
          <p:cNvCxnSpPr/>
          <p:nvPr/>
        </p:nvCxnSpPr>
        <p:spPr>
          <a:xfrm>
            <a:off x="8302191" y="4406031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0" name="Google Shape;4670;p33"/>
          <p:cNvCxnSpPr/>
          <p:nvPr/>
        </p:nvCxnSpPr>
        <p:spPr>
          <a:xfrm rot="10800000">
            <a:off x="7816760" y="4406031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1" name="Google Shape;4671;p33"/>
          <p:cNvCxnSpPr>
            <a:endCxn id="4668" idx="3"/>
          </p:cNvCxnSpPr>
          <p:nvPr/>
        </p:nvCxnSpPr>
        <p:spPr>
          <a:xfrm flipH="1">
            <a:off x="7820190" y="4791816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2" name="Google Shape;4672;p33"/>
          <p:cNvCxnSpPr/>
          <p:nvPr/>
        </p:nvCxnSpPr>
        <p:spPr>
          <a:xfrm rot="10800000">
            <a:off x="7820154" y="4405912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6" name="Shape 4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7" name="Google Shape;4677;p34"/>
          <p:cNvSpPr txBox="1"/>
          <p:nvPr>
            <p:ph type="title"/>
          </p:nvPr>
        </p:nvSpPr>
        <p:spPr>
          <a:xfrm>
            <a:off x="415925" y="384325"/>
            <a:ext cx="8511000" cy="7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Rowhammer</a:t>
            </a:r>
            <a:endParaRPr/>
          </a:p>
        </p:txBody>
      </p:sp>
      <p:grpSp>
        <p:nvGrpSpPr>
          <p:cNvPr id="4678" name="Google Shape;4678;p34"/>
          <p:cNvGrpSpPr/>
          <p:nvPr/>
        </p:nvGrpSpPr>
        <p:grpSpPr>
          <a:xfrm>
            <a:off x="1339043" y="1891165"/>
            <a:ext cx="102413" cy="1039810"/>
            <a:chOff x="5649100" y="1637966"/>
            <a:chExt cx="384000" cy="3898800"/>
          </a:xfrm>
        </p:grpSpPr>
        <p:sp>
          <p:nvSpPr>
            <p:cNvPr id="4679" name="Google Shape;4679;p34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0" name="Google Shape;4680;p34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681" name="Google Shape;4681;p34"/>
            <p:cNvCxnSpPr>
              <a:stCxn id="4679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82" name="Google Shape;4682;p34"/>
            <p:cNvCxnSpPr>
              <a:stCxn id="4680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4683" name="Google Shape;4683;p34"/>
          <p:cNvCxnSpPr/>
          <p:nvPr/>
        </p:nvCxnSpPr>
        <p:spPr>
          <a:xfrm>
            <a:off x="534388" y="2068909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84" name="Google Shape;4684;p34"/>
          <p:cNvCxnSpPr/>
          <p:nvPr/>
        </p:nvCxnSpPr>
        <p:spPr>
          <a:xfrm>
            <a:off x="1091741" y="2068909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85" name="Google Shape;4685;p34"/>
          <p:cNvCxnSpPr/>
          <p:nvPr/>
        </p:nvCxnSpPr>
        <p:spPr>
          <a:xfrm>
            <a:off x="1004371" y="2195443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86" name="Google Shape;4686;p34"/>
          <p:cNvCxnSpPr/>
          <p:nvPr/>
        </p:nvCxnSpPr>
        <p:spPr>
          <a:xfrm>
            <a:off x="923029" y="2364154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87" name="Google Shape;4687;p34"/>
          <p:cNvCxnSpPr/>
          <p:nvPr/>
        </p:nvCxnSpPr>
        <p:spPr>
          <a:xfrm rot="10800000">
            <a:off x="1004371" y="2255867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88" name="Google Shape;4688;p34"/>
          <p:cNvCxnSpPr/>
          <p:nvPr/>
        </p:nvCxnSpPr>
        <p:spPr>
          <a:xfrm>
            <a:off x="993972" y="2252686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89" name="Google Shape;4689;p34"/>
          <p:cNvCxnSpPr/>
          <p:nvPr/>
        </p:nvCxnSpPr>
        <p:spPr>
          <a:xfrm>
            <a:off x="1173083" y="2246660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90" name="Google Shape;4690;p34"/>
          <p:cNvCxnSpPr/>
          <p:nvPr/>
        </p:nvCxnSpPr>
        <p:spPr>
          <a:xfrm>
            <a:off x="1164084" y="2364154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91" name="Google Shape;4691;p34"/>
          <p:cNvCxnSpPr/>
          <p:nvPr/>
        </p:nvCxnSpPr>
        <p:spPr>
          <a:xfrm>
            <a:off x="781429" y="2460563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92" name="Google Shape;4692;p34"/>
          <p:cNvCxnSpPr/>
          <p:nvPr/>
        </p:nvCxnSpPr>
        <p:spPr>
          <a:xfrm>
            <a:off x="650395" y="2571997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93" name="Google Shape;4693;p34"/>
          <p:cNvCxnSpPr/>
          <p:nvPr/>
        </p:nvCxnSpPr>
        <p:spPr>
          <a:xfrm>
            <a:off x="650395" y="2651800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94" name="Google Shape;4694;p34"/>
          <p:cNvCxnSpPr/>
          <p:nvPr/>
        </p:nvCxnSpPr>
        <p:spPr>
          <a:xfrm>
            <a:off x="781429" y="2656386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95" name="Google Shape;4695;p34"/>
          <p:cNvSpPr/>
          <p:nvPr/>
        </p:nvSpPr>
        <p:spPr>
          <a:xfrm rot="10800000">
            <a:off x="704665" y="2846266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96" name="Google Shape;4696;p34"/>
          <p:cNvCxnSpPr/>
          <p:nvPr/>
        </p:nvCxnSpPr>
        <p:spPr>
          <a:xfrm>
            <a:off x="1263466" y="2370181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97" name="Google Shape;4697;p34"/>
          <p:cNvCxnSpPr/>
          <p:nvPr/>
        </p:nvCxnSpPr>
        <p:spPr>
          <a:xfrm rot="10800000">
            <a:off x="778035" y="2370181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98" name="Google Shape;4698;p34"/>
          <p:cNvCxnSpPr>
            <a:endCxn id="4695" idx="3"/>
          </p:cNvCxnSpPr>
          <p:nvPr/>
        </p:nvCxnSpPr>
        <p:spPr>
          <a:xfrm flipH="1">
            <a:off x="781465" y="2755966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99" name="Google Shape;4699;p34"/>
          <p:cNvCxnSpPr/>
          <p:nvPr/>
        </p:nvCxnSpPr>
        <p:spPr>
          <a:xfrm rot="10800000">
            <a:off x="781429" y="2370062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700" name="Google Shape;4700;p34"/>
          <p:cNvGrpSpPr/>
          <p:nvPr/>
        </p:nvGrpSpPr>
        <p:grpSpPr>
          <a:xfrm>
            <a:off x="1339043" y="2930765"/>
            <a:ext cx="102413" cy="1039810"/>
            <a:chOff x="5649100" y="1637966"/>
            <a:chExt cx="384000" cy="3898800"/>
          </a:xfrm>
        </p:grpSpPr>
        <p:sp>
          <p:nvSpPr>
            <p:cNvPr id="4701" name="Google Shape;4701;p34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2" name="Google Shape;4702;p34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703" name="Google Shape;4703;p34"/>
            <p:cNvCxnSpPr>
              <a:stCxn id="4701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04" name="Google Shape;4704;p34"/>
            <p:cNvCxnSpPr>
              <a:stCxn id="4702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4705" name="Google Shape;4705;p34"/>
          <p:cNvCxnSpPr/>
          <p:nvPr/>
        </p:nvCxnSpPr>
        <p:spPr>
          <a:xfrm>
            <a:off x="534388" y="3108509"/>
            <a:ext cx="10365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06" name="Google Shape;4706;p34"/>
          <p:cNvCxnSpPr/>
          <p:nvPr/>
        </p:nvCxnSpPr>
        <p:spPr>
          <a:xfrm>
            <a:off x="1091741" y="3108509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07" name="Google Shape;4707;p34"/>
          <p:cNvCxnSpPr/>
          <p:nvPr/>
        </p:nvCxnSpPr>
        <p:spPr>
          <a:xfrm>
            <a:off x="1004371" y="3235043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08" name="Google Shape;4708;p34"/>
          <p:cNvCxnSpPr/>
          <p:nvPr/>
        </p:nvCxnSpPr>
        <p:spPr>
          <a:xfrm>
            <a:off x="923029" y="3403754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09" name="Google Shape;4709;p34"/>
          <p:cNvCxnSpPr/>
          <p:nvPr/>
        </p:nvCxnSpPr>
        <p:spPr>
          <a:xfrm rot="10800000">
            <a:off x="1004371" y="3295467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10" name="Google Shape;4710;p34"/>
          <p:cNvCxnSpPr/>
          <p:nvPr/>
        </p:nvCxnSpPr>
        <p:spPr>
          <a:xfrm>
            <a:off x="993972" y="3292286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11" name="Google Shape;4711;p34"/>
          <p:cNvCxnSpPr/>
          <p:nvPr/>
        </p:nvCxnSpPr>
        <p:spPr>
          <a:xfrm>
            <a:off x="1173083" y="3286260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12" name="Google Shape;4712;p34"/>
          <p:cNvCxnSpPr/>
          <p:nvPr/>
        </p:nvCxnSpPr>
        <p:spPr>
          <a:xfrm>
            <a:off x="1164084" y="3403754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13" name="Google Shape;4713;p34"/>
          <p:cNvCxnSpPr/>
          <p:nvPr/>
        </p:nvCxnSpPr>
        <p:spPr>
          <a:xfrm>
            <a:off x="781429" y="3500163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14" name="Google Shape;4714;p34"/>
          <p:cNvCxnSpPr/>
          <p:nvPr/>
        </p:nvCxnSpPr>
        <p:spPr>
          <a:xfrm>
            <a:off x="650395" y="3611597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15" name="Google Shape;4715;p34"/>
          <p:cNvCxnSpPr/>
          <p:nvPr/>
        </p:nvCxnSpPr>
        <p:spPr>
          <a:xfrm>
            <a:off x="650395" y="3691400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16" name="Google Shape;4716;p34"/>
          <p:cNvCxnSpPr/>
          <p:nvPr/>
        </p:nvCxnSpPr>
        <p:spPr>
          <a:xfrm>
            <a:off x="781429" y="3695986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17" name="Google Shape;4717;p34"/>
          <p:cNvSpPr/>
          <p:nvPr/>
        </p:nvSpPr>
        <p:spPr>
          <a:xfrm rot="10800000">
            <a:off x="704665" y="3885866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18" name="Google Shape;4718;p34"/>
          <p:cNvCxnSpPr/>
          <p:nvPr/>
        </p:nvCxnSpPr>
        <p:spPr>
          <a:xfrm>
            <a:off x="1263466" y="3409781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19" name="Google Shape;4719;p34"/>
          <p:cNvCxnSpPr/>
          <p:nvPr/>
        </p:nvCxnSpPr>
        <p:spPr>
          <a:xfrm rot="10800000">
            <a:off x="778035" y="3409781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20" name="Google Shape;4720;p34"/>
          <p:cNvCxnSpPr>
            <a:endCxn id="4717" idx="3"/>
          </p:cNvCxnSpPr>
          <p:nvPr/>
        </p:nvCxnSpPr>
        <p:spPr>
          <a:xfrm flipH="1">
            <a:off x="781465" y="3795566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21" name="Google Shape;4721;p34"/>
          <p:cNvCxnSpPr/>
          <p:nvPr/>
        </p:nvCxnSpPr>
        <p:spPr>
          <a:xfrm rot="10800000">
            <a:off x="781429" y="3409662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722" name="Google Shape;4722;p34"/>
          <p:cNvGrpSpPr/>
          <p:nvPr/>
        </p:nvGrpSpPr>
        <p:grpSpPr>
          <a:xfrm>
            <a:off x="1339043" y="3990040"/>
            <a:ext cx="102413" cy="1039810"/>
            <a:chOff x="5649100" y="1637966"/>
            <a:chExt cx="384000" cy="3898800"/>
          </a:xfrm>
        </p:grpSpPr>
        <p:sp>
          <p:nvSpPr>
            <p:cNvPr id="4723" name="Google Shape;4723;p34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4" name="Google Shape;4724;p34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725" name="Google Shape;4725;p34"/>
            <p:cNvCxnSpPr>
              <a:stCxn id="4723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26" name="Google Shape;4726;p34"/>
            <p:cNvCxnSpPr>
              <a:stCxn id="4724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4727" name="Google Shape;4727;p34"/>
          <p:cNvCxnSpPr/>
          <p:nvPr/>
        </p:nvCxnSpPr>
        <p:spPr>
          <a:xfrm>
            <a:off x="534388" y="4167784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28" name="Google Shape;4728;p34"/>
          <p:cNvCxnSpPr/>
          <p:nvPr/>
        </p:nvCxnSpPr>
        <p:spPr>
          <a:xfrm>
            <a:off x="1091741" y="4167784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29" name="Google Shape;4729;p34"/>
          <p:cNvCxnSpPr/>
          <p:nvPr/>
        </p:nvCxnSpPr>
        <p:spPr>
          <a:xfrm>
            <a:off x="1004371" y="4294318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30" name="Google Shape;4730;p34"/>
          <p:cNvCxnSpPr/>
          <p:nvPr/>
        </p:nvCxnSpPr>
        <p:spPr>
          <a:xfrm>
            <a:off x="923029" y="4463029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31" name="Google Shape;4731;p34"/>
          <p:cNvCxnSpPr/>
          <p:nvPr/>
        </p:nvCxnSpPr>
        <p:spPr>
          <a:xfrm rot="10800000">
            <a:off x="1004371" y="4354742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32" name="Google Shape;4732;p34"/>
          <p:cNvCxnSpPr/>
          <p:nvPr/>
        </p:nvCxnSpPr>
        <p:spPr>
          <a:xfrm>
            <a:off x="993972" y="4351561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33" name="Google Shape;4733;p34"/>
          <p:cNvCxnSpPr/>
          <p:nvPr/>
        </p:nvCxnSpPr>
        <p:spPr>
          <a:xfrm>
            <a:off x="1173083" y="4345535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34" name="Google Shape;4734;p34"/>
          <p:cNvCxnSpPr/>
          <p:nvPr/>
        </p:nvCxnSpPr>
        <p:spPr>
          <a:xfrm>
            <a:off x="1164084" y="4463029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35" name="Google Shape;4735;p34"/>
          <p:cNvCxnSpPr/>
          <p:nvPr/>
        </p:nvCxnSpPr>
        <p:spPr>
          <a:xfrm>
            <a:off x="781429" y="4559438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36" name="Google Shape;4736;p34"/>
          <p:cNvCxnSpPr/>
          <p:nvPr/>
        </p:nvCxnSpPr>
        <p:spPr>
          <a:xfrm>
            <a:off x="650395" y="4670872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37" name="Google Shape;4737;p34"/>
          <p:cNvCxnSpPr/>
          <p:nvPr/>
        </p:nvCxnSpPr>
        <p:spPr>
          <a:xfrm>
            <a:off x="650395" y="4750675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38" name="Google Shape;4738;p34"/>
          <p:cNvCxnSpPr/>
          <p:nvPr/>
        </p:nvCxnSpPr>
        <p:spPr>
          <a:xfrm>
            <a:off x="781429" y="4755261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39" name="Google Shape;4739;p34"/>
          <p:cNvSpPr/>
          <p:nvPr/>
        </p:nvSpPr>
        <p:spPr>
          <a:xfrm rot="10800000">
            <a:off x="704665" y="4945141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40" name="Google Shape;4740;p34"/>
          <p:cNvCxnSpPr/>
          <p:nvPr/>
        </p:nvCxnSpPr>
        <p:spPr>
          <a:xfrm>
            <a:off x="1263466" y="4469056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41" name="Google Shape;4741;p34"/>
          <p:cNvCxnSpPr/>
          <p:nvPr/>
        </p:nvCxnSpPr>
        <p:spPr>
          <a:xfrm rot="10800000">
            <a:off x="778035" y="4469056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42" name="Google Shape;4742;p34"/>
          <p:cNvCxnSpPr>
            <a:endCxn id="4739" idx="3"/>
          </p:cNvCxnSpPr>
          <p:nvPr/>
        </p:nvCxnSpPr>
        <p:spPr>
          <a:xfrm flipH="1">
            <a:off x="781465" y="4854841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43" name="Google Shape;4743;p34"/>
          <p:cNvCxnSpPr/>
          <p:nvPr/>
        </p:nvCxnSpPr>
        <p:spPr>
          <a:xfrm rot="10800000">
            <a:off x="781429" y="4468937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744" name="Google Shape;4744;p34"/>
          <p:cNvGrpSpPr/>
          <p:nvPr/>
        </p:nvGrpSpPr>
        <p:grpSpPr>
          <a:xfrm>
            <a:off x="2321768" y="1881340"/>
            <a:ext cx="102413" cy="1039810"/>
            <a:chOff x="5649100" y="1637966"/>
            <a:chExt cx="384000" cy="3898800"/>
          </a:xfrm>
        </p:grpSpPr>
        <p:sp>
          <p:nvSpPr>
            <p:cNvPr id="4745" name="Google Shape;4745;p34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6" name="Google Shape;4746;p34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747" name="Google Shape;4747;p34"/>
            <p:cNvCxnSpPr>
              <a:stCxn id="4745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48" name="Google Shape;4748;p34"/>
            <p:cNvCxnSpPr>
              <a:stCxn id="4746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4749" name="Google Shape;4749;p34"/>
          <p:cNvCxnSpPr/>
          <p:nvPr/>
        </p:nvCxnSpPr>
        <p:spPr>
          <a:xfrm>
            <a:off x="1517113" y="2059084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0" name="Google Shape;4750;p34"/>
          <p:cNvCxnSpPr/>
          <p:nvPr/>
        </p:nvCxnSpPr>
        <p:spPr>
          <a:xfrm>
            <a:off x="2074466" y="2059084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1" name="Google Shape;4751;p34"/>
          <p:cNvCxnSpPr/>
          <p:nvPr/>
        </p:nvCxnSpPr>
        <p:spPr>
          <a:xfrm>
            <a:off x="1987096" y="2185618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2" name="Google Shape;4752;p34"/>
          <p:cNvCxnSpPr/>
          <p:nvPr/>
        </p:nvCxnSpPr>
        <p:spPr>
          <a:xfrm>
            <a:off x="1905754" y="2354329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3" name="Google Shape;4753;p34"/>
          <p:cNvCxnSpPr/>
          <p:nvPr/>
        </p:nvCxnSpPr>
        <p:spPr>
          <a:xfrm rot="10800000">
            <a:off x="1987096" y="2246042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4" name="Google Shape;4754;p34"/>
          <p:cNvCxnSpPr/>
          <p:nvPr/>
        </p:nvCxnSpPr>
        <p:spPr>
          <a:xfrm>
            <a:off x="1976697" y="2242861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5" name="Google Shape;4755;p34"/>
          <p:cNvCxnSpPr/>
          <p:nvPr/>
        </p:nvCxnSpPr>
        <p:spPr>
          <a:xfrm>
            <a:off x="2155808" y="2236835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6" name="Google Shape;4756;p34"/>
          <p:cNvCxnSpPr/>
          <p:nvPr/>
        </p:nvCxnSpPr>
        <p:spPr>
          <a:xfrm>
            <a:off x="2146809" y="2354329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7" name="Google Shape;4757;p34"/>
          <p:cNvCxnSpPr/>
          <p:nvPr/>
        </p:nvCxnSpPr>
        <p:spPr>
          <a:xfrm>
            <a:off x="1764154" y="2450738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8" name="Google Shape;4758;p34"/>
          <p:cNvCxnSpPr/>
          <p:nvPr/>
        </p:nvCxnSpPr>
        <p:spPr>
          <a:xfrm>
            <a:off x="1633120" y="2562172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9" name="Google Shape;4759;p34"/>
          <p:cNvCxnSpPr/>
          <p:nvPr/>
        </p:nvCxnSpPr>
        <p:spPr>
          <a:xfrm>
            <a:off x="1633120" y="2641975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60" name="Google Shape;4760;p34"/>
          <p:cNvCxnSpPr/>
          <p:nvPr/>
        </p:nvCxnSpPr>
        <p:spPr>
          <a:xfrm>
            <a:off x="1764154" y="2646561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61" name="Google Shape;4761;p34"/>
          <p:cNvSpPr/>
          <p:nvPr/>
        </p:nvSpPr>
        <p:spPr>
          <a:xfrm rot="10800000">
            <a:off x="1687390" y="2836441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62" name="Google Shape;4762;p34"/>
          <p:cNvCxnSpPr/>
          <p:nvPr/>
        </p:nvCxnSpPr>
        <p:spPr>
          <a:xfrm>
            <a:off x="2246191" y="2360356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63" name="Google Shape;4763;p34"/>
          <p:cNvCxnSpPr/>
          <p:nvPr/>
        </p:nvCxnSpPr>
        <p:spPr>
          <a:xfrm rot="10800000">
            <a:off x="1760760" y="2360356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64" name="Google Shape;4764;p34"/>
          <p:cNvCxnSpPr>
            <a:endCxn id="4761" idx="3"/>
          </p:cNvCxnSpPr>
          <p:nvPr/>
        </p:nvCxnSpPr>
        <p:spPr>
          <a:xfrm flipH="1">
            <a:off x="1764190" y="2746141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65" name="Google Shape;4765;p34"/>
          <p:cNvCxnSpPr/>
          <p:nvPr/>
        </p:nvCxnSpPr>
        <p:spPr>
          <a:xfrm rot="10800000">
            <a:off x="1764154" y="2360237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766" name="Google Shape;4766;p34"/>
          <p:cNvGrpSpPr/>
          <p:nvPr/>
        </p:nvGrpSpPr>
        <p:grpSpPr>
          <a:xfrm>
            <a:off x="2321768" y="2920940"/>
            <a:ext cx="102413" cy="1039810"/>
            <a:chOff x="5649100" y="1637966"/>
            <a:chExt cx="384000" cy="3898800"/>
          </a:xfrm>
        </p:grpSpPr>
        <p:sp>
          <p:nvSpPr>
            <p:cNvPr id="4767" name="Google Shape;4767;p34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8" name="Google Shape;4768;p34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769" name="Google Shape;4769;p34"/>
            <p:cNvCxnSpPr>
              <a:stCxn id="4767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70" name="Google Shape;4770;p34"/>
            <p:cNvCxnSpPr>
              <a:stCxn id="4768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4771" name="Google Shape;4771;p34"/>
          <p:cNvCxnSpPr/>
          <p:nvPr/>
        </p:nvCxnSpPr>
        <p:spPr>
          <a:xfrm>
            <a:off x="1517113" y="3098684"/>
            <a:ext cx="10365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72" name="Google Shape;4772;p34"/>
          <p:cNvCxnSpPr/>
          <p:nvPr/>
        </p:nvCxnSpPr>
        <p:spPr>
          <a:xfrm>
            <a:off x="2074466" y="3098684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73" name="Google Shape;4773;p34"/>
          <p:cNvCxnSpPr/>
          <p:nvPr/>
        </p:nvCxnSpPr>
        <p:spPr>
          <a:xfrm>
            <a:off x="1987096" y="3225218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74" name="Google Shape;4774;p34"/>
          <p:cNvCxnSpPr/>
          <p:nvPr/>
        </p:nvCxnSpPr>
        <p:spPr>
          <a:xfrm>
            <a:off x="1905754" y="3393929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75" name="Google Shape;4775;p34"/>
          <p:cNvCxnSpPr/>
          <p:nvPr/>
        </p:nvCxnSpPr>
        <p:spPr>
          <a:xfrm rot="10800000">
            <a:off x="1987096" y="3285642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76" name="Google Shape;4776;p34"/>
          <p:cNvCxnSpPr/>
          <p:nvPr/>
        </p:nvCxnSpPr>
        <p:spPr>
          <a:xfrm>
            <a:off x="1976697" y="3282461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77" name="Google Shape;4777;p34"/>
          <p:cNvCxnSpPr/>
          <p:nvPr/>
        </p:nvCxnSpPr>
        <p:spPr>
          <a:xfrm>
            <a:off x="2155808" y="3276435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78" name="Google Shape;4778;p34"/>
          <p:cNvCxnSpPr/>
          <p:nvPr/>
        </p:nvCxnSpPr>
        <p:spPr>
          <a:xfrm>
            <a:off x="2146809" y="3393929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79" name="Google Shape;4779;p34"/>
          <p:cNvCxnSpPr/>
          <p:nvPr/>
        </p:nvCxnSpPr>
        <p:spPr>
          <a:xfrm>
            <a:off x="1764154" y="3490338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80" name="Google Shape;4780;p34"/>
          <p:cNvCxnSpPr/>
          <p:nvPr/>
        </p:nvCxnSpPr>
        <p:spPr>
          <a:xfrm>
            <a:off x="1633120" y="3601772"/>
            <a:ext cx="2622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81" name="Google Shape;4781;p34"/>
          <p:cNvCxnSpPr/>
          <p:nvPr/>
        </p:nvCxnSpPr>
        <p:spPr>
          <a:xfrm>
            <a:off x="1633120" y="3681575"/>
            <a:ext cx="2622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82" name="Google Shape;4782;p34"/>
          <p:cNvCxnSpPr/>
          <p:nvPr/>
        </p:nvCxnSpPr>
        <p:spPr>
          <a:xfrm>
            <a:off x="1764154" y="3686161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83" name="Google Shape;4783;p34"/>
          <p:cNvSpPr/>
          <p:nvPr/>
        </p:nvSpPr>
        <p:spPr>
          <a:xfrm rot="10800000">
            <a:off x="1687390" y="3876041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84" name="Google Shape;4784;p34"/>
          <p:cNvCxnSpPr/>
          <p:nvPr/>
        </p:nvCxnSpPr>
        <p:spPr>
          <a:xfrm>
            <a:off x="2246191" y="3399956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85" name="Google Shape;4785;p34"/>
          <p:cNvCxnSpPr/>
          <p:nvPr/>
        </p:nvCxnSpPr>
        <p:spPr>
          <a:xfrm rot="10800000">
            <a:off x="1760760" y="3399956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86" name="Google Shape;4786;p34"/>
          <p:cNvCxnSpPr>
            <a:endCxn id="4783" idx="3"/>
          </p:cNvCxnSpPr>
          <p:nvPr/>
        </p:nvCxnSpPr>
        <p:spPr>
          <a:xfrm flipH="1">
            <a:off x="1764190" y="3785741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87" name="Google Shape;4787;p34"/>
          <p:cNvCxnSpPr/>
          <p:nvPr/>
        </p:nvCxnSpPr>
        <p:spPr>
          <a:xfrm rot="10800000">
            <a:off x="1764154" y="3399837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788" name="Google Shape;4788;p34"/>
          <p:cNvGrpSpPr/>
          <p:nvPr/>
        </p:nvGrpSpPr>
        <p:grpSpPr>
          <a:xfrm>
            <a:off x="2321768" y="3980215"/>
            <a:ext cx="102413" cy="1039810"/>
            <a:chOff x="5649100" y="1637966"/>
            <a:chExt cx="384000" cy="3898800"/>
          </a:xfrm>
        </p:grpSpPr>
        <p:sp>
          <p:nvSpPr>
            <p:cNvPr id="4789" name="Google Shape;4789;p34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0" name="Google Shape;4790;p34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791" name="Google Shape;4791;p34"/>
            <p:cNvCxnSpPr>
              <a:stCxn id="4789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92" name="Google Shape;4792;p34"/>
            <p:cNvCxnSpPr>
              <a:stCxn id="4790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4793" name="Google Shape;4793;p34"/>
          <p:cNvCxnSpPr/>
          <p:nvPr/>
        </p:nvCxnSpPr>
        <p:spPr>
          <a:xfrm>
            <a:off x="1517113" y="4157959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94" name="Google Shape;4794;p34"/>
          <p:cNvCxnSpPr/>
          <p:nvPr/>
        </p:nvCxnSpPr>
        <p:spPr>
          <a:xfrm>
            <a:off x="2074466" y="4157959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95" name="Google Shape;4795;p34"/>
          <p:cNvCxnSpPr/>
          <p:nvPr/>
        </p:nvCxnSpPr>
        <p:spPr>
          <a:xfrm>
            <a:off x="1987096" y="4284493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96" name="Google Shape;4796;p34"/>
          <p:cNvCxnSpPr/>
          <p:nvPr/>
        </p:nvCxnSpPr>
        <p:spPr>
          <a:xfrm>
            <a:off x="1905754" y="4453204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97" name="Google Shape;4797;p34"/>
          <p:cNvCxnSpPr/>
          <p:nvPr/>
        </p:nvCxnSpPr>
        <p:spPr>
          <a:xfrm rot="10800000">
            <a:off x="1987096" y="4344917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98" name="Google Shape;4798;p34"/>
          <p:cNvCxnSpPr/>
          <p:nvPr/>
        </p:nvCxnSpPr>
        <p:spPr>
          <a:xfrm>
            <a:off x="1976697" y="4341736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99" name="Google Shape;4799;p34"/>
          <p:cNvCxnSpPr/>
          <p:nvPr/>
        </p:nvCxnSpPr>
        <p:spPr>
          <a:xfrm>
            <a:off x="2155808" y="4335710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00" name="Google Shape;4800;p34"/>
          <p:cNvCxnSpPr/>
          <p:nvPr/>
        </p:nvCxnSpPr>
        <p:spPr>
          <a:xfrm>
            <a:off x="2146809" y="4453204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01" name="Google Shape;4801;p34"/>
          <p:cNvCxnSpPr/>
          <p:nvPr/>
        </p:nvCxnSpPr>
        <p:spPr>
          <a:xfrm>
            <a:off x="1764154" y="4549613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02" name="Google Shape;4802;p34"/>
          <p:cNvCxnSpPr/>
          <p:nvPr/>
        </p:nvCxnSpPr>
        <p:spPr>
          <a:xfrm>
            <a:off x="1633120" y="4661047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03" name="Google Shape;4803;p34"/>
          <p:cNvCxnSpPr/>
          <p:nvPr/>
        </p:nvCxnSpPr>
        <p:spPr>
          <a:xfrm>
            <a:off x="1633120" y="4740850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04" name="Google Shape;4804;p34"/>
          <p:cNvCxnSpPr/>
          <p:nvPr/>
        </p:nvCxnSpPr>
        <p:spPr>
          <a:xfrm>
            <a:off x="1764154" y="4745436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05" name="Google Shape;4805;p34"/>
          <p:cNvSpPr/>
          <p:nvPr/>
        </p:nvSpPr>
        <p:spPr>
          <a:xfrm rot="10800000">
            <a:off x="1687390" y="4935316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06" name="Google Shape;4806;p34"/>
          <p:cNvCxnSpPr/>
          <p:nvPr/>
        </p:nvCxnSpPr>
        <p:spPr>
          <a:xfrm>
            <a:off x="2246191" y="4459231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07" name="Google Shape;4807;p34"/>
          <p:cNvCxnSpPr/>
          <p:nvPr/>
        </p:nvCxnSpPr>
        <p:spPr>
          <a:xfrm rot="10800000">
            <a:off x="1760760" y="4459231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08" name="Google Shape;4808;p34"/>
          <p:cNvCxnSpPr>
            <a:endCxn id="4805" idx="3"/>
          </p:cNvCxnSpPr>
          <p:nvPr/>
        </p:nvCxnSpPr>
        <p:spPr>
          <a:xfrm flipH="1">
            <a:off x="1764190" y="4845016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09" name="Google Shape;4809;p34"/>
          <p:cNvCxnSpPr/>
          <p:nvPr/>
        </p:nvCxnSpPr>
        <p:spPr>
          <a:xfrm rot="10800000">
            <a:off x="1764154" y="4459112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810" name="Google Shape;4810;p34"/>
          <p:cNvGrpSpPr/>
          <p:nvPr/>
        </p:nvGrpSpPr>
        <p:grpSpPr>
          <a:xfrm>
            <a:off x="3384318" y="1876415"/>
            <a:ext cx="102413" cy="1039810"/>
            <a:chOff x="5649100" y="1637966"/>
            <a:chExt cx="384000" cy="3898800"/>
          </a:xfrm>
        </p:grpSpPr>
        <p:sp>
          <p:nvSpPr>
            <p:cNvPr id="4811" name="Google Shape;4811;p34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2" name="Google Shape;4812;p34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813" name="Google Shape;4813;p34"/>
            <p:cNvCxnSpPr>
              <a:stCxn id="4811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14" name="Google Shape;4814;p34"/>
            <p:cNvCxnSpPr>
              <a:stCxn id="4812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4815" name="Google Shape;4815;p34"/>
          <p:cNvCxnSpPr/>
          <p:nvPr/>
        </p:nvCxnSpPr>
        <p:spPr>
          <a:xfrm>
            <a:off x="2579663" y="2054159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16" name="Google Shape;4816;p34"/>
          <p:cNvCxnSpPr/>
          <p:nvPr/>
        </p:nvCxnSpPr>
        <p:spPr>
          <a:xfrm>
            <a:off x="3137016" y="2054159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17" name="Google Shape;4817;p34"/>
          <p:cNvCxnSpPr/>
          <p:nvPr/>
        </p:nvCxnSpPr>
        <p:spPr>
          <a:xfrm>
            <a:off x="3049646" y="2180693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18" name="Google Shape;4818;p34"/>
          <p:cNvCxnSpPr/>
          <p:nvPr/>
        </p:nvCxnSpPr>
        <p:spPr>
          <a:xfrm>
            <a:off x="2968304" y="2349404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19" name="Google Shape;4819;p34"/>
          <p:cNvCxnSpPr/>
          <p:nvPr/>
        </p:nvCxnSpPr>
        <p:spPr>
          <a:xfrm rot="10800000">
            <a:off x="3049646" y="2241117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20" name="Google Shape;4820;p34"/>
          <p:cNvCxnSpPr/>
          <p:nvPr/>
        </p:nvCxnSpPr>
        <p:spPr>
          <a:xfrm>
            <a:off x="3039247" y="2237936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21" name="Google Shape;4821;p34"/>
          <p:cNvCxnSpPr/>
          <p:nvPr/>
        </p:nvCxnSpPr>
        <p:spPr>
          <a:xfrm>
            <a:off x="3218358" y="2231910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22" name="Google Shape;4822;p34"/>
          <p:cNvCxnSpPr/>
          <p:nvPr/>
        </p:nvCxnSpPr>
        <p:spPr>
          <a:xfrm>
            <a:off x="3209359" y="2349404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23" name="Google Shape;4823;p34"/>
          <p:cNvCxnSpPr/>
          <p:nvPr/>
        </p:nvCxnSpPr>
        <p:spPr>
          <a:xfrm>
            <a:off x="2826704" y="2445813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24" name="Google Shape;4824;p34"/>
          <p:cNvCxnSpPr/>
          <p:nvPr/>
        </p:nvCxnSpPr>
        <p:spPr>
          <a:xfrm>
            <a:off x="2695670" y="2557247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25" name="Google Shape;4825;p34"/>
          <p:cNvCxnSpPr/>
          <p:nvPr/>
        </p:nvCxnSpPr>
        <p:spPr>
          <a:xfrm>
            <a:off x="2695670" y="2637050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26" name="Google Shape;4826;p34"/>
          <p:cNvCxnSpPr/>
          <p:nvPr/>
        </p:nvCxnSpPr>
        <p:spPr>
          <a:xfrm>
            <a:off x="2826704" y="2641636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27" name="Google Shape;4827;p34"/>
          <p:cNvSpPr/>
          <p:nvPr/>
        </p:nvSpPr>
        <p:spPr>
          <a:xfrm rot="10800000">
            <a:off x="2749940" y="2831516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28" name="Google Shape;4828;p34"/>
          <p:cNvCxnSpPr/>
          <p:nvPr/>
        </p:nvCxnSpPr>
        <p:spPr>
          <a:xfrm>
            <a:off x="3308741" y="2355431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29" name="Google Shape;4829;p34"/>
          <p:cNvCxnSpPr/>
          <p:nvPr/>
        </p:nvCxnSpPr>
        <p:spPr>
          <a:xfrm rot="10800000">
            <a:off x="2823310" y="2355431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30" name="Google Shape;4830;p34"/>
          <p:cNvCxnSpPr>
            <a:endCxn id="4827" idx="3"/>
          </p:cNvCxnSpPr>
          <p:nvPr/>
        </p:nvCxnSpPr>
        <p:spPr>
          <a:xfrm flipH="1">
            <a:off x="2826740" y="2741216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31" name="Google Shape;4831;p34"/>
          <p:cNvCxnSpPr/>
          <p:nvPr/>
        </p:nvCxnSpPr>
        <p:spPr>
          <a:xfrm rot="10800000">
            <a:off x="2826704" y="2355312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832" name="Google Shape;4832;p34"/>
          <p:cNvGrpSpPr/>
          <p:nvPr/>
        </p:nvGrpSpPr>
        <p:grpSpPr>
          <a:xfrm>
            <a:off x="3384318" y="2916015"/>
            <a:ext cx="102413" cy="1039810"/>
            <a:chOff x="5649100" y="1637966"/>
            <a:chExt cx="384000" cy="3898800"/>
          </a:xfrm>
        </p:grpSpPr>
        <p:sp>
          <p:nvSpPr>
            <p:cNvPr id="4833" name="Google Shape;4833;p34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4" name="Google Shape;4834;p34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835" name="Google Shape;4835;p34"/>
            <p:cNvCxnSpPr>
              <a:stCxn id="4833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36" name="Google Shape;4836;p34"/>
            <p:cNvCxnSpPr>
              <a:stCxn id="4834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4837" name="Google Shape;4837;p34"/>
          <p:cNvCxnSpPr/>
          <p:nvPr/>
        </p:nvCxnSpPr>
        <p:spPr>
          <a:xfrm>
            <a:off x="2579663" y="3093759"/>
            <a:ext cx="10365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38" name="Google Shape;4838;p34"/>
          <p:cNvCxnSpPr/>
          <p:nvPr/>
        </p:nvCxnSpPr>
        <p:spPr>
          <a:xfrm>
            <a:off x="3137016" y="3093759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39" name="Google Shape;4839;p34"/>
          <p:cNvCxnSpPr/>
          <p:nvPr/>
        </p:nvCxnSpPr>
        <p:spPr>
          <a:xfrm>
            <a:off x="3049646" y="3220293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40" name="Google Shape;4840;p34"/>
          <p:cNvCxnSpPr/>
          <p:nvPr/>
        </p:nvCxnSpPr>
        <p:spPr>
          <a:xfrm>
            <a:off x="2968304" y="3389004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41" name="Google Shape;4841;p34"/>
          <p:cNvCxnSpPr/>
          <p:nvPr/>
        </p:nvCxnSpPr>
        <p:spPr>
          <a:xfrm rot="10800000">
            <a:off x="3049646" y="3280717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42" name="Google Shape;4842;p34"/>
          <p:cNvCxnSpPr/>
          <p:nvPr/>
        </p:nvCxnSpPr>
        <p:spPr>
          <a:xfrm>
            <a:off x="3039247" y="3277536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43" name="Google Shape;4843;p34"/>
          <p:cNvCxnSpPr/>
          <p:nvPr/>
        </p:nvCxnSpPr>
        <p:spPr>
          <a:xfrm>
            <a:off x="3218358" y="3271510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44" name="Google Shape;4844;p34"/>
          <p:cNvCxnSpPr/>
          <p:nvPr/>
        </p:nvCxnSpPr>
        <p:spPr>
          <a:xfrm>
            <a:off x="3209359" y="3389004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45" name="Google Shape;4845;p34"/>
          <p:cNvCxnSpPr/>
          <p:nvPr/>
        </p:nvCxnSpPr>
        <p:spPr>
          <a:xfrm>
            <a:off x="2826704" y="3485413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46" name="Google Shape;4846;p34"/>
          <p:cNvCxnSpPr/>
          <p:nvPr/>
        </p:nvCxnSpPr>
        <p:spPr>
          <a:xfrm>
            <a:off x="2695670" y="3596847"/>
            <a:ext cx="2622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47" name="Google Shape;4847;p34"/>
          <p:cNvCxnSpPr/>
          <p:nvPr/>
        </p:nvCxnSpPr>
        <p:spPr>
          <a:xfrm>
            <a:off x="2695670" y="3676650"/>
            <a:ext cx="2622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48" name="Google Shape;4848;p34"/>
          <p:cNvCxnSpPr/>
          <p:nvPr/>
        </p:nvCxnSpPr>
        <p:spPr>
          <a:xfrm>
            <a:off x="2826704" y="3681236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49" name="Google Shape;4849;p34"/>
          <p:cNvSpPr/>
          <p:nvPr/>
        </p:nvSpPr>
        <p:spPr>
          <a:xfrm rot="10800000">
            <a:off x="2749940" y="3871116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50" name="Google Shape;4850;p34"/>
          <p:cNvCxnSpPr/>
          <p:nvPr/>
        </p:nvCxnSpPr>
        <p:spPr>
          <a:xfrm>
            <a:off x="3308741" y="3395031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51" name="Google Shape;4851;p34"/>
          <p:cNvCxnSpPr/>
          <p:nvPr/>
        </p:nvCxnSpPr>
        <p:spPr>
          <a:xfrm rot="10800000">
            <a:off x="2823310" y="3395031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52" name="Google Shape;4852;p34"/>
          <p:cNvCxnSpPr>
            <a:endCxn id="4849" idx="3"/>
          </p:cNvCxnSpPr>
          <p:nvPr/>
        </p:nvCxnSpPr>
        <p:spPr>
          <a:xfrm flipH="1">
            <a:off x="2826740" y="3780816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53" name="Google Shape;4853;p34"/>
          <p:cNvCxnSpPr/>
          <p:nvPr/>
        </p:nvCxnSpPr>
        <p:spPr>
          <a:xfrm rot="10800000">
            <a:off x="2826704" y="3394912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854" name="Google Shape;4854;p34"/>
          <p:cNvGrpSpPr/>
          <p:nvPr/>
        </p:nvGrpSpPr>
        <p:grpSpPr>
          <a:xfrm>
            <a:off x="3384318" y="3975290"/>
            <a:ext cx="102413" cy="1039810"/>
            <a:chOff x="5649100" y="1637966"/>
            <a:chExt cx="384000" cy="3898800"/>
          </a:xfrm>
        </p:grpSpPr>
        <p:sp>
          <p:nvSpPr>
            <p:cNvPr id="4855" name="Google Shape;4855;p34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6" name="Google Shape;4856;p34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857" name="Google Shape;4857;p34"/>
            <p:cNvCxnSpPr>
              <a:stCxn id="4855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58" name="Google Shape;4858;p34"/>
            <p:cNvCxnSpPr>
              <a:stCxn id="4856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4859" name="Google Shape;4859;p34"/>
          <p:cNvCxnSpPr/>
          <p:nvPr/>
        </p:nvCxnSpPr>
        <p:spPr>
          <a:xfrm>
            <a:off x="2579663" y="4153034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60" name="Google Shape;4860;p34"/>
          <p:cNvCxnSpPr/>
          <p:nvPr/>
        </p:nvCxnSpPr>
        <p:spPr>
          <a:xfrm>
            <a:off x="3137016" y="4153034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61" name="Google Shape;4861;p34"/>
          <p:cNvCxnSpPr/>
          <p:nvPr/>
        </p:nvCxnSpPr>
        <p:spPr>
          <a:xfrm>
            <a:off x="3049646" y="4279568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62" name="Google Shape;4862;p34"/>
          <p:cNvCxnSpPr/>
          <p:nvPr/>
        </p:nvCxnSpPr>
        <p:spPr>
          <a:xfrm>
            <a:off x="2968304" y="4448279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63" name="Google Shape;4863;p34"/>
          <p:cNvCxnSpPr/>
          <p:nvPr/>
        </p:nvCxnSpPr>
        <p:spPr>
          <a:xfrm rot="10800000">
            <a:off x="3049646" y="4339992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64" name="Google Shape;4864;p34"/>
          <p:cNvCxnSpPr/>
          <p:nvPr/>
        </p:nvCxnSpPr>
        <p:spPr>
          <a:xfrm>
            <a:off x="3039247" y="4336811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65" name="Google Shape;4865;p34"/>
          <p:cNvCxnSpPr/>
          <p:nvPr/>
        </p:nvCxnSpPr>
        <p:spPr>
          <a:xfrm>
            <a:off x="3218358" y="4330785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66" name="Google Shape;4866;p34"/>
          <p:cNvCxnSpPr/>
          <p:nvPr/>
        </p:nvCxnSpPr>
        <p:spPr>
          <a:xfrm>
            <a:off x="3209359" y="4448279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67" name="Google Shape;4867;p34"/>
          <p:cNvCxnSpPr/>
          <p:nvPr/>
        </p:nvCxnSpPr>
        <p:spPr>
          <a:xfrm>
            <a:off x="2826704" y="4544688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68" name="Google Shape;4868;p34"/>
          <p:cNvCxnSpPr/>
          <p:nvPr/>
        </p:nvCxnSpPr>
        <p:spPr>
          <a:xfrm>
            <a:off x="2695670" y="4656122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69" name="Google Shape;4869;p34"/>
          <p:cNvCxnSpPr/>
          <p:nvPr/>
        </p:nvCxnSpPr>
        <p:spPr>
          <a:xfrm>
            <a:off x="2695670" y="4735925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70" name="Google Shape;4870;p34"/>
          <p:cNvCxnSpPr/>
          <p:nvPr/>
        </p:nvCxnSpPr>
        <p:spPr>
          <a:xfrm>
            <a:off x="2826704" y="4740511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71" name="Google Shape;4871;p34"/>
          <p:cNvSpPr/>
          <p:nvPr/>
        </p:nvSpPr>
        <p:spPr>
          <a:xfrm rot="10800000">
            <a:off x="2749940" y="4930391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72" name="Google Shape;4872;p34"/>
          <p:cNvCxnSpPr/>
          <p:nvPr/>
        </p:nvCxnSpPr>
        <p:spPr>
          <a:xfrm>
            <a:off x="3308741" y="4454306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73" name="Google Shape;4873;p34"/>
          <p:cNvCxnSpPr/>
          <p:nvPr/>
        </p:nvCxnSpPr>
        <p:spPr>
          <a:xfrm rot="10800000">
            <a:off x="2823310" y="4454306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74" name="Google Shape;4874;p34"/>
          <p:cNvCxnSpPr>
            <a:endCxn id="4871" idx="3"/>
          </p:cNvCxnSpPr>
          <p:nvPr/>
        </p:nvCxnSpPr>
        <p:spPr>
          <a:xfrm flipH="1">
            <a:off x="2826740" y="4840091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75" name="Google Shape;4875;p34"/>
          <p:cNvCxnSpPr/>
          <p:nvPr/>
        </p:nvCxnSpPr>
        <p:spPr>
          <a:xfrm rot="10800000">
            <a:off x="2826704" y="4454187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876" name="Google Shape;4876;p34"/>
          <p:cNvGrpSpPr/>
          <p:nvPr/>
        </p:nvGrpSpPr>
        <p:grpSpPr>
          <a:xfrm>
            <a:off x="4367043" y="1866590"/>
            <a:ext cx="102413" cy="1039810"/>
            <a:chOff x="5649100" y="1637966"/>
            <a:chExt cx="384000" cy="3898800"/>
          </a:xfrm>
        </p:grpSpPr>
        <p:sp>
          <p:nvSpPr>
            <p:cNvPr id="4877" name="Google Shape;4877;p34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8" name="Google Shape;4878;p34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879" name="Google Shape;4879;p34"/>
            <p:cNvCxnSpPr>
              <a:stCxn id="4877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80" name="Google Shape;4880;p34"/>
            <p:cNvCxnSpPr>
              <a:stCxn id="4878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4881" name="Google Shape;4881;p34"/>
          <p:cNvCxnSpPr/>
          <p:nvPr/>
        </p:nvCxnSpPr>
        <p:spPr>
          <a:xfrm>
            <a:off x="3562388" y="2044334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82" name="Google Shape;4882;p34"/>
          <p:cNvCxnSpPr/>
          <p:nvPr/>
        </p:nvCxnSpPr>
        <p:spPr>
          <a:xfrm>
            <a:off x="4119741" y="2044334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83" name="Google Shape;4883;p34"/>
          <p:cNvCxnSpPr/>
          <p:nvPr/>
        </p:nvCxnSpPr>
        <p:spPr>
          <a:xfrm>
            <a:off x="4032371" y="2170868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84" name="Google Shape;4884;p34"/>
          <p:cNvCxnSpPr/>
          <p:nvPr/>
        </p:nvCxnSpPr>
        <p:spPr>
          <a:xfrm>
            <a:off x="3951029" y="2339579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85" name="Google Shape;4885;p34"/>
          <p:cNvCxnSpPr/>
          <p:nvPr/>
        </p:nvCxnSpPr>
        <p:spPr>
          <a:xfrm rot="10800000">
            <a:off x="4032371" y="2231292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86" name="Google Shape;4886;p34"/>
          <p:cNvCxnSpPr/>
          <p:nvPr/>
        </p:nvCxnSpPr>
        <p:spPr>
          <a:xfrm>
            <a:off x="4021972" y="2228111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87" name="Google Shape;4887;p34"/>
          <p:cNvCxnSpPr/>
          <p:nvPr/>
        </p:nvCxnSpPr>
        <p:spPr>
          <a:xfrm>
            <a:off x="4201083" y="2222085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88" name="Google Shape;4888;p34"/>
          <p:cNvCxnSpPr/>
          <p:nvPr/>
        </p:nvCxnSpPr>
        <p:spPr>
          <a:xfrm>
            <a:off x="4192084" y="2339579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89" name="Google Shape;4889;p34"/>
          <p:cNvCxnSpPr/>
          <p:nvPr/>
        </p:nvCxnSpPr>
        <p:spPr>
          <a:xfrm>
            <a:off x="3809429" y="2435988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90" name="Google Shape;4890;p34"/>
          <p:cNvCxnSpPr/>
          <p:nvPr/>
        </p:nvCxnSpPr>
        <p:spPr>
          <a:xfrm>
            <a:off x="3678395" y="2547422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91" name="Google Shape;4891;p34"/>
          <p:cNvCxnSpPr/>
          <p:nvPr/>
        </p:nvCxnSpPr>
        <p:spPr>
          <a:xfrm>
            <a:off x="3678395" y="2627225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92" name="Google Shape;4892;p34"/>
          <p:cNvCxnSpPr/>
          <p:nvPr/>
        </p:nvCxnSpPr>
        <p:spPr>
          <a:xfrm>
            <a:off x="3809429" y="2631811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93" name="Google Shape;4893;p34"/>
          <p:cNvSpPr/>
          <p:nvPr/>
        </p:nvSpPr>
        <p:spPr>
          <a:xfrm rot="10800000">
            <a:off x="3732665" y="2821691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94" name="Google Shape;4894;p34"/>
          <p:cNvCxnSpPr/>
          <p:nvPr/>
        </p:nvCxnSpPr>
        <p:spPr>
          <a:xfrm>
            <a:off x="4291466" y="2345606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95" name="Google Shape;4895;p34"/>
          <p:cNvCxnSpPr/>
          <p:nvPr/>
        </p:nvCxnSpPr>
        <p:spPr>
          <a:xfrm rot="10800000">
            <a:off x="3806035" y="2345606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96" name="Google Shape;4896;p34"/>
          <p:cNvCxnSpPr>
            <a:endCxn id="4893" idx="3"/>
          </p:cNvCxnSpPr>
          <p:nvPr/>
        </p:nvCxnSpPr>
        <p:spPr>
          <a:xfrm flipH="1">
            <a:off x="3809465" y="2731391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97" name="Google Shape;4897;p34"/>
          <p:cNvCxnSpPr/>
          <p:nvPr/>
        </p:nvCxnSpPr>
        <p:spPr>
          <a:xfrm rot="10800000">
            <a:off x="3809429" y="2345487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898" name="Google Shape;4898;p34"/>
          <p:cNvGrpSpPr/>
          <p:nvPr/>
        </p:nvGrpSpPr>
        <p:grpSpPr>
          <a:xfrm>
            <a:off x="4367043" y="2906190"/>
            <a:ext cx="102413" cy="1039810"/>
            <a:chOff x="5649100" y="1637966"/>
            <a:chExt cx="384000" cy="3898800"/>
          </a:xfrm>
        </p:grpSpPr>
        <p:sp>
          <p:nvSpPr>
            <p:cNvPr id="4899" name="Google Shape;4899;p34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0" name="Google Shape;4900;p34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901" name="Google Shape;4901;p34"/>
            <p:cNvCxnSpPr>
              <a:stCxn id="4899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02" name="Google Shape;4902;p34"/>
            <p:cNvCxnSpPr>
              <a:stCxn id="4900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4903" name="Google Shape;4903;p34"/>
          <p:cNvCxnSpPr/>
          <p:nvPr/>
        </p:nvCxnSpPr>
        <p:spPr>
          <a:xfrm>
            <a:off x="3562388" y="3083934"/>
            <a:ext cx="10365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04" name="Google Shape;4904;p34"/>
          <p:cNvCxnSpPr/>
          <p:nvPr/>
        </p:nvCxnSpPr>
        <p:spPr>
          <a:xfrm>
            <a:off x="4119741" y="3083934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05" name="Google Shape;4905;p34"/>
          <p:cNvCxnSpPr/>
          <p:nvPr/>
        </p:nvCxnSpPr>
        <p:spPr>
          <a:xfrm>
            <a:off x="4032371" y="3210468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06" name="Google Shape;4906;p34"/>
          <p:cNvCxnSpPr/>
          <p:nvPr/>
        </p:nvCxnSpPr>
        <p:spPr>
          <a:xfrm>
            <a:off x="3951029" y="3379179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07" name="Google Shape;4907;p34"/>
          <p:cNvCxnSpPr/>
          <p:nvPr/>
        </p:nvCxnSpPr>
        <p:spPr>
          <a:xfrm rot="10800000">
            <a:off x="4032371" y="3270892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08" name="Google Shape;4908;p34"/>
          <p:cNvCxnSpPr/>
          <p:nvPr/>
        </p:nvCxnSpPr>
        <p:spPr>
          <a:xfrm>
            <a:off x="4021972" y="3267711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09" name="Google Shape;4909;p34"/>
          <p:cNvCxnSpPr/>
          <p:nvPr/>
        </p:nvCxnSpPr>
        <p:spPr>
          <a:xfrm>
            <a:off x="4201083" y="3261685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10" name="Google Shape;4910;p34"/>
          <p:cNvCxnSpPr/>
          <p:nvPr/>
        </p:nvCxnSpPr>
        <p:spPr>
          <a:xfrm>
            <a:off x="4192084" y="3379179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11" name="Google Shape;4911;p34"/>
          <p:cNvCxnSpPr/>
          <p:nvPr/>
        </p:nvCxnSpPr>
        <p:spPr>
          <a:xfrm>
            <a:off x="3809429" y="3475588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12" name="Google Shape;4912;p34"/>
          <p:cNvCxnSpPr/>
          <p:nvPr/>
        </p:nvCxnSpPr>
        <p:spPr>
          <a:xfrm>
            <a:off x="3678395" y="3587022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13" name="Google Shape;4913;p34"/>
          <p:cNvCxnSpPr/>
          <p:nvPr/>
        </p:nvCxnSpPr>
        <p:spPr>
          <a:xfrm>
            <a:off x="3678395" y="3666825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14" name="Google Shape;4914;p34"/>
          <p:cNvCxnSpPr/>
          <p:nvPr/>
        </p:nvCxnSpPr>
        <p:spPr>
          <a:xfrm>
            <a:off x="3809429" y="3671411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15" name="Google Shape;4915;p34"/>
          <p:cNvSpPr/>
          <p:nvPr/>
        </p:nvSpPr>
        <p:spPr>
          <a:xfrm rot="10800000">
            <a:off x="3732665" y="3861291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16" name="Google Shape;4916;p34"/>
          <p:cNvCxnSpPr/>
          <p:nvPr/>
        </p:nvCxnSpPr>
        <p:spPr>
          <a:xfrm>
            <a:off x="4291466" y="3385206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17" name="Google Shape;4917;p34"/>
          <p:cNvCxnSpPr/>
          <p:nvPr/>
        </p:nvCxnSpPr>
        <p:spPr>
          <a:xfrm rot="10800000">
            <a:off x="3806035" y="3385206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18" name="Google Shape;4918;p34"/>
          <p:cNvCxnSpPr>
            <a:endCxn id="4915" idx="3"/>
          </p:cNvCxnSpPr>
          <p:nvPr/>
        </p:nvCxnSpPr>
        <p:spPr>
          <a:xfrm flipH="1">
            <a:off x="3809465" y="3770991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19" name="Google Shape;4919;p34"/>
          <p:cNvCxnSpPr/>
          <p:nvPr/>
        </p:nvCxnSpPr>
        <p:spPr>
          <a:xfrm rot="10800000">
            <a:off x="3809429" y="3385087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920" name="Google Shape;4920;p34"/>
          <p:cNvGrpSpPr/>
          <p:nvPr/>
        </p:nvGrpSpPr>
        <p:grpSpPr>
          <a:xfrm>
            <a:off x="4367043" y="3965465"/>
            <a:ext cx="102413" cy="1039810"/>
            <a:chOff x="5649100" y="1637966"/>
            <a:chExt cx="384000" cy="3898800"/>
          </a:xfrm>
        </p:grpSpPr>
        <p:sp>
          <p:nvSpPr>
            <p:cNvPr id="4921" name="Google Shape;4921;p34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2" name="Google Shape;4922;p34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923" name="Google Shape;4923;p34"/>
            <p:cNvCxnSpPr>
              <a:stCxn id="4921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24" name="Google Shape;4924;p34"/>
            <p:cNvCxnSpPr>
              <a:stCxn id="4922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4925" name="Google Shape;4925;p34"/>
          <p:cNvCxnSpPr/>
          <p:nvPr/>
        </p:nvCxnSpPr>
        <p:spPr>
          <a:xfrm>
            <a:off x="3562388" y="4143209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26" name="Google Shape;4926;p34"/>
          <p:cNvCxnSpPr/>
          <p:nvPr/>
        </p:nvCxnSpPr>
        <p:spPr>
          <a:xfrm>
            <a:off x="4119741" y="4143209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27" name="Google Shape;4927;p34"/>
          <p:cNvCxnSpPr/>
          <p:nvPr/>
        </p:nvCxnSpPr>
        <p:spPr>
          <a:xfrm>
            <a:off x="4032371" y="4269743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28" name="Google Shape;4928;p34"/>
          <p:cNvCxnSpPr/>
          <p:nvPr/>
        </p:nvCxnSpPr>
        <p:spPr>
          <a:xfrm>
            <a:off x="3951029" y="4438454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29" name="Google Shape;4929;p34"/>
          <p:cNvCxnSpPr/>
          <p:nvPr/>
        </p:nvCxnSpPr>
        <p:spPr>
          <a:xfrm rot="10800000">
            <a:off x="4032371" y="4330167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30" name="Google Shape;4930;p34"/>
          <p:cNvCxnSpPr/>
          <p:nvPr/>
        </p:nvCxnSpPr>
        <p:spPr>
          <a:xfrm>
            <a:off x="4021972" y="4326986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31" name="Google Shape;4931;p34"/>
          <p:cNvCxnSpPr/>
          <p:nvPr/>
        </p:nvCxnSpPr>
        <p:spPr>
          <a:xfrm>
            <a:off x="4201083" y="4320960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32" name="Google Shape;4932;p34"/>
          <p:cNvCxnSpPr/>
          <p:nvPr/>
        </p:nvCxnSpPr>
        <p:spPr>
          <a:xfrm>
            <a:off x="4192084" y="4438454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33" name="Google Shape;4933;p34"/>
          <p:cNvCxnSpPr/>
          <p:nvPr/>
        </p:nvCxnSpPr>
        <p:spPr>
          <a:xfrm>
            <a:off x="3809429" y="4534863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34" name="Google Shape;4934;p34"/>
          <p:cNvCxnSpPr/>
          <p:nvPr/>
        </p:nvCxnSpPr>
        <p:spPr>
          <a:xfrm>
            <a:off x="3678395" y="4646297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35" name="Google Shape;4935;p34"/>
          <p:cNvCxnSpPr/>
          <p:nvPr/>
        </p:nvCxnSpPr>
        <p:spPr>
          <a:xfrm>
            <a:off x="3678395" y="4726100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36" name="Google Shape;4936;p34"/>
          <p:cNvCxnSpPr/>
          <p:nvPr/>
        </p:nvCxnSpPr>
        <p:spPr>
          <a:xfrm>
            <a:off x="3809429" y="4730686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37" name="Google Shape;4937;p34"/>
          <p:cNvSpPr/>
          <p:nvPr/>
        </p:nvSpPr>
        <p:spPr>
          <a:xfrm rot="10800000">
            <a:off x="3732665" y="4920566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38" name="Google Shape;4938;p34"/>
          <p:cNvCxnSpPr/>
          <p:nvPr/>
        </p:nvCxnSpPr>
        <p:spPr>
          <a:xfrm>
            <a:off x="4291466" y="4444481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39" name="Google Shape;4939;p34"/>
          <p:cNvCxnSpPr/>
          <p:nvPr/>
        </p:nvCxnSpPr>
        <p:spPr>
          <a:xfrm rot="10800000">
            <a:off x="3806035" y="4444481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40" name="Google Shape;4940;p34"/>
          <p:cNvCxnSpPr>
            <a:endCxn id="4937" idx="3"/>
          </p:cNvCxnSpPr>
          <p:nvPr/>
        </p:nvCxnSpPr>
        <p:spPr>
          <a:xfrm flipH="1">
            <a:off x="3809465" y="4830266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41" name="Google Shape;4941;p34"/>
          <p:cNvCxnSpPr/>
          <p:nvPr/>
        </p:nvCxnSpPr>
        <p:spPr>
          <a:xfrm rot="10800000">
            <a:off x="3809429" y="4444362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942" name="Google Shape;4942;p34"/>
          <p:cNvGrpSpPr/>
          <p:nvPr/>
        </p:nvGrpSpPr>
        <p:grpSpPr>
          <a:xfrm>
            <a:off x="5349768" y="1852715"/>
            <a:ext cx="102413" cy="1039810"/>
            <a:chOff x="5649100" y="1637966"/>
            <a:chExt cx="384000" cy="3898800"/>
          </a:xfrm>
        </p:grpSpPr>
        <p:sp>
          <p:nvSpPr>
            <p:cNvPr id="4943" name="Google Shape;4943;p34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4" name="Google Shape;4944;p34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945" name="Google Shape;4945;p34"/>
            <p:cNvCxnSpPr>
              <a:stCxn id="4943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46" name="Google Shape;4946;p34"/>
            <p:cNvCxnSpPr>
              <a:stCxn id="4944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4947" name="Google Shape;4947;p34"/>
          <p:cNvCxnSpPr/>
          <p:nvPr/>
        </p:nvCxnSpPr>
        <p:spPr>
          <a:xfrm>
            <a:off x="4545113" y="2030459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48" name="Google Shape;4948;p34"/>
          <p:cNvCxnSpPr/>
          <p:nvPr/>
        </p:nvCxnSpPr>
        <p:spPr>
          <a:xfrm>
            <a:off x="5102466" y="2030459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49" name="Google Shape;4949;p34"/>
          <p:cNvCxnSpPr/>
          <p:nvPr/>
        </p:nvCxnSpPr>
        <p:spPr>
          <a:xfrm>
            <a:off x="5015096" y="2156993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50" name="Google Shape;4950;p34"/>
          <p:cNvCxnSpPr/>
          <p:nvPr/>
        </p:nvCxnSpPr>
        <p:spPr>
          <a:xfrm>
            <a:off x="4933754" y="2325704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51" name="Google Shape;4951;p34"/>
          <p:cNvCxnSpPr/>
          <p:nvPr/>
        </p:nvCxnSpPr>
        <p:spPr>
          <a:xfrm rot="10800000">
            <a:off x="5015096" y="2217417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52" name="Google Shape;4952;p34"/>
          <p:cNvCxnSpPr/>
          <p:nvPr/>
        </p:nvCxnSpPr>
        <p:spPr>
          <a:xfrm>
            <a:off x="5004697" y="2214236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53" name="Google Shape;4953;p34"/>
          <p:cNvCxnSpPr/>
          <p:nvPr/>
        </p:nvCxnSpPr>
        <p:spPr>
          <a:xfrm>
            <a:off x="5183808" y="2208210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54" name="Google Shape;4954;p34"/>
          <p:cNvCxnSpPr/>
          <p:nvPr/>
        </p:nvCxnSpPr>
        <p:spPr>
          <a:xfrm>
            <a:off x="5174809" y="2325704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55" name="Google Shape;4955;p34"/>
          <p:cNvCxnSpPr/>
          <p:nvPr/>
        </p:nvCxnSpPr>
        <p:spPr>
          <a:xfrm>
            <a:off x="4792154" y="2422113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56" name="Google Shape;4956;p34"/>
          <p:cNvCxnSpPr/>
          <p:nvPr/>
        </p:nvCxnSpPr>
        <p:spPr>
          <a:xfrm>
            <a:off x="4661120" y="2533547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57" name="Google Shape;4957;p34"/>
          <p:cNvCxnSpPr/>
          <p:nvPr/>
        </p:nvCxnSpPr>
        <p:spPr>
          <a:xfrm>
            <a:off x="4661120" y="2613350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58" name="Google Shape;4958;p34"/>
          <p:cNvCxnSpPr/>
          <p:nvPr/>
        </p:nvCxnSpPr>
        <p:spPr>
          <a:xfrm>
            <a:off x="4792154" y="2617936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59" name="Google Shape;4959;p34"/>
          <p:cNvSpPr/>
          <p:nvPr/>
        </p:nvSpPr>
        <p:spPr>
          <a:xfrm rot="10800000">
            <a:off x="4715390" y="2807816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60" name="Google Shape;4960;p34"/>
          <p:cNvCxnSpPr/>
          <p:nvPr/>
        </p:nvCxnSpPr>
        <p:spPr>
          <a:xfrm>
            <a:off x="5274191" y="2331731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61" name="Google Shape;4961;p34"/>
          <p:cNvCxnSpPr/>
          <p:nvPr/>
        </p:nvCxnSpPr>
        <p:spPr>
          <a:xfrm rot="10800000">
            <a:off x="4788760" y="2331731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62" name="Google Shape;4962;p34"/>
          <p:cNvCxnSpPr>
            <a:endCxn id="4959" idx="3"/>
          </p:cNvCxnSpPr>
          <p:nvPr/>
        </p:nvCxnSpPr>
        <p:spPr>
          <a:xfrm flipH="1">
            <a:off x="4792190" y="2717516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63" name="Google Shape;4963;p34"/>
          <p:cNvCxnSpPr/>
          <p:nvPr/>
        </p:nvCxnSpPr>
        <p:spPr>
          <a:xfrm rot="10800000">
            <a:off x="4792154" y="2331612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964" name="Google Shape;4964;p34"/>
          <p:cNvGrpSpPr/>
          <p:nvPr/>
        </p:nvGrpSpPr>
        <p:grpSpPr>
          <a:xfrm>
            <a:off x="5349768" y="2892315"/>
            <a:ext cx="102413" cy="1039810"/>
            <a:chOff x="5649100" y="1637966"/>
            <a:chExt cx="384000" cy="3898800"/>
          </a:xfrm>
        </p:grpSpPr>
        <p:sp>
          <p:nvSpPr>
            <p:cNvPr id="4965" name="Google Shape;4965;p34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6" name="Google Shape;4966;p34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967" name="Google Shape;4967;p34"/>
            <p:cNvCxnSpPr>
              <a:stCxn id="4965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68" name="Google Shape;4968;p34"/>
            <p:cNvCxnSpPr>
              <a:stCxn id="4966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4969" name="Google Shape;4969;p34"/>
          <p:cNvCxnSpPr/>
          <p:nvPr/>
        </p:nvCxnSpPr>
        <p:spPr>
          <a:xfrm>
            <a:off x="4545113" y="3070059"/>
            <a:ext cx="10365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70" name="Google Shape;4970;p34"/>
          <p:cNvCxnSpPr/>
          <p:nvPr/>
        </p:nvCxnSpPr>
        <p:spPr>
          <a:xfrm>
            <a:off x="5102466" y="3070059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71" name="Google Shape;4971;p34"/>
          <p:cNvCxnSpPr/>
          <p:nvPr/>
        </p:nvCxnSpPr>
        <p:spPr>
          <a:xfrm>
            <a:off x="5015096" y="3196593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72" name="Google Shape;4972;p34"/>
          <p:cNvCxnSpPr/>
          <p:nvPr/>
        </p:nvCxnSpPr>
        <p:spPr>
          <a:xfrm>
            <a:off x="4933754" y="3365304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73" name="Google Shape;4973;p34"/>
          <p:cNvCxnSpPr/>
          <p:nvPr/>
        </p:nvCxnSpPr>
        <p:spPr>
          <a:xfrm rot="10800000">
            <a:off x="5015096" y="3257017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74" name="Google Shape;4974;p34"/>
          <p:cNvCxnSpPr/>
          <p:nvPr/>
        </p:nvCxnSpPr>
        <p:spPr>
          <a:xfrm>
            <a:off x="5004697" y="3253836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75" name="Google Shape;4975;p34"/>
          <p:cNvCxnSpPr/>
          <p:nvPr/>
        </p:nvCxnSpPr>
        <p:spPr>
          <a:xfrm>
            <a:off x="5183808" y="3247810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76" name="Google Shape;4976;p34"/>
          <p:cNvCxnSpPr/>
          <p:nvPr/>
        </p:nvCxnSpPr>
        <p:spPr>
          <a:xfrm>
            <a:off x="5174809" y="3365304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77" name="Google Shape;4977;p34"/>
          <p:cNvCxnSpPr/>
          <p:nvPr/>
        </p:nvCxnSpPr>
        <p:spPr>
          <a:xfrm>
            <a:off x="4792154" y="3461713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78" name="Google Shape;4978;p34"/>
          <p:cNvCxnSpPr/>
          <p:nvPr/>
        </p:nvCxnSpPr>
        <p:spPr>
          <a:xfrm>
            <a:off x="4661120" y="3573147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79" name="Google Shape;4979;p34"/>
          <p:cNvCxnSpPr/>
          <p:nvPr/>
        </p:nvCxnSpPr>
        <p:spPr>
          <a:xfrm>
            <a:off x="4661120" y="3652950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80" name="Google Shape;4980;p34"/>
          <p:cNvCxnSpPr/>
          <p:nvPr/>
        </p:nvCxnSpPr>
        <p:spPr>
          <a:xfrm>
            <a:off x="4792154" y="3657536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81" name="Google Shape;4981;p34"/>
          <p:cNvSpPr/>
          <p:nvPr/>
        </p:nvSpPr>
        <p:spPr>
          <a:xfrm rot="10800000">
            <a:off x="4715390" y="3847416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82" name="Google Shape;4982;p34"/>
          <p:cNvCxnSpPr/>
          <p:nvPr/>
        </p:nvCxnSpPr>
        <p:spPr>
          <a:xfrm>
            <a:off x="5274191" y="3371331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83" name="Google Shape;4983;p34"/>
          <p:cNvCxnSpPr/>
          <p:nvPr/>
        </p:nvCxnSpPr>
        <p:spPr>
          <a:xfrm rot="10800000">
            <a:off x="4788760" y="3371331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84" name="Google Shape;4984;p34"/>
          <p:cNvCxnSpPr>
            <a:endCxn id="4981" idx="3"/>
          </p:cNvCxnSpPr>
          <p:nvPr/>
        </p:nvCxnSpPr>
        <p:spPr>
          <a:xfrm flipH="1">
            <a:off x="4792190" y="3757116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85" name="Google Shape;4985;p34"/>
          <p:cNvCxnSpPr/>
          <p:nvPr/>
        </p:nvCxnSpPr>
        <p:spPr>
          <a:xfrm rot="10800000">
            <a:off x="4792154" y="3371212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986" name="Google Shape;4986;p34"/>
          <p:cNvGrpSpPr/>
          <p:nvPr/>
        </p:nvGrpSpPr>
        <p:grpSpPr>
          <a:xfrm>
            <a:off x="5349768" y="3951590"/>
            <a:ext cx="102413" cy="1039810"/>
            <a:chOff x="5649100" y="1637966"/>
            <a:chExt cx="384000" cy="3898800"/>
          </a:xfrm>
        </p:grpSpPr>
        <p:sp>
          <p:nvSpPr>
            <p:cNvPr id="4987" name="Google Shape;4987;p34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8" name="Google Shape;4988;p34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989" name="Google Shape;4989;p34"/>
            <p:cNvCxnSpPr>
              <a:stCxn id="4987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90" name="Google Shape;4990;p34"/>
            <p:cNvCxnSpPr>
              <a:stCxn id="4988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4991" name="Google Shape;4991;p34"/>
          <p:cNvCxnSpPr/>
          <p:nvPr/>
        </p:nvCxnSpPr>
        <p:spPr>
          <a:xfrm>
            <a:off x="4545113" y="4129334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92" name="Google Shape;4992;p34"/>
          <p:cNvCxnSpPr/>
          <p:nvPr/>
        </p:nvCxnSpPr>
        <p:spPr>
          <a:xfrm>
            <a:off x="5102466" y="4129334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93" name="Google Shape;4993;p34"/>
          <p:cNvCxnSpPr/>
          <p:nvPr/>
        </p:nvCxnSpPr>
        <p:spPr>
          <a:xfrm>
            <a:off x="5015096" y="4255868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94" name="Google Shape;4994;p34"/>
          <p:cNvCxnSpPr/>
          <p:nvPr/>
        </p:nvCxnSpPr>
        <p:spPr>
          <a:xfrm>
            <a:off x="4933754" y="4424579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95" name="Google Shape;4995;p34"/>
          <p:cNvCxnSpPr/>
          <p:nvPr/>
        </p:nvCxnSpPr>
        <p:spPr>
          <a:xfrm rot="10800000">
            <a:off x="5015096" y="4316292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96" name="Google Shape;4996;p34"/>
          <p:cNvCxnSpPr/>
          <p:nvPr/>
        </p:nvCxnSpPr>
        <p:spPr>
          <a:xfrm>
            <a:off x="5004697" y="4313111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97" name="Google Shape;4997;p34"/>
          <p:cNvCxnSpPr/>
          <p:nvPr/>
        </p:nvCxnSpPr>
        <p:spPr>
          <a:xfrm>
            <a:off x="5183808" y="4307085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98" name="Google Shape;4998;p34"/>
          <p:cNvCxnSpPr/>
          <p:nvPr/>
        </p:nvCxnSpPr>
        <p:spPr>
          <a:xfrm>
            <a:off x="5174809" y="4424579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99" name="Google Shape;4999;p34"/>
          <p:cNvCxnSpPr/>
          <p:nvPr/>
        </p:nvCxnSpPr>
        <p:spPr>
          <a:xfrm>
            <a:off x="4792154" y="4520988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00" name="Google Shape;5000;p34"/>
          <p:cNvCxnSpPr/>
          <p:nvPr/>
        </p:nvCxnSpPr>
        <p:spPr>
          <a:xfrm>
            <a:off x="4661120" y="4632422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01" name="Google Shape;5001;p34"/>
          <p:cNvCxnSpPr/>
          <p:nvPr/>
        </p:nvCxnSpPr>
        <p:spPr>
          <a:xfrm>
            <a:off x="4661120" y="4712225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02" name="Google Shape;5002;p34"/>
          <p:cNvCxnSpPr/>
          <p:nvPr/>
        </p:nvCxnSpPr>
        <p:spPr>
          <a:xfrm>
            <a:off x="4792154" y="4716811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03" name="Google Shape;5003;p34"/>
          <p:cNvSpPr/>
          <p:nvPr/>
        </p:nvSpPr>
        <p:spPr>
          <a:xfrm rot="10800000">
            <a:off x="4715390" y="4906691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04" name="Google Shape;5004;p34"/>
          <p:cNvCxnSpPr/>
          <p:nvPr/>
        </p:nvCxnSpPr>
        <p:spPr>
          <a:xfrm>
            <a:off x="5274191" y="4430606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05" name="Google Shape;5005;p34"/>
          <p:cNvCxnSpPr/>
          <p:nvPr/>
        </p:nvCxnSpPr>
        <p:spPr>
          <a:xfrm rot="10800000">
            <a:off x="4788760" y="4430606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06" name="Google Shape;5006;p34"/>
          <p:cNvCxnSpPr>
            <a:endCxn id="5003" idx="3"/>
          </p:cNvCxnSpPr>
          <p:nvPr/>
        </p:nvCxnSpPr>
        <p:spPr>
          <a:xfrm flipH="1">
            <a:off x="4792190" y="4816391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07" name="Google Shape;5007;p34"/>
          <p:cNvCxnSpPr/>
          <p:nvPr/>
        </p:nvCxnSpPr>
        <p:spPr>
          <a:xfrm rot="10800000">
            <a:off x="4792154" y="4430487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008" name="Google Shape;5008;p34"/>
          <p:cNvGrpSpPr/>
          <p:nvPr/>
        </p:nvGrpSpPr>
        <p:grpSpPr>
          <a:xfrm>
            <a:off x="6332493" y="1842890"/>
            <a:ext cx="102413" cy="1039810"/>
            <a:chOff x="5649100" y="1637966"/>
            <a:chExt cx="384000" cy="3898800"/>
          </a:xfrm>
        </p:grpSpPr>
        <p:sp>
          <p:nvSpPr>
            <p:cNvPr id="5009" name="Google Shape;5009;p34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0" name="Google Shape;5010;p34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011" name="Google Shape;5011;p34"/>
            <p:cNvCxnSpPr>
              <a:stCxn id="5009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12" name="Google Shape;5012;p34"/>
            <p:cNvCxnSpPr>
              <a:stCxn id="5010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5013" name="Google Shape;5013;p34"/>
          <p:cNvCxnSpPr/>
          <p:nvPr/>
        </p:nvCxnSpPr>
        <p:spPr>
          <a:xfrm>
            <a:off x="5527838" y="2020634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14" name="Google Shape;5014;p34"/>
          <p:cNvCxnSpPr/>
          <p:nvPr/>
        </p:nvCxnSpPr>
        <p:spPr>
          <a:xfrm>
            <a:off x="6085191" y="2020634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15" name="Google Shape;5015;p34"/>
          <p:cNvCxnSpPr/>
          <p:nvPr/>
        </p:nvCxnSpPr>
        <p:spPr>
          <a:xfrm>
            <a:off x="5997821" y="2147168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16" name="Google Shape;5016;p34"/>
          <p:cNvCxnSpPr/>
          <p:nvPr/>
        </p:nvCxnSpPr>
        <p:spPr>
          <a:xfrm>
            <a:off x="5916479" y="2315879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17" name="Google Shape;5017;p34"/>
          <p:cNvCxnSpPr/>
          <p:nvPr/>
        </p:nvCxnSpPr>
        <p:spPr>
          <a:xfrm rot="10800000">
            <a:off x="5997821" y="2207592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18" name="Google Shape;5018;p34"/>
          <p:cNvCxnSpPr/>
          <p:nvPr/>
        </p:nvCxnSpPr>
        <p:spPr>
          <a:xfrm>
            <a:off x="5987422" y="2204411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19" name="Google Shape;5019;p34"/>
          <p:cNvCxnSpPr/>
          <p:nvPr/>
        </p:nvCxnSpPr>
        <p:spPr>
          <a:xfrm>
            <a:off x="6166533" y="2198385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20" name="Google Shape;5020;p34"/>
          <p:cNvCxnSpPr/>
          <p:nvPr/>
        </p:nvCxnSpPr>
        <p:spPr>
          <a:xfrm>
            <a:off x="6157534" y="2315879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21" name="Google Shape;5021;p34"/>
          <p:cNvCxnSpPr/>
          <p:nvPr/>
        </p:nvCxnSpPr>
        <p:spPr>
          <a:xfrm>
            <a:off x="5774879" y="2412288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22" name="Google Shape;5022;p34"/>
          <p:cNvCxnSpPr/>
          <p:nvPr/>
        </p:nvCxnSpPr>
        <p:spPr>
          <a:xfrm>
            <a:off x="5643845" y="2523722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23" name="Google Shape;5023;p34"/>
          <p:cNvCxnSpPr/>
          <p:nvPr/>
        </p:nvCxnSpPr>
        <p:spPr>
          <a:xfrm>
            <a:off x="5643845" y="2603525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24" name="Google Shape;5024;p34"/>
          <p:cNvCxnSpPr/>
          <p:nvPr/>
        </p:nvCxnSpPr>
        <p:spPr>
          <a:xfrm>
            <a:off x="5774879" y="2608111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25" name="Google Shape;5025;p34"/>
          <p:cNvSpPr/>
          <p:nvPr/>
        </p:nvSpPr>
        <p:spPr>
          <a:xfrm rot="10800000">
            <a:off x="5698115" y="2797991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26" name="Google Shape;5026;p34"/>
          <p:cNvCxnSpPr/>
          <p:nvPr/>
        </p:nvCxnSpPr>
        <p:spPr>
          <a:xfrm>
            <a:off x="6256916" y="2321906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27" name="Google Shape;5027;p34"/>
          <p:cNvCxnSpPr/>
          <p:nvPr/>
        </p:nvCxnSpPr>
        <p:spPr>
          <a:xfrm rot="10800000">
            <a:off x="5771485" y="2321906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28" name="Google Shape;5028;p34"/>
          <p:cNvCxnSpPr>
            <a:endCxn id="5025" idx="3"/>
          </p:cNvCxnSpPr>
          <p:nvPr/>
        </p:nvCxnSpPr>
        <p:spPr>
          <a:xfrm flipH="1">
            <a:off x="5774915" y="2707691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29" name="Google Shape;5029;p34"/>
          <p:cNvCxnSpPr/>
          <p:nvPr/>
        </p:nvCxnSpPr>
        <p:spPr>
          <a:xfrm rot="10800000">
            <a:off x="5774879" y="2321787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030" name="Google Shape;5030;p34"/>
          <p:cNvGrpSpPr/>
          <p:nvPr/>
        </p:nvGrpSpPr>
        <p:grpSpPr>
          <a:xfrm>
            <a:off x="6332493" y="2882490"/>
            <a:ext cx="102413" cy="1039810"/>
            <a:chOff x="5649100" y="1637966"/>
            <a:chExt cx="384000" cy="3898800"/>
          </a:xfrm>
        </p:grpSpPr>
        <p:sp>
          <p:nvSpPr>
            <p:cNvPr id="5031" name="Google Shape;5031;p34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2" name="Google Shape;5032;p34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033" name="Google Shape;5033;p34"/>
            <p:cNvCxnSpPr>
              <a:stCxn id="5031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34" name="Google Shape;5034;p34"/>
            <p:cNvCxnSpPr>
              <a:stCxn id="5032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5035" name="Google Shape;5035;p34"/>
          <p:cNvCxnSpPr/>
          <p:nvPr/>
        </p:nvCxnSpPr>
        <p:spPr>
          <a:xfrm>
            <a:off x="5527838" y="3060234"/>
            <a:ext cx="10365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36" name="Google Shape;5036;p34"/>
          <p:cNvCxnSpPr/>
          <p:nvPr/>
        </p:nvCxnSpPr>
        <p:spPr>
          <a:xfrm>
            <a:off x="6085191" y="3060234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37" name="Google Shape;5037;p34"/>
          <p:cNvCxnSpPr/>
          <p:nvPr/>
        </p:nvCxnSpPr>
        <p:spPr>
          <a:xfrm>
            <a:off x="5997821" y="3186768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38" name="Google Shape;5038;p34"/>
          <p:cNvCxnSpPr/>
          <p:nvPr/>
        </p:nvCxnSpPr>
        <p:spPr>
          <a:xfrm>
            <a:off x="5916479" y="3355479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39" name="Google Shape;5039;p34"/>
          <p:cNvCxnSpPr/>
          <p:nvPr/>
        </p:nvCxnSpPr>
        <p:spPr>
          <a:xfrm rot="10800000">
            <a:off x="5997821" y="3247192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40" name="Google Shape;5040;p34"/>
          <p:cNvCxnSpPr/>
          <p:nvPr/>
        </p:nvCxnSpPr>
        <p:spPr>
          <a:xfrm>
            <a:off x="5987422" y="3244011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41" name="Google Shape;5041;p34"/>
          <p:cNvCxnSpPr/>
          <p:nvPr/>
        </p:nvCxnSpPr>
        <p:spPr>
          <a:xfrm>
            <a:off x="6166533" y="3237985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42" name="Google Shape;5042;p34"/>
          <p:cNvCxnSpPr/>
          <p:nvPr/>
        </p:nvCxnSpPr>
        <p:spPr>
          <a:xfrm>
            <a:off x="6157534" y="3355479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43" name="Google Shape;5043;p34"/>
          <p:cNvCxnSpPr/>
          <p:nvPr/>
        </p:nvCxnSpPr>
        <p:spPr>
          <a:xfrm>
            <a:off x="5774879" y="3451888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44" name="Google Shape;5044;p34"/>
          <p:cNvCxnSpPr/>
          <p:nvPr/>
        </p:nvCxnSpPr>
        <p:spPr>
          <a:xfrm>
            <a:off x="5643845" y="3563322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45" name="Google Shape;5045;p34"/>
          <p:cNvCxnSpPr/>
          <p:nvPr/>
        </p:nvCxnSpPr>
        <p:spPr>
          <a:xfrm>
            <a:off x="5643845" y="3643125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46" name="Google Shape;5046;p34"/>
          <p:cNvCxnSpPr/>
          <p:nvPr/>
        </p:nvCxnSpPr>
        <p:spPr>
          <a:xfrm>
            <a:off x="5774879" y="3647711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47" name="Google Shape;5047;p34"/>
          <p:cNvSpPr/>
          <p:nvPr/>
        </p:nvSpPr>
        <p:spPr>
          <a:xfrm rot="10800000">
            <a:off x="5698115" y="3837591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48" name="Google Shape;5048;p34"/>
          <p:cNvCxnSpPr/>
          <p:nvPr/>
        </p:nvCxnSpPr>
        <p:spPr>
          <a:xfrm>
            <a:off x="6256916" y="3361506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49" name="Google Shape;5049;p34"/>
          <p:cNvCxnSpPr/>
          <p:nvPr/>
        </p:nvCxnSpPr>
        <p:spPr>
          <a:xfrm rot="10800000">
            <a:off x="5771485" y="3361506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0" name="Google Shape;5050;p34"/>
          <p:cNvCxnSpPr>
            <a:endCxn id="5047" idx="3"/>
          </p:cNvCxnSpPr>
          <p:nvPr/>
        </p:nvCxnSpPr>
        <p:spPr>
          <a:xfrm flipH="1">
            <a:off x="5774915" y="3747291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1" name="Google Shape;5051;p34"/>
          <p:cNvCxnSpPr/>
          <p:nvPr/>
        </p:nvCxnSpPr>
        <p:spPr>
          <a:xfrm rot="10800000">
            <a:off x="5774879" y="3361387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052" name="Google Shape;5052;p34"/>
          <p:cNvGrpSpPr/>
          <p:nvPr/>
        </p:nvGrpSpPr>
        <p:grpSpPr>
          <a:xfrm>
            <a:off x="6332493" y="3941765"/>
            <a:ext cx="102413" cy="1039810"/>
            <a:chOff x="5649100" y="1637966"/>
            <a:chExt cx="384000" cy="3898800"/>
          </a:xfrm>
        </p:grpSpPr>
        <p:sp>
          <p:nvSpPr>
            <p:cNvPr id="5053" name="Google Shape;5053;p34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4" name="Google Shape;5054;p34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055" name="Google Shape;5055;p34"/>
            <p:cNvCxnSpPr>
              <a:stCxn id="5053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56" name="Google Shape;5056;p34"/>
            <p:cNvCxnSpPr>
              <a:stCxn id="5054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5057" name="Google Shape;5057;p34"/>
          <p:cNvCxnSpPr/>
          <p:nvPr/>
        </p:nvCxnSpPr>
        <p:spPr>
          <a:xfrm>
            <a:off x="5527838" y="4119509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8" name="Google Shape;5058;p34"/>
          <p:cNvCxnSpPr/>
          <p:nvPr/>
        </p:nvCxnSpPr>
        <p:spPr>
          <a:xfrm>
            <a:off x="6085191" y="4119509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9" name="Google Shape;5059;p34"/>
          <p:cNvCxnSpPr/>
          <p:nvPr/>
        </p:nvCxnSpPr>
        <p:spPr>
          <a:xfrm>
            <a:off x="5997821" y="4246043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60" name="Google Shape;5060;p34"/>
          <p:cNvCxnSpPr/>
          <p:nvPr/>
        </p:nvCxnSpPr>
        <p:spPr>
          <a:xfrm>
            <a:off x="5916479" y="4414754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61" name="Google Shape;5061;p34"/>
          <p:cNvCxnSpPr/>
          <p:nvPr/>
        </p:nvCxnSpPr>
        <p:spPr>
          <a:xfrm rot="10800000">
            <a:off x="5997821" y="4306467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62" name="Google Shape;5062;p34"/>
          <p:cNvCxnSpPr/>
          <p:nvPr/>
        </p:nvCxnSpPr>
        <p:spPr>
          <a:xfrm>
            <a:off x="5987422" y="4303286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63" name="Google Shape;5063;p34"/>
          <p:cNvCxnSpPr/>
          <p:nvPr/>
        </p:nvCxnSpPr>
        <p:spPr>
          <a:xfrm>
            <a:off x="6166533" y="4297260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64" name="Google Shape;5064;p34"/>
          <p:cNvCxnSpPr/>
          <p:nvPr/>
        </p:nvCxnSpPr>
        <p:spPr>
          <a:xfrm>
            <a:off x="6157534" y="4414754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65" name="Google Shape;5065;p34"/>
          <p:cNvCxnSpPr/>
          <p:nvPr/>
        </p:nvCxnSpPr>
        <p:spPr>
          <a:xfrm>
            <a:off x="5774879" y="4511163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66" name="Google Shape;5066;p34"/>
          <p:cNvCxnSpPr/>
          <p:nvPr/>
        </p:nvCxnSpPr>
        <p:spPr>
          <a:xfrm>
            <a:off x="5643845" y="4622597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67" name="Google Shape;5067;p34"/>
          <p:cNvCxnSpPr/>
          <p:nvPr/>
        </p:nvCxnSpPr>
        <p:spPr>
          <a:xfrm>
            <a:off x="5643845" y="4702400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68" name="Google Shape;5068;p34"/>
          <p:cNvCxnSpPr/>
          <p:nvPr/>
        </p:nvCxnSpPr>
        <p:spPr>
          <a:xfrm>
            <a:off x="5774879" y="4706986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69" name="Google Shape;5069;p34"/>
          <p:cNvSpPr/>
          <p:nvPr/>
        </p:nvSpPr>
        <p:spPr>
          <a:xfrm rot="10800000">
            <a:off x="5698115" y="4896866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70" name="Google Shape;5070;p34"/>
          <p:cNvCxnSpPr/>
          <p:nvPr/>
        </p:nvCxnSpPr>
        <p:spPr>
          <a:xfrm>
            <a:off x="6256916" y="4420781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71" name="Google Shape;5071;p34"/>
          <p:cNvCxnSpPr/>
          <p:nvPr/>
        </p:nvCxnSpPr>
        <p:spPr>
          <a:xfrm rot="10800000">
            <a:off x="5771485" y="4420781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72" name="Google Shape;5072;p34"/>
          <p:cNvCxnSpPr>
            <a:endCxn id="5069" idx="3"/>
          </p:cNvCxnSpPr>
          <p:nvPr/>
        </p:nvCxnSpPr>
        <p:spPr>
          <a:xfrm flipH="1">
            <a:off x="5774915" y="4806566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73" name="Google Shape;5073;p34"/>
          <p:cNvCxnSpPr/>
          <p:nvPr/>
        </p:nvCxnSpPr>
        <p:spPr>
          <a:xfrm rot="10800000">
            <a:off x="5774879" y="4420662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074" name="Google Shape;5074;p34"/>
          <p:cNvGrpSpPr/>
          <p:nvPr/>
        </p:nvGrpSpPr>
        <p:grpSpPr>
          <a:xfrm>
            <a:off x="7395043" y="1837965"/>
            <a:ext cx="102413" cy="1039810"/>
            <a:chOff x="5649100" y="1637966"/>
            <a:chExt cx="384000" cy="3898800"/>
          </a:xfrm>
        </p:grpSpPr>
        <p:sp>
          <p:nvSpPr>
            <p:cNvPr id="5075" name="Google Shape;5075;p34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6" name="Google Shape;5076;p34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077" name="Google Shape;5077;p34"/>
            <p:cNvCxnSpPr>
              <a:stCxn id="5075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78" name="Google Shape;5078;p34"/>
            <p:cNvCxnSpPr>
              <a:stCxn id="5076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5079" name="Google Shape;5079;p34"/>
          <p:cNvCxnSpPr/>
          <p:nvPr/>
        </p:nvCxnSpPr>
        <p:spPr>
          <a:xfrm>
            <a:off x="6590388" y="2015709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80" name="Google Shape;5080;p34"/>
          <p:cNvCxnSpPr/>
          <p:nvPr/>
        </p:nvCxnSpPr>
        <p:spPr>
          <a:xfrm>
            <a:off x="7147741" y="2015709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81" name="Google Shape;5081;p34"/>
          <p:cNvCxnSpPr/>
          <p:nvPr/>
        </p:nvCxnSpPr>
        <p:spPr>
          <a:xfrm>
            <a:off x="7060371" y="2142243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82" name="Google Shape;5082;p34"/>
          <p:cNvCxnSpPr/>
          <p:nvPr/>
        </p:nvCxnSpPr>
        <p:spPr>
          <a:xfrm>
            <a:off x="6979029" y="2310954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83" name="Google Shape;5083;p34"/>
          <p:cNvCxnSpPr/>
          <p:nvPr/>
        </p:nvCxnSpPr>
        <p:spPr>
          <a:xfrm rot="10800000">
            <a:off x="7060371" y="2202667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84" name="Google Shape;5084;p34"/>
          <p:cNvCxnSpPr/>
          <p:nvPr/>
        </p:nvCxnSpPr>
        <p:spPr>
          <a:xfrm>
            <a:off x="7049972" y="2199486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85" name="Google Shape;5085;p34"/>
          <p:cNvCxnSpPr/>
          <p:nvPr/>
        </p:nvCxnSpPr>
        <p:spPr>
          <a:xfrm>
            <a:off x="7229083" y="2193460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86" name="Google Shape;5086;p34"/>
          <p:cNvCxnSpPr/>
          <p:nvPr/>
        </p:nvCxnSpPr>
        <p:spPr>
          <a:xfrm>
            <a:off x="7220084" y="2310954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87" name="Google Shape;5087;p34"/>
          <p:cNvCxnSpPr/>
          <p:nvPr/>
        </p:nvCxnSpPr>
        <p:spPr>
          <a:xfrm>
            <a:off x="6837429" y="2407363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88" name="Google Shape;5088;p34"/>
          <p:cNvCxnSpPr/>
          <p:nvPr/>
        </p:nvCxnSpPr>
        <p:spPr>
          <a:xfrm>
            <a:off x="6706395" y="2518797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89" name="Google Shape;5089;p34"/>
          <p:cNvCxnSpPr/>
          <p:nvPr/>
        </p:nvCxnSpPr>
        <p:spPr>
          <a:xfrm>
            <a:off x="6706395" y="2598600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90" name="Google Shape;5090;p34"/>
          <p:cNvCxnSpPr/>
          <p:nvPr/>
        </p:nvCxnSpPr>
        <p:spPr>
          <a:xfrm>
            <a:off x="6837429" y="2603186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91" name="Google Shape;5091;p34"/>
          <p:cNvSpPr/>
          <p:nvPr/>
        </p:nvSpPr>
        <p:spPr>
          <a:xfrm rot="10800000">
            <a:off x="6760665" y="2793066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92" name="Google Shape;5092;p34"/>
          <p:cNvCxnSpPr/>
          <p:nvPr/>
        </p:nvCxnSpPr>
        <p:spPr>
          <a:xfrm>
            <a:off x="7319466" y="2316981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93" name="Google Shape;5093;p34"/>
          <p:cNvCxnSpPr/>
          <p:nvPr/>
        </p:nvCxnSpPr>
        <p:spPr>
          <a:xfrm rot="10800000">
            <a:off x="6834035" y="2316981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94" name="Google Shape;5094;p34"/>
          <p:cNvCxnSpPr>
            <a:endCxn id="5091" idx="3"/>
          </p:cNvCxnSpPr>
          <p:nvPr/>
        </p:nvCxnSpPr>
        <p:spPr>
          <a:xfrm flipH="1">
            <a:off x="6837465" y="2702766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95" name="Google Shape;5095;p34"/>
          <p:cNvCxnSpPr/>
          <p:nvPr/>
        </p:nvCxnSpPr>
        <p:spPr>
          <a:xfrm rot="10800000">
            <a:off x="6837429" y="2316862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096" name="Google Shape;5096;p34"/>
          <p:cNvGrpSpPr/>
          <p:nvPr/>
        </p:nvGrpSpPr>
        <p:grpSpPr>
          <a:xfrm>
            <a:off x="7395043" y="2877565"/>
            <a:ext cx="102413" cy="1039810"/>
            <a:chOff x="5649100" y="1637966"/>
            <a:chExt cx="384000" cy="3898800"/>
          </a:xfrm>
        </p:grpSpPr>
        <p:sp>
          <p:nvSpPr>
            <p:cNvPr id="5097" name="Google Shape;5097;p34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8" name="Google Shape;5098;p34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099" name="Google Shape;5099;p34"/>
            <p:cNvCxnSpPr>
              <a:stCxn id="5097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00" name="Google Shape;5100;p34"/>
            <p:cNvCxnSpPr>
              <a:stCxn id="5098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5101" name="Google Shape;5101;p34"/>
          <p:cNvCxnSpPr/>
          <p:nvPr/>
        </p:nvCxnSpPr>
        <p:spPr>
          <a:xfrm>
            <a:off x="6590388" y="3055309"/>
            <a:ext cx="10365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02" name="Google Shape;5102;p34"/>
          <p:cNvCxnSpPr/>
          <p:nvPr/>
        </p:nvCxnSpPr>
        <p:spPr>
          <a:xfrm>
            <a:off x="7147741" y="3055309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03" name="Google Shape;5103;p34"/>
          <p:cNvCxnSpPr/>
          <p:nvPr/>
        </p:nvCxnSpPr>
        <p:spPr>
          <a:xfrm>
            <a:off x="7060371" y="3181843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04" name="Google Shape;5104;p34"/>
          <p:cNvCxnSpPr/>
          <p:nvPr/>
        </p:nvCxnSpPr>
        <p:spPr>
          <a:xfrm>
            <a:off x="6979029" y="3350554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05" name="Google Shape;5105;p34"/>
          <p:cNvCxnSpPr/>
          <p:nvPr/>
        </p:nvCxnSpPr>
        <p:spPr>
          <a:xfrm rot="10800000">
            <a:off x="7060371" y="3242267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06" name="Google Shape;5106;p34"/>
          <p:cNvCxnSpPr/>
          <p:nvPr/>
        </p:nvCxnSpPr>
        <p:spPr>
          <a:xfrm>
            <a:off x="7049972" y="3239086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07" name="Google Shape;5107;p34"/>
          <p:cNvCxnSpPr/>
          <p:nvPr/>
        </p:nvCxnSpPr>
        <p:spPr>
          <a:xfrm>
            <a:off x="7229083" y="3233060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08" name="Google Shape;5108;p34"/>
          <p:cNvCxnSpPr/>
          <p:nvPr/>
        </p:nvCxnSpPr>
        <p:spPr>
          <a:xfrm>
            <a:off x="7220084" y="3350554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09" name="Google Shape;5109;p34"/>
          <p:cNvCxnSpPr/>
          <p:nvPr/>
        </p:nvCxnSpPr>
        <p:spPr>
          <a:xfrm>
            <a:off x="6837429" y="3446963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10" name="Google Shape;5110;p34"/>
          <p:cNvCxnSpPr/>
          <p:nvPr/>
        </p:nvCxnSpPr>
        <p:spPr>
          <a:xfrm>
            <a:off x="6706395" y="3558397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11" name="Google Shape;5111;p34"/>
          <p:cNvCxnSpPr/>
          <p:nvPr/>
        </p:nvCxnSpPr>
        <p:spPr>
          <a:xfrm>
            <a:off x="6706395" y="3638200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12" name="Google Shape;5112;p34"/>
          <p:cNvCxnSpPr/>
          <p:nvPr/>
        </p:nvCxnSpPr>
        <p:spPr>
          <a:xfrm>
            <a:off x="6837429" y="3642786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13" name="Google Shape;5113;p34"/>
          <p:cNvSpPr/>
          <p:nvPr/>
        </p:nvSpPr>
        <p:spPr>
          <a:xfrm rot="10800000">
            <a:off x="6760665" y="3832666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14" name="Google Shape;5114;p34"/>
          <p:cNvCxnSpPr/>
          <p:nvPr/>
        </p:nvCxnSpPr>
        <p:spPr>
          <a:xfrm>
            <a:off x="7319466" y="3356581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15" name="Google Shape;5115;p34"/>
          <p:cNvCxnSpPr/>
          <p:nvPr/>
        </p:nvCxnSpPr>
        <p:spPr>
          <a:xfrm rot="10800000">
            <a:off x="6834035" y="3356581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16" name="Google Shape;5116;p34"/>
          <p:cNvCxnSpPr>
            <a:endCxn id="5113" idx="3"/>
          </p:cNvCxnSpPr>
          <p:nvPr/>
        </p:nvCxnSpPr>
        <p:spPr>
          <a:xfrm flipH="1">
            <a:off x="6837465" y="3742366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17" name="Google Shape;5117;p34"/>
          <p:cNvCxnSpPr/>
          <p:nvPr/>
        </p:nvCxnSpPr>
        <p:spPr>
          <a:xfrm rot="10800000">
            <a:off x="6837429" y="3356462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118" name="Google Shape;5118;p34"/>
          <p:cNvGrpSpPr/>
          <p:nvPr/>
        </p:nvGrpSpPr>
        <p:grpSpPr>
          <a:xfrm>
            <a:off x="7395043" y="3936840"/>
            <a:ext cx="102413" cy="1039810"/>
            <a:chOff x="5649100" y="1637966"/>
            <a:chExt cx="384000" cy="3898800"/>
          </a:xfrm>
        </p:grpSpPr>
        <p:sp>
          <p:nvSpPr>
            <p:cNvPr id="5119" name="Google Shape;5119;p34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0" name="Google Shape;5120;p34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121" name="Google Shape;5121;p34"/>
            <p:cNvCxnSpPr>
              <a:stCxn id="5119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22" name="Google Shape;5122;p34"/>
            <p:cNvCxnSpPr>
              <a:stCxn id="5120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5123" name="Google Shape;5123;p34"/>
          <p:cNvCxnSpPr/>
          <p:nvPr/>
        </p:nvCxnSpPr>
        <p:spPr>
          <a:xfrm>
            <a:off x="6590388" y="4114584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24" name="Google Shape;5124;p34"/>
          <p:cNvCxnSpPr/>
          <p:nvPr/>
        </p:nvCxnSpPr>
        <p:spPr>
          <a:xfrm>
            <a:off x="7147741" y="4114584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25" name="Google Shape;5125;p34"/>
          <p:cNvCxnSpPr/>
          <p:nvPr/>
        </p:nvCxnSpPr>
        <p:spPr>
          <a:xfrm>
            <a:off x="7060371" y="4241118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26" name="Google Shape;5126;p34"/>
          <p:cNvCxnSpPr/>
          <p:nvPr/>
        </p:nvCxnSpPr>
        <p:spPr>
          <a:xfrm>
            <a:off x="6979029" y="4409829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27" name="Google Shape;5127;p34"/>
          <p:cNvCxnSpPr/>
          <p:nvPr/>
        </p:nvCxnSpPr>
        <p:spPr>
          <a:xfrm rot="10800000">
            <a:off x="7060371" y="4301542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28" name="Google Shape;5128;p34"/>
          <p:cNvCxnSpPr/>
          <p:nvPr/>
        </p:nvCxnSpPr>
        <p:spPr>
          <a:xfrm>
            <a:off x="7049972" y="4298361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29" name="Google Shape;5129;p34"/>
          <p:cNvCxnSpPr/>
          <p:nvPr/>
        </p:nvCxnSpPr>
        <p:spPr>
          <a:xfrm>
            <a:off x="7229083" y="4292335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30" name="Google Shape;5130;p34"/>
          <p:cNvCxnSpPr/>
          <p:nvPr/>
        </p:nvCxnSpPr>
        <p:spPr>
          <a:xfrm>
            <a:off x="7220084" y="4409829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31" name="Google Shape;5131;p34"/>
          <p:cNvCxnSpPr/>
          <p:nvPr/>
        </p:nvCxnSpPr>
        <p:spPr>
          <a:xfrm>
            <a:off x="6837429" y="4506238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32" name="Google Shape;5132;p34"/>
          <p:cNvCxnSpPr/>
          <p:nvPr/>
        </p:nvCxnSpPr>
        <p:spPr>
          <a:xfrm>
            <a:off x="6706395" y="4617672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33" name="Google Shape;5133;p34"/>
          <p:cNvCxnSpPr/>
          <p:nvPr/>
        </p:nvCxnSpPr>
        <p:spPr>
          <a:xfrm>
            <a:off x="6706395" y="4697475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34" name="Google Shape;5134;p34"/>
          <p:cNvCxnSpPr/>
          <p:nvPr/>
        </p:nvCxnSpPr>
        <p:spPr>
          <a:xfrm>
            <a:off x="6837429" y="4702061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35" name="Google Shape;5135;p34"/>
          <p:cNvSpPr/>
          <p:nvPr/>
        </p:nvSpPr>
        <p:spPr>
          <a:xfrm rot="10800000">
            <a:off x="6760665" y="4891941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36" name="Google Shape;5136;p34"/>
          <p:cNvCxnSpPr/>
          <p:nvPr/>
        </p:nvCxnSpPr>
        <p:spPr>
          <a:xfrm>
            <a:off x="7319466" y="4415856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37" name="Google Shape;5137;p34"/>
          <p:cNvCxnSpPr/>
          <p:nvPr/>
        </p:nvCxnSpPr>
        <p:spPr>
          <a:xfrm rot="10800000">
            <a:off x="6834035" y="4415856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38" name="Google Shape;5138;p34"/>
          <p:cNvCxnSpPr>
            <a:endCxn id="5135" idx="3"/>
          </p:cNvCxnSpPr>
          <p:nvPr/>
        </p:nvCxnSpPr>
        <p:spPr>
          <a:xfrm flipH="1">
            <a:off x="6837465" y="4801641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39" name="Google Shape;5139;p34"/>
          <p:cNvCxnSpPr/>
          <p:nvPr/>
        </p:nvCxnSpPr>
        <p:spPr>
          <a:xfrm rot="10800000">
            <a:off x="6837429" y="4415737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140" name="Google Shape;5140;p34"/>
          <p:cNvGrpSpPr/>
          <p:nvPr/>
        </p:nvGrpSpPr>
        <p:grpSpPr>
          <a:xfrm>
            <a:off x="8377768" y="1828140"/>
            <a:ext cx="102413" cy="1039810"/>
            <a:chOff x="5649100" y="1637966"/>
            <a:chExt cx="384000" cy="3898800"/>
          </a:xfrm>
        </p:grpSpPr>
        <p:sp>
          <p:nvSpPr>
            <p:cNvPr id="5141" name="Google Shape;5141;p34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2" name="Google Shape;5142;p34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143" name="Google Shape;5143;p34"/>
            <p:cNvCxnSpPr>
              <a:stCxn id="5141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44" name="Google Shape;5144;p34"/>
            <p:cNvCxnSpPr>
              <a:stCxn id="5142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5145" name="Google Shape;5145;p34"/>
          <p:cNvCxnSpPr/>
          <p:nvPr/>
        </p:nvCxnSpPr>
        <p:spPr>
          <a:xfrm>
            <a:off x="7573113" y="2005884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46" name="Google Shape;5146;p34"/>
          <p:cNvCxnSpPr/>
          <p:nvPr/>
        </p:nvCxnSpPr>
        <p:spPr>
          <a:xfrm>
            <a:off x="8130466" y="2005884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47" name="Google Shape;5147;p34"/>
          <p:cNvCxnSpPr/>
          <p:nvPr/>
        </p:nvCxnSpPr>
        <p:spPr>
          <a:xfrm>
            <a:off x="8043096" y="2132418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48" name="Google Shape;5148;p34"/>
          <p:cNvCxnSpPr/>
          <p:nvPr/>
        </p:nvCxnSpPr>
        <p:spPr>
          <a:xfrm>
            <a:off x="7961754" y="2301129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49" name="Google Shape;5149;p34"/>
          <p:cNvCxnSpPr/>
          <p:nvPr/>
        </p:nvCxnSpPr>
        <p:spPr>
          <a:xfrm rot="10800000">
            <a:off x="8043096" y="2192842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50" name="Google Shape;5150;p34"/>
          <p:cNvCxnSpPr/>
          <p:nvPr/>
        </p:nvCxnSpPr>
        <p:spPr>
          <a:xfrm>
            <a:off x="8032697" y="2189661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51" name="Google Shape;5151;p34"/>
          <p:cNvCxnSpPr/>
          <p:nvPr/>
        </p:nvCxnSpPr>
        <p:spPr>
          <a:xfrm>
            <a:off x="8211808" y="2183635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52" name="Google Shape;5152;p34"/>
          <p:cNvCxnSpPr/>
          <p:nvPr/>
        </p:nvCxnSpPr>
        <p:spPr>
          <a:xfrm>
            <a:off x="8202809" y="2301129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53" name="Google Shape;5153;p34"/>
          <p:cNvCxnSpPr/>
          <p:nvPr/>
        </p:nvCxnSpPr>
        <p:spPr>
          <a:xfrm>
            <a:off x="7820154" y="2397538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54" name="Google Shape;5154;p34"/>
          <p:cNvCxnSpPr/>
          <p:nvPr/>
        </p:nvCxnSpPr>
        <p:spPr>
          <a:xfrm>
            <a:off x="7689120" y="2508972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55" name="Google Shape;5155;p34"/>
          <p:cNvCxnSpPr/>
          <p:nvPr/>
        </p:nvCxnSpPr>
        <p:spPr>
          <a:xfrm>
            <a:off x="7689120" y="2588775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56" name="Google Shape;5156;p34"/>
          <p:cNvCxnSpPr/>
          <p:nvPr/>
        </p:nvCxnSpPr>
        <p:spPr>
          <a:xfrm>
            <a:off x="7820154" y="2593361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57" name="Google Shape;5157;p34"/>
          <p:cNvSpPr/>
          <p:nvPr/>
        </p:nvSpPr>
        <p:spPr>
          <a:xfrm rot="10800000">
            <a:off x="7743390" y="2783241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58" name="Google Shape;5158;p34"/>
          <p:cNvCxnSpPr/>
          <p:nvPr/>
        </p:nvCxnSpPr>
        <p:spPr>
          <a:xfrm>
            <a:off x="8302191" y="2307156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59" name="Google Shape;5159;p34"/>
          <p:cNvCxnSpPr/>
          <p:nvPr/>
        </p:nvCxnSpPr>
        <p:spPr>
          <a:xfrm rot="10800000">
            <a:off x="7816760" y="2307156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60" name="Google Shape;5160;p34"/>
          <p:cNvCxnSpPr>
            <a:endCxn id="5157" idx="3"/>
          </p:cNvCxnSpPr>
          <p:nvPr/>
        </p:nvCxnSpPr>
        <p:spPr>
          <a:xfrm flipH="1">
            <a:off x="7820190" y="2692941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61" name="Google Shape;5161;p34"/>
          <p:cNvCxnSpPr/>
          <p:nvPr/>
        </p:nvCxnSpPr>
        <p:spPr>
          <a:xfrm rot="10800000">
            <a:off x="7820154" y="2307037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162" name="Google Shape;5162;p34"/>
          <p:cNvGrpSpPr/>
          <p:nvPr/>
        </p:nvGrpSpPr>
        <p:grpSpPr>
          <a:xfrm>
            <a:off x="8377768" y="2867740"/>
            <a:ext cx="102413" cy="1039810"/>
            <a:chOff x="5649100" y="1637966"/>
            <a:chExt cx="384000" cy="3898800"/>
          </a:xfrm>
        </p:grpSpPr>
        <p:sp>
          <p:nvSpPr>
            <p:cNvPr id="5163" name="Google Shape;5163;p34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4" name="Google Shape;5164;p34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165" name="Google Shape;5165;p34"/>
            <p:cNvCxnSpPr>
              <a:stCxn id="5163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66" name="Google Shape;5166;p34"/>
            <p:cNvCxnSpPr>
              <a:stCxn id="5164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5167" name="Google Shape;5167;p34"/>
          <p:cNvCxnSpPr/>
          <p:nvPr/>
        </p:nvCxnSpPr>
        <p:spPr>
          <a:xfrm>
            <a:off x="7573113" y="3045484"/>
            <a:ext cx="10365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68" name="Google Shape;5168;p34"/>
          <p:cNvCxnSpPr/>
          <p:nvPr/>
        </p:nvCxnSpPr>
        <p:spPr>
          <a:xfrm>
            <a:off x="8130466" y="3045484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69" name="Google Shape;5169;p34"/>
          <p:cNvCxnSpPr/>
          <p:nvPr/>
        </p:nvCxnSpPr>
        <p:spPr>
          <a:xfrm>
            <a:off x="8043096" y="3172018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70" name="Google Shape;5170;p34"/>
          <p:cNvCxnSpPr/>
          <p:nvPr/>
        </p:nvCxnSpPr>
        <p:spPr>
          <a:xfrm>
            <a:off x="7961754" y="3340729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71" name="Google Shape;5171;p34"/>
          <p:cNvCxnSpPr/>
          <p:nvPr/>
        </p:nvCxnSpPr>
        <p:spPr>
          <a:xfrm rot="10800000">
            <a:off x="8043096" y="3232442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72" name="Google Shape;5172;p34"/>
          <p:cNvCxnSpPr/>
          <p:nvPr/>
        </p:nvCxnSpPr>
        <p:spPr>
          <a:xfrm>
            <a:off x="8032697" y="3229261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73" name="Google Shape;5173;p34"/>
          <p:cNvCxnSpPr/>
          <p:nvPr/>
        </p:nvCxnSpPr>
        <p:spPr>
          <a:xfrm>
            <a:off x="8211808" y="3223235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74" name="Google Shape;5174;p34"/>
          <p:cNvCxnSpPr/>
          <p:nvPr/>
        </p:nvCxnSpPr>
        <p:spPr>
          <a:xfrm>
            <a:off x="8202809" y="3340729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75" name="Google Shape;5175;p34"/>
          <p:cNvCxnSpPr/>
          <p:nvPr/>
        </p:nvCxnSpPr>
        <p:spPr>
          <a:xfrm>
            <a:off x="7820154" y="3437138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76" name="Google Shape;5176;p34"/>
          <p:cNvCxnSpPr/>
          <p:nvPr/>
        </p:nvCxnSpPr>
        <p:spPr>
          <a:xfrm>
            <a:off x="7689120" y="3548572"/>
            <a:ext cx="2622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77" name="Google Shape;5177;p34"/>
          <p:cNvCxnSpPr/>
          <p:nvPr/>
        </p:nvCxnSpPr>
        <p:spPr>
          <a:xfrm>
            <a:off x="7689120" y="3628375"/>
            <a:ext cx="2622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78" name="Google Shape;5178;p34"/>
          <p:cNvCxnSpPr/>
          <p:nvPr/>
        </p:nvCxnSpPr>
        <p:spPr>
          <a:xfrm>
            <a:off x="7820154" y="3632961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79" name="Google Shape;5179;p34"/>
          <p:cNvSpPr/>
          <p:nvPr/>
        </p:nvSpPr>
        <p:spPr>
          <a:xfrm rot="10800000">
            <a:off x="7743390" y="3822841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80" name="Google Shape;5180;p34"/>
          <p:cNvCxnSpPr/>
          <p:nvPr/>
        </p:nvCxnSpPr>
        <p:spPr>
          <a:xfrm>
            <a:off x="8302191" y="3346756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81" name="Google Shape;5181;p34"/>
          <p:cNvCxnSpPr/>
          <p:nvPr/>
        </p:nvCxnSpPr>
        <p:spPr>
          <a:xfrm rot="10800000">
            <a:off x="7816760" y="3346756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82" name="Google Shape;5182;p34"/>
          <p:cNvCxnSpPr>
            <a:endCxn id="5179" idx="3"/>
          </p:cNvCxnSpPr>
          <p:nvPr/>
        </p:nvCxnSpPr>
        <p:spPr>
          <a:xfrm flipH="1">
            <a:off x="7820190" y="3732541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83" name="Google Shape;5183;p34"/>
          <p:cNvCxnSpPr/>
          <p:nvPr/>
        </p:nvCxnSpPr>
        <p:spPr>
          <a:xfrm rot="10800000">
            <a:off x="7820154" y="3346637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184" name="Google Shape;5184;p34"/>
          <p:cNvGrpSpPr/>
          <p:nvPr/>
        </p:nvGrpSpPr>
        <p:grpSpPr>
          <a:xfrm>
            <a:off x="8377768" y="3927015"/>
            <a:ext cx="102413" cy="1039810"/>
            <a:chOff x="5649100" y="1637966"/>
            <a:chExt cx="384000" cy="3898800"/>
          </a:xfrm>
        </p:grpSpPr>
        <p:sp>
          <p:nvSpPr>
            <p:cNvPr id="5185" name="Google Shape;5185;p34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6" name="Google Shape;5186;p34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187" name="Google Shape;5187;p34"/>
            <p:cNvCxnSpPr>
              <a:stCxn id="5185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88" name="Google Shape;5188;p34"/>
            <p:cNvCxnSpPr>
              <a:stCxn id="5186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5189" name="Google Shape;5189;p34"/>
          <p:cNvCxnSpPr/>
          <p:nvPr/>
        </p:nvCxnSpPr>
        <p:spPr>
          <a:xfrm>
            <a:off x="7573113" y="4104759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0" name="Google Shape;5190;p34"/>
          <p:cNvCxnSpPr/>
          <p:nvPr/>
        </p:nvCxnSpPr>
        <p:spPr>
          <a:xfrm>
            <a:off x="8130466" y="4104759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1" name="Google Shape;5191;p34"/>
          <p:cNvCxnSpPr/>
          <p:nvPr/>
        </p:nvCxnSpPr>
        <p:spPr>
          <a:xfrm>
            <a:off x="8043096" y="4231293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2" name="Google Shape;5192;p34"/>
          <p:cNvCxnSpPr/>
          <p:nvPr/>
        </p:nvCxnSpPr>
        <p:spPr>
          <a:xfrm>
            <a:off x="7961754" y="4400004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3" name="Google Shape;5193;p34"/>
          <p:cNvCxnSpPr/>
          <p:nvPr/>
        </p:nvCxnSpPr>
        <p:spPr>
          <a:xfrm rot="10800000">
            <a:off x="8043096" y="4291717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4" name="Google Shape;5194;p34"/>
          <p:cNvCxnSpPr/>
          <p:nvPr/>
        </p:nvCxnSpPr>
        <p:spPr>
          <a:xfrm>
            <a:off x="8032697" y="4288536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5" name="Google Shape;5195;p34"/>
          <p:cNvCxnSpPr/>
          <p:nvPr/>
        </p:nvCxnSpPr>
        <p:spPr>
          <a:xfrm>
            <a:off x="8211808" y="4282510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6" name="Google Shape;5196;p34"/>
          <p:cNvCxnSpPr/>
          <p:nvPr/>
        </p:nvCxnSpPr>
        <p:spPr>
          <a:xfrm>
            <a:off x="8202809" y="4400004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7" name="Google Shape;5197;p34"/>
          <p:cNvCxnSpPr/>
          <p:nvPr/>
        </p:nvCxnSpPr>
        <p:spPr>
          <a:xfrm>
            <a:off x="7820154" y="4496413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8" name="Google Shape;5198;p34"/>
          <p:cNvCxnSpPr/>
          <p:nvPr/>
        </p:nvCxnSpPr>
        <p:spPr>
          <a:xfrm>
            <a:off x="7689120" y="4607847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9" name="Google Shape;5199;p34"/>
          <p:cNvCxnSpPr/>
          <p:nvPr/>
        </p:nvCxnSpPr>
        <p:spPr>
          <a:xfrm>
            <a:off x="7689120" y="4687650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00" name="Google Shape;5200;p34"/>
          <p:cNvCxnSpPr/>
          <p:nvPr/>
        </p:nvCxnSpPr>
        <p:spPr>
          <a:xfrm>
            <a:off x="7820154" y="4692236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01" name="Google Shape;5201;p34"/>
          <p:cNvSpPr/>
          <p:nvPr/>
        </p:nvSpPr>
        <p:spPr>
          <a:xfrm rot="10800000">
            <a:off x="7743390" y="4882116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02" name="Google Shape;5202;p34"/>
          <p:cNvCxnSpPr/>
          <p:nvPr/>
        </p:nvCxnSpPr>
        <p:spPr>
          <a:xfrm>
            <a:off x="8302191" y="4406031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03" name="Google Shape;5203;p34"/>
          <p:cNvCxnSpPr/>
          <p:nvPr/>
        </p:nvCxnSpPr>
        <p:spPr>
          <a:xfrm rot="10800000">
            <a:off x="7816760" y="4406031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04" name="Google Shape;5204;p34"/>
          <p:cNvCxnSpPr>
            <a:endCxn id="5201" idx="3"/>
          </p:cNvCxnSpPr>
          <p:nvPr/>
        </p:nvCxnSpPr>
        <p:spPr>
          <a:xfrm flipH="1">
            <a:off x="7820190" y="4791816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05" name="Google Shape;5205;p34"/>
          <p:cNvCxnSpPr/>
          <p:nvPr/>
        </p:nvCxnSpPr>
        <p:spPr>
          <a:xfrm rot="10800000">
            <a:off x="7820154" y="4405912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06" name="Google Shape;5206;p34"/>
          <p:cNvSpPr txBox="1"/>
          <p:nvPr/>
        </p:nvSpPr>
        <p:spPr>
          <a:xfrm>
            <a:off x="1091750" y="5049325"/>
            <a:ext cx="75963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rial Black"/>
                <a:ea typeface="Arial Black"/>
                <a:cs typeface="Arial Black"/>
                <a:sym typeface="Arial Black"/>
              </a:rPr>
              <a:t>0     </a:t>
            </a:r>
            <a:r>
              <a:rPr lang="en" sz="30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1       1</a:t>
            </a:r>
            <a:r>
              <a:rPr lang="en" sz="3000">
                <a:latin typeface="Arial Black"/>
                <a:ea typeface="Arial Black"/>
                <a:cs typeface="Arial Black"/>
                <a:sym typeface="Arial Black"/>
              </a:rPr>
              <a:t>      0      0      0     0      </a:t>
            </a:r>
            <a:r>
              <a:rPr lang="en" sz="30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1</a:t>
            </a:r>
            <a:endParaRPr sz="3000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10" name="Shape 5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1" name="Google Shape;5211;p35"/>
          <p:cNvSpPr txBox="1"/>
          <p:nvPr>
            <p:ph type="title"/>
          </p:nvPr>
        </p:nvSpPr>
        <p:spPr>
          <a:xfrm>
            <a:off x="415925" y="384325"/>
            <a:ext cx="8511000" cy="7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Rowhammer</a:t>
            </a:r>
            <a:endParaRPr/>
          </a:p>
        </p:txBody>
      </p:sp>
      <p:grpSp>
        <p:nvGrpSpPr>
          <p:cNvPr id="5212" name="Google Shape;5212;p35"/>
          <p:cNvGrpSpPr/>
          <p:nvPr/>
        </p:nvGrpSpPr>
        <p:grpSpPr>
          <a:xfrm>
            <a:off x="1339043" y="1891165"/>
            <a:ext cx="102413" cy="1039810"/>
            <a:chOff x="5649100" y="1637966"/>
            <a:chExt cx="384000" cy="3898800"/>
          </a:xfrm>
        </p:grpSpPr>
        <p:sp>
          <p:nvSpPr>
            <p:cNvPr id="5213" name="Google Shape;5213;p35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4" name="Google Shape;5214;p35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215" name="Google Shape;5215;p35"/>
            <p:cNvCxnSpPr>
              <a:stCxn id="5213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16" name="Google Shape;5216;p35"/>
            <p:cNvCxnSpPr>
              <a:stCxn id="5214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5217" name="Google Shape;5217;p35"/>
          <p:cNvCxnSpPr/>
          <p:nvPr/>
        </p:nvCxnSpPr>
        <p:spPr>
          <a:xfrm>
            <a:off x="534388" y="2068909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18" name="Google Shape;5218;p35"/>
          <p:cNvCxnSpPr/>
          <p:nvPr/>
        </p:nvCxnSpPr>
        <p:spPr>
          <a:xfrm>
            <a:off x="1091741" y="2068909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19" name="Google Shape;5219;p35"/>
          <p:cNvCxnSpPr/>
          <p:nvPr/>
        </p:nvCxnSpPr>
        <p:spPr>
          <a:xfrm>
            <a:off x="1004371" y="2195443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20" name="Google Shape;5220;p35"/>
          <p:cNvCxnSpPr/>
          <p:nvPr/>
        </p:nvCxnSpPr>
        <p:spPr>
          <a:xfrm>
            <a:off x="923029" y="2364154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21" name="Google Shape;5221;p35"/>
          <p:cNvCxnSpPr/>
          <p:nvPr/>
        </p:nvCxnSpPr>
        <p:spPr>
          <a:xfrm rot="10800000">
            <a:off x="1004371" y="2255867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22" name="Google Shape;5222;p35"/>
          <p:cNvCxnSpPr/>
          <p:nvPr/>
        </p:nvCxnSpPr>
        <p:spPr>
          <a:xfrm>
            <a:off x="993972" y="2252686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23" name="Google Shape;5223;p35"/>
          <p:cNvCxnSpPr/>
          <p:nvPr/>
        </p:nvCxnSpPr>
        <p:spPr>
          <a:xfrm>
            <a:off x="1173083" y="2246660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24" name="Google Shape;5224;p35"/>
          <p:cNvCxnSpPr/>
          <p:nvPr/>
        </p:nvCxnSpPr>
        <p:spPr>
          <a:xfrm>
            <a:off x="1164084" y="2364154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25" name="Google Shape;5225;p35"/>
          <p:cNvCxnSpPr/>
          <p:nvPr/>
        </p:nvCxnSpPr>
        <p:spPr>
          <a:xfrm>
            <a:off x="781429" y="2460563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26" name="Google Shape;5226;p35"/>
          <p:cNvCxnSpPr/>
          <p:nvPr/>
        </p:nvCxnSpPr>
        <p:spPr>
          <a:xfrm>
            <a:off x="650395" y="2571997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27" name="Google Shape;5227;p35"/>
          <p:cNvCxnSpPr/>
          <p:nvPr/>
        </p:nvCxnSpPr>
        <p:spPr>
          <a:xfrm>
            <a:off x="650395" y="2651800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28" name="Google Shape;5228;p35"/>
          <p:cNvCxnSpPr/>
          <p:nvPr/>
        </p:nvCxnSpPr>
        <p:spPr>
          <a:xfrm>
            <a:off x="781429" y="2656386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29" name="Google Shape;5229;p35"/>
          <p:cNvSpPr/>
          <p:nvPr/>
        </p:nvSpPr>
        <p:spPr>
          <a:xfrm rot="10800000">
            <a:off x="704665" y="2846266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30" name="Google Shape;5230;p35"/>
          <p:cNvCxnSpPr/>
          <p:nvPr/>
        </p:nvCxnSpPr>
        <p:spPr>
          <a:xfrm>
            <a:off x="1263466" y="2370181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31" name="Google Shape;5231;p35"/>
          <p:cNvCxnSpPr/>
          <p:nvPr/>
        </p:nvCxnSpPr>
        <p:spPr>
          <a:xfrm rot="10800000">
            <a:off x="778035" y="2370181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32" name="Google Shape;5232;p35"/>
          <p:cNvCxnSpPr>
            <a:endCxn id="5229" idx="3"/>
          </p:cNvCxnSpPr>
          <p:nvPr/>
        </p:nvCxnSpPr>
        <p:spPr>
          <a:xfrm flipH="1">
            <a:off x="781465" y="2755966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33" name="Google Shape;5233;p35"/>
          <p:cNvCxnSpPr/>
          <p:nvPr/>
        </p:nvCxnSpPr>
        <p:spPr>
          <a:xfrm rot="10800000">
            <a:off x="781429" y="2370062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34" name="Google Shape;5234;p35"/>
          <p:cNvGrpSpPr/>
          <p:nvPr/>
        </p:nvGrpSpPr>
        <p:grpSpPr>
          <a:xfrm>
            <a:off x="1339043" y="2930765"/>
            <a:ext cx="102413" cy="1039810"/>
            <a:chOff x="5649100" y="1637966"/>
            <a:chExt cx="384000" cy="3898800"/>
          </a:xfrm>
        </p:grpSpPr>
        <p:sp>
          <p:nvSpPr>
            <p:cNvPr id="5235" name="Google Shape;5235;p35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6" name="Google Shape;5236;p35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237" name="Google Shape;5237;p35"/>
            <p:cNvCxnSpPr>
              <a:stCxn id="5235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38" name="Google Shape;5238;p35"/>
            <p:cNvCxnSpPr>
              <a:stCxn id="5236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5239" name="Google Shape;5239;p35"/>
          <p:cNvCxnSpPr/>
          <p:nvPr/>
        </p:nvCxnSpPr>
        <p:spPr>
          <a:xfrm>
            <a:off x="534388" y="3108509"/>
            <a:ext cx="10365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40" name="Google Shape;5240;p35"/>
          <p:cNvCxnSpPr/>
          <p:nvPr/>
        </p:nvCxnSpPr>
        <p:spPr>
          <a:xfrm>
            <a:off x="1091741" y="3108509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41" name="Google Shape;5241;p35"/>
          <p:cNvCxnSpPr/>
          <p:nvPr/>
        </p:nvCxnSpPr>
        <p:spPr>
          <a:xfrm>
            <a:off x="1004371" y="3235043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42" name="Google Shape;5242;p35"/>
          <p:cNvCxnSpPr/>
          <p:nvPr/>
        </p:nvCxnSpPr>
        <p:spPr>
          <a:xfrm>
            <a:off x="923029" y="3403754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43" name="Google Shape;5243;p35"/>
          <p:cNvCxnSpPr/>
          <p:nvPr/>
        </p:nvCxnSpPr>
        <p:spPr>
          <a:xfrm rot="10800000">
            <a:off x="1004371" y="3295467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44" name="Google Shape;5244;p35"/>
          <p:cNvCxnSpPr/>
          <p:nvPr/>
        </p:nvCxnSpPr>
        <p:spPr>
          <a:xfrm>
            <a:off x="993972" y="3292286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45" name="Google Shape;5245;p35"/>
          <p:cNvCxnSpPr/>
          <p:nvPr/>
        </p:nvCxnSpPr>
        <p:spPr>
          <a:xfrm>
            <a:off x="1173083" y="3286260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46" name="Google Shape;5246;p35"/>
          <p:cNvCxnSpPr/>
          <p:nvPr/>
        </p:nvCxnSpPr>
        <p:spPr>
          <a:xfrm>
            <a:off x="1164084" y="3403754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47" name="Google Shape;5247;p35"/>
          <p:cNvCxnSpPr/>
          <p:nvPr/>
        </p:nvCxnSpPr>
        <p:spPr>
          <a:xfrm>
            <a:off x="781429" y="3500163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48" name="Google Shape;5248;p35"/>
          <p:cNvCxnSpPr/>
          <p:nvPr/>
        </p:nvCxnSpPr>
        <p:spPr>
          <a:xfrm>
            <a:off x="650395" y="3611597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49" name="Google Shape;5249;p35"/>
          <p:cNvCxnSpPr/>
          <p:nvPr/>
        </p:nvCxnSpPr>
        <p:spPr>
          <a:xfrm>
            <a:off x="650395" y="3691400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50" name="Google Shape;5250;p35"/>
          <p:cNvCxnSpPr/>
          <p:nvPr/>
        </p:nvCxnSpPr>
        <p:spPr>
          <a:xfrm>
            <a:off x="781429" y="3695986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51" name="Google Shape;5251;p35"/>
          <p:cNvSpPr/>
          <p:nvPr/>
        </p:nvSpPr>
        <p:spPr>
          <a:xfrm rot="10800000">
            <a:off x="704665" y="3885866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52" name="Google Shape;5252;p35"/>
          <p:cNvCxnSpPr/>
          <p:nvPr/>
        </p:nvCxnSpPr>
        <p:spPr>
          <a:xfrm>
            <a:off x="1263466" y="3409781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53" name="Google Shape;5253;p35"/>
          <p:cNvCxnSpPr/>
          <p:nvPr/>
        </p:nvCxnSpPr>
        <p:spPr>
          <a:xfrm rot="10800000">
            <a:off x="778035" y="3409781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54" name="Google Shape;5254;p35"/>
          <p:cNvCxnSpPr>
            <a:endCxn id="5251" idx="3"/>
          </p:cNvCxnSpPr>
          <p:nvPr/>
        </p:nvCxnSpPr>
        <p:spPr>
          <a:xfrm flipH="1">
            <a:off x="781465" y="3795566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55" name="Google Shape;5255;p35"/>
          <p:cNvCxnSpPr/>
          <p:nvPr/>
        </p:nvCxnSpPr>
        <p:spPr>
          <a:xfrm rot="10800000">
            <a:off x="781429" y="3409662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56" name="Google Shape;5256;p35"/>
          <p:cNvGrpSpPr/>
          <p:nvPr/>
        </p:nvGrpSpPr>
        <p:grpSpPr>
          <a:xfrm>
            <a:off x="1339043" y="3990040"/>
            <a:ext cx="102413" cy="1039810"/>
            <a:chOff x="5649100" y="1637966"/>
            <a:chExt cx="384000" cy="3898800"/>
          </a:xfrm>
        </p:grpSpPr>
        <p:sp>
          <p:nvSpPr>
            <p:cNvPr id="5257" name="Google Shape;5257;p35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8" name="Google Shape;5258;p35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259" name="Google Shape;5259;p35"/>
            <p:cNvCxnSpPr>
              <a:stCxn id="5257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60" name="Google Shape;5260;p35"/>
            <p:cNvCxnSpPr>
              <a:stCxn id="5258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5261" name="Google Shape;5261;p35"/>
          <p:cNvCxnSpPr/>
          <p:nvPr/>
        </p:nvCxnSpPr>
        <p:spPr>
          <a:xfrm>
            <a:off x="534388" y="4167784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62" name="Google Shape;5262;p35"/>
          <p:cNvCxnSpPr/>
          <p:nvPr/>
        </p:nvCxnSpPr>
        <p:spPr>
          <a:xfrm>
            <a:off x="1091741" y="4167784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63" name="Google Shape;5263;p35"/>
          <p:cNvCxnSpPr/>
          <p:nvPr/>
        </p:nvCxnSpPr>
        <p:spPr>
          <a:xfrm>
            <a:off x="1004371" y="4294318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64" name="Google Shape;5264;p35"/>
          <p:cNvCxnSpPr/>
          <p:nvPr/>
        </p:nvCxnSpPr>
        <p:spPr>
          <a:xfrm>
            <a:off x="923029" y="4463029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65" name="Google Shape;5265;p35"/>
          <p:cNvCxnSpPr/>
          <p:nvPr/>
        </p:nvCxnSpPr>
        <p:spPr>
          <a:xfrm rot="10800000">
            <a:off x="1004371" y="4354742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66" name="Google Shape;5266;p35"/>
          <p:cNvCxnSpPr/>
          <p:nvPr/>
        </p:nvCxnSpPr>
        <p:spPr>
          <a:xfrm>
            <a:off x="993972" y="4351561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67" name="Google Shape;5267;p35"/>
          <p:cNvCxnSpPr/>
          <p:nvPr/>
        </p:nvCxnSpPr>
        <p:spPr>
          <a:xfrm>
            <a:off x="1173083" y="4345535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68" name="Google Shape;5268;p35"/>
          <p:cNvCxnSpPr/>
          <p:nvPr/>
        </p:nvCxnSpPr>
        <p:spPr>
          <a:xfrm>
            <a:off x="1164084" y="4463029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69" name="Google Shape;5269;p35"/>
          <p:cNvCxnSpPr/>
          <p:nvPr/>
        </p:nvCxnSpPr>
        <p:spPr>
          <a:xfrm>
            <a:off x="781429" y="4559438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70" name="Google Shape;5270;p35"/>
          <p:cNvCxnSpPr/>
          <p:nvPr/>
        </p:nvCxnSpPr>
        <p:spPr>
          <a:xfrm>
            <a:off x="650395" y="4670872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71" name="Google Shape;5271;p35"/>
          <p:cNvCxnSpPr/>
          <p:nvPr/>
        </p:nvCxnSpPr>
        <p:spPr>
          <a:xfrm>
            <a:off x="650395" y="4750675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72" name="Google Shape;5272;p35"/>
          <p:cNvCxnSpPr/>
          <p:nvPr/>
        </p:nvCxnSpPr>
        <p:spPr>
          <a:xfrm>
            <a:off x="781429" y="4755261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73" name="Google Shape;5273;p35"/>
          <p:cNvSpPr/>
          <p:nvPr/>
        </p:nvSpPr>
        <p:spPr>
          <a:xfrm rot="10800000">
            <a:off x="704665" y="4945141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74" name="Google Shape;5274;p35"/>
          <p:cNvCxnSpPr/>
          <p:nvPr/>
        </p:nvCxnSpPr>
        <p:spPr>
          <a:xfrm>
            <a:off x="1263466" y="4469056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75" name="Google Shape;5275;p35"/>
          <p:cNvCxnSpPr/>
          <p:nvPr/>
        </p:nvCxnSpPr>
        <p:spPr>
          <a:xfrm rot="10800000">
            <a:off x="778035" y="4469056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76" name="Google Shape;5276;p35"/>
          <p:cNvCxnSpPr>
            <a:endCxn id="5273" idx="3"/>
          </p:cNvCxnSpPr>
          <p:nvPr/>
        </p:nvCxnSpPr>
        <p:spPr>
          <a:xfrm flipH="1">
            <a:off x="781465" y="4854841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77" name="Google Shape;5277;p35"/>
          <p:cNvCxnSpPr/>
          <p:nvPr/>
        </p:nvCxnSpPr>
        <p:spPr>
          <a:xfrm rot="10800000">
            <a:off x="781429" y="4468937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78" name="Google Shape;5278;p35"/>
          <p:cNvGrpSpPr/>
          <p:nvPr/>
        </p:nvGrpSpPr>
        <p:grpSpPr>
          <a:xfrm>
            <a:off x="2321768" y="1881340"/>
            <a:ext cx="102413" cy="1039810"/>
            <a:chOff x="5649100" y="1637966"/>
            <a:chExt cx="384000" cy="3898800"/>
          </a:xfrm>
        </p:grpSpPr>
        <p:sp>
          <p:nvSpPr>
            <p:cNvPr id="5279" name="Google Shape;5279;p35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0" name="Google Shape;5280;p35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281" name="Google Shape;5281;p35"/>
            <p:cNvCxnSpPr>
              <a:stCxn id="5279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82" name="Google Shape;5282;p35"/>
            <p:cNvCxnSpPr>
              <a:stCxn id="5280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5283" name="Google Shape;5283;p35"/>
          <p:cNvCxnSpPr/>
          <p:nvPr/>
        </p:nvCxnSpPr>
        <p:spPr>
          <a:xfrm>
            <a:off x="1517113" y="2059084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84" name="Google Shape;5284;p35"/>
          <p:cNvCxnSpPr/>
          <p:nvPr/>
        </p:nvCxnSpPr>
        <p:spPr>
          <a:xfrm>
            <a:off x="2074466" y="2059084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85" name="Google Shape;5285;p35"/>
          <p:cNvCxnSpPr/>
          <p:nvPr/>
        </p:nvCxnSpPr>
        <p:spPr>
          <a:xfrm>
            <a:off x="1987096" y="2185618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86" name="Google Shape;5286;p35"/>
          <p:cNvCxnSpPr/>
          <p:nvPr/>
        </p:nvCxnSpPr>
        <p:spPr>
          <a:xfrm>
            <a:off x="1905754" y="2354329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87" name="Google Shape;5287;p35"/>
          <p:cNvCxnSpPr/>
          <p:nvPr/>
        </p:nvCxnSpPr>
        <p:spPr>
          <a:xfrm rot="10800000">
            <a:off x="1987096" y="2246042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88" name="Google Shape;5288;p35"/>
          <p:cNvCxnSpPr/>
          <p:nvPr/>
        </p:nvCxnSpPr>
        <p:spPr>
          <a:xfrm>
            <a:off x="1976697" y="2242861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89" name="Google Shape;5289;p35"/>
          <p:cNvCxnSpPr/>
          <p:nvPr/>
        </p:nvCxnSpPr>
        <p:spPr>
          <a:xfrm>
            <a:off x="2155808" y="2236835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90" name="Google Shape;5290;p35"/>
          <p:cNvCxnSpPr/>
          <p:nvPr/>
        </p:nvCxnSpPr>
        <p:spPr>
          <a:xfrm>
            <a:off x="2146809" y="2354329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91" name="Google Shape;5291;p35"/>
          <p:cNvCxnSpPr/>
          <p:nvPr/>
        </p:nvCxnSpPr>
        <p:spPr>
          <a:xfrm>
            <a:off x="1764154" y="2450738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92" name="Google Shape;5292;p35"/>
          <p:cNvCxnSpPr/>
          <p:nvPr/>
        </p:nvCxnSpPr>
        <p:spPr>
          <a:xfrm>
            <a:off x="1633120" y="2562172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93" name="Google Shape;5293;p35"/>
          <p:cNvCxnSpPr/>
          <p:nvPr/>
        </p:nvCxnSpPr>
        <p:spPr>
          <a:xfrm>
            <a:off x="1633120" y="2641975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94" name="Google Shape;5294;p35"/>
          <p:cNvCxnSpPr/>
          <p:nvPr/>
        </p:nvCxnSpPr>
        <p:spPr>
          <a:xfrm>
            <a:off x="1764154" y="2646561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95" name="Google Shape;5295;p35"/>
          <p:cNvSpPr/>
          <p:nvPr/>
        </p:nvSpPr>
        <p:spPr>
          <a:xfrm rot="10800000">
            <a:off x="1687390" y="2836441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96" name="Google Shape;5296;p35"/>
          <p:cNvCxnSpPr/>
          <p:nvPr/>
        </p:nvCxnSpPr>
        <p:spPr>
          <a:xfrm>
            <a:off x="2246191" y="2360356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97" name="Google Shape;5297;p35"/>
          <p:cNvCxnSpPr/>
          <p:nvPr/>
        </p:nvCxnSpPr>
        <p:spPr>
          <a:xfrm rot="10800000">
            <a:off x="1760760" y="2360356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98" name="Google Shape;5298;p35"/>
          <p:cNvCxnSpPr>
            <a:endCxn id="5295" idx="3"/>
          </p:cNvCxnSpPr>
          <p:nvPr/>
        </p:nvCxnSpPr>
        <p:spPr>
          <a:xfrm flipH="1">
            <a:off x="1764190" y="2746141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99" name="Google Shape;5299;p35"/>
          <p:cNvCxnSpPr/>
          <p:nvPr/>
        </p:nvCxnSpPr>
        <p:spPr>
          <a:xfrm rot="10800000">
            <a:off x="1764154" y="2360237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300" name="Google Shape;5300;p35"/>
          <p:cNvGrpSpPr/>
          <p:nvPr/>
        </p:nvGrpSpPr>
        <p:grpSpPr>
          <a:xfrm>
            <a:off x="2321768" y="2920940"/>
            <a:ext cx="102413" cy="1039810"/>
            <a:chOff x="5649100" y="1637966"/>
            <a:chExt cx="384000" cy="3898800"/>
          </a:xfrm>
        </p:grpSpPr>
        <p:sp>
          <p:nvSpPr>
            <p:cNvPr id="5301" name="Google Shape;5301;p35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2" name="Google Shape;5302;p35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303" name="Google Shape;5303;p35"/>
            <p:cNvCxnSpPr>
              <a:stCxn id="5301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04" name="Google Shape;5304;p35"/>
            <p:cNvCxnSpPr>
              <a:stCxn id="5302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5305" name="Google Shape;5305;p35"/>
          <p:cNvCxnSpPr/>
          <p:nvPr/>
        </p:nvCxnSpPr>
        <p:spPr>
          <a:xfrm>
            <a:off x="1517113" y="3098684"/>
            <a:ext cx="10365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06" name="Google Shape;5306;p35"/>
          <p:cNvCxnSpPr/>
          <p:nvPr/>
        </p:nvCxnSpPr>
        <p:spPr>
          <a:xfrm>
            <a:off x="2074466" y="3098684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07" name="Google Shape;5307;p35"/>
          <p:cNvCxnSpPr/>
          <p:nvPr/>
        </p:nvCxnSpPr>
        <p:spPr>
          <a:xfrm>
            <a:off x="1987096" y="3225218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08" name="Google Shape;5308;p35"/>
          <p:cNvCxnSpPr/>
          <p:nvPr/>
        </p:nvCxnSpPr>
        <p:spPr>
          <a:xfrm>
            <a:off x="1905754" y="3393929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09" name="Google Shape;5309;p35"/>
          <p:cNvCxnSpPr/>
          <p:nvPr/>
        </p:nvCxnSpPr>
        <p:spPr>
          <a:xfrm rot="10800000">
            <a:off x="1987096" y="3285642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10" name="Google Shape;5310;p35"/>
          <p:cNvCxnSpPr/>
          <p:nvPr/>
        </p:nvCxnSpPr>
        <p:spPr>
          <a:xfrm>
            <a:off x="1976697" y="3282461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11" name="Google Shape;5311;p35"/>
          <p:cNvCxnSpPr/>
          <p:nvPr/>
        </p:nvCxnSpPr>
        <p:spPr>
          <a:xfrm>
            <a:off x="2155808" y="3276435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12" name="Google Shape;5312;p35"/>
          <p:cNvCxnSpPr/>
          <p:nvPr/>
        </p:nvCxnSpPr>
        <p:spPr>
          <a:xfrm>
            <a:off x="2146809" y="3393929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13" name="Google Shape;5313;p35"/>
          <p:cNvCxnSpPr/>
          <p:nvPr/>
        </p:nvCxnSpPr>
        <p:spPr>
          <a:xfrm>
            <a:off x="1764154" y="3490338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14" name="Google Shape;5314;p35"/>
          <p:cNvCxnSpPr/>
          <p:nvPr/>
        </p:nvCxnSpPr>
        <p:spPr>
          <a:xfrm>
            <a:off x="1633120" y="3601772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15" name="Google Shape;5315;p35"/>
          <p:cNvCxnSpPr/>
          <p:nvPr/>
        </p:nvCxnSpPr>
        <p:spPr>
          <a:xfrm>
            <a:off x="1633120" y="3681575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16" name="Google Shape;5316;p35"/>
          <p:cNvCxnSpPr/>
          <p:nvPr/>
        </p:nvCxnSpPr>
        <p:spPr>
          <a:xfrm>
            <a:off x="1764154" y="3686161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17" name="Google Shape;5317;p35"/>
          <p:cNvSpPr/>
          <p:nvPr/>
        </p:nvSpPr>
        <p:spPr>
          <a:xfrm rot="10800000">
            <a:off x="1687390" y="3876041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18" name="Google Shape;5318;p35"/>
          <p:cNvCxnSpPr/>
          <p:nvPr/>
        </p:nvCxnSpPr>
        <p:spPr>
          <a:xfrm>
            <a:off x="2246191" y="3399956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19" name="Google Shape;5319;p35"/>
          <p:cNvCxnSpPr/>
          <p:nvPr/>
        </p:nvCxnSpPr>
        <p:spPr>
          <a:xfrm rot="10800000">
            <a:off x="1760760" y="3399956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20" name="Google Shape;5320;p35"/>
          <p:cNvCxnSpPr>
            <a:endCxn id="5317" idx="3"/>
          </p:cNvCxnSpPr>
          <p:nvPr/>
        </p:nvCxnSpPr>
        <p:spPr>
          <a:xfrm flipH="1">
            <a:off x="1764190" y="3785741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21" name="Google Shape;5321;p35"/>
          <p:cNvCxnSpPr/>
          <p:nvPr/>
        </p:nvCxnSpPr>
        <p:spPr>
          <a:xfrm rot="10800000">
            <a:off x="1764154" y="3399837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322" name="Google Shape;5322;p35"/>
          <p:cNvGrpSpPr/>
          <p:nvPr/>
        </p:nvGrpSpPr>
        <p:grpSpPr>
          <a:xfrm>
            <a:off x="2321768" y="3980215"/>
            <a:ext cx="102413" cy="1039810"/>
            <a:chOff x="5649100" y="1637966"/>
            <a:chExt cx="384000" cy="3898800"/>
          </a:xfrm>
        </p:grpSpPr>
        <p:sp>
          <p:nvSpPr>
            <p:cNvPr id="5323" name="Google Shape;5323;p35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4" name="Google Shape;5324;p35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325" name="Google Shape;5325;p35"/>
            <p:cNvCxnSpPr>
              <a:stCxn id="5323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26" name="Google Shape;5326;p35"/>
            <p:cNvCxnSpPr>
              <a:stCxn id="5324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5327" name="Google Shape;5327;p35"/>
          <p:cNvCxnSpPr/>
          <p:nvPr/>
        </p:nvCxnSpPr>
        <p:spPr>
          <a:xfrm>
            <a:off x="1517113" y="4157959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28" name="Google Shape;5328;p35"/>
          <p:cNvCxnSpPr/>
          <p:nvPr/>
        </p:nvCxnSpPr>
        <p:spPr>
          <a:xfrm>
            <a:off x="2074466" y="4157959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29" name="Google Shape;5329;p35"/>
          <p:cNvCxnSpPr/>
          <p:nvPr/>
        </p:nvCxnSpPr>
        <p:spPr>
          <a:xfrm>
            <a:off x="1987096" y="4284493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30" name="Google Shape;5330;p35"/>
          <p:cNvCxnSpPr/>
          <p:nvPr/>
        </p:nvCxnSpPr>
        <p:spPr>
          <a:xfrm>
            <a:off x="1905754" y="4453204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31" name="Google Shape;5331;p35"/>
          <p:cNvCxnSpPr/>
          <p:nvPr/>
        </p:nvCxnSpPr>
        <p:spPr>
          <a:xfrm rot="10800000">
            <a:off x="1987096" y="4344917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32" name="Google Shape;5332;p35"/>
          <p:cNvCxnSpPr/>
          <p:nvPr/>
        </p:nvCxnSpPr>
        <p:spPr>
          <a:xfrm>
            <a:off x="1976697" y="4341736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33" name="Google Shape;5333;p35"/>
          <p:cNvCxnSpPr/>
          <p:nvPr/>
        </p:nvCxnSpPr>
        <p:spPr>
          <a:xfrm>
            <a:off x="2155808" y="4335710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34" name="Google Shape;5334;p35"/>
          <p:cNvCxnSpPr/>
          <p:nvPr/>
        </p:nvCxnSpPr>
        <p:spPr>
          <a:xfrm>
            <a:off x="2146809" y="4453204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35" name="Google Shape;5335;p35"/>
          <p:cNvCxnSpPr/>
          <p:nvPr/>
        </p:nvCxnSpPr>
        <p:spPr>
          <a:xfrm>
            <a:off x="1764154" y="4549613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36" name="Google Shape;5336;p35"/>
          <p:cNvCxnSpPr/>
          <p:nvPr/>
        </p:nvCxnSpPr>
        <p:spPr>
          <a:xfrm>
            <a:off x="1633120" y="4661047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37" name="Google Shape;5337;p35"/>
          <p:cNvCxnSpPr/>
          <p:nvPr/>
        </p:nvCxnSpPr>
        <p:spPr>
          <a:xfrm>
            <a:off x="1633120" y="4740850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38" name="Google Shape;5338;p35"/>
          <p:cNvCxnSpPr/>
          <p:nvPr/>
        </p:nvCxnSpPr>
        <p:spPr>
          <a:xfrm>
            <a:off x="1764154" y="4745436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39" name="Google Shape;5339;p35"/>
          <p:cNvSpPr/>
          <p:nvPr/>
        </p:nvSpPr>
        <p:spPr>
          <a:xfrm rot="10800000">
            <a:off x="1687390" y="4935316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40" name="Google Shape;5340;p35"/>
          <p:cNvCxnSpPr/>
          <p:nvPr/>
        </p:nvCxnSpPr>
        <p:spPr>
          <a:xfrm>
            <a:off x="2246191" y="4459231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41" name="Google Shape;5341;p35"/>
          <p:cNvCxnSpPr/>
          <p:nvPr/>
        </p:nvCxnSpPr>
        <p:spPr>
          <a:xfrm rot="10800000">
            <a:off x="1760760" y="4459231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42" name="Google Shape;5342;p35"/>
          <p:cNvCxnSpPr>
            <a:endCxn id="5339" idx="3"/>
          </p:cNvCxnSpPr>
          <p:nvPr/>
        </p:nvCxnSpPr>
        <p:spPr>
          <a:xfrm flipH="1">
            <a:off x="1764190" y="4845016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43" name="Google Shape;5343;p35"/>
          <p:cNvCxnSpPr/>
          <p:nvPr/>
        </p:nvCxnSpPr>
        <p:spPr>
          <a:xfrm rot="10800000">
            <a:off x="1764154" y="4459112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344" name="Google Shape;5344;p35"/>
          <p:cNvGrpSpPr/>
          <p:nvPr/>
        </p:nvGrpSpPr>
        <p:grpSpPr>
          <a:xfrm>
            <a:off x="3384318" y="1876415"/>
            <a:ext cx="102413" cy="1039810"/>
            <a:chOff x="5649100" y="1637966"/>
            <a:chExt cx="384000" cy="3898800"/>
          </a:xfrm>
        </p:grpSpPr>
        <p:sp>
          <p:nvSpPr>
            <p:cNvPr id="5345" name="Google Shape;5345;p35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6" name="Google Shape;5346;p35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347" name="Google Shape;5347;p35"/>
            <p:cNvCxnSpPr>
              <a:stCxn id="5345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48" name="Google Shape;5348;p35"/>
            <p:cNvCxnSpPr>
              <a:stCxn id="5346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5349" name="Google Shape;5349;p35"/>
          <p:cNvCxnSpPr/>
          <p:nvPr/>
        </p:nvCxnSpPr>
        <p:spPr>
          <a:xfrm>
            <a:off x="2579663" y="2054159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50" name="Google Shape;5350;p35"/>
          <p:cNvCxnSpPr/>
          <p:nvPr/>
        </p:nvCxnSpPr>
        <p:spPr>
          <a:xfrm>
            <a:off x="3137016" y="2054159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51" name="Google Shape;5351;p35"/>
          <p:cNvCxnSpPr/>
          <p:nvPr/>
        </p:nvCxnSpPr>
        <p:spPr>
          <a:xfrm>
            <a:off x="3049646" y="2180693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52" name="Google Shape;5352;p35"/>
          <p:cNvCxnSpPr/>
          <p:nvPr/>
        </p:nvCxnSpPr>
        <p:spPr>
          <a:xfrm>
            <a:off x="2968304" y="2349404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53" name="Google Shape;5353;p35"/>
          <p:cNvCxnSpPr/>
          <p:nvPr/>
        </p:nvCxnSpPr>
        <p:spPr>
          <a:xfrm rot="10800000">
            <a:off x="3049646" y="2241117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54" name="Google Shape;5354;p35"/>
          <p:cNvCxnSpPr/>
          <p:nvPr/>
        </p:nvCxnSpPr>
        <p:spPr>
          <a:xfrm>
            <a:off x="3039247" y="2237936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55" name="Google Shape;5355;p35"/>
          <p:cNvCxnSpPr/>
          <p:nvPr/>
        </p:nvCxnSpPr>
        <p:spPr>
          <a:xfrm>
            <a:off x="3218358" y="2231910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56" name="Google Shape;5356;p35"/>
          <p:cNvCxnSpPr/>
          <p:nvPr/>
        </p:nvCxnSpPr>
        <p:spPr>
          <a:xfrm>
            <a:off x="3209359" y="2349404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57" name="Google Shape;5357;p35"/>
          <p:cNvCxnSpPr/>
          <p:nvPr/>
        </p:nvCxnSpPr>
        <p:spPr>
          <a:xfrm>
            <a:off x="2826704" y="2445813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58" name="Google Shape;5358;p35"/>
          <p:cNvCxnSpPr/>
          <p:nvPr/>
        </p:nvCxnSpPr>
        <p:spPr>
          <a:xfrm>
            <a:off x="2695670" y="2557247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59" name="Google Shape;5359;p35"/>
          <p:cNvCxnSpPr/>
          <p:nvPr/>
        </p:nvCxnSpPr>
        <p:spPr>
          <a:xfrm>
            <a:off x="2695670" y="2637050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60" name="Google Shape;5360;p35"/>
          <p:cNvCxnSpPr/>
          <p:nvPr/>
        </p:nvCxnSpPr>
        <p:spPr>
          <a:xfrm>
            <a:off x="2826704" y="2641636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61" name="Google Shape;5361;p35"/>
          <p:cNvSpPr/>
          <p:nvPr/>
        </p:nvSpPr>
        <p:spPr>
          <a:xfrm rot="10800000">
            <a:off x="2749940" y="2831516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62" name="Google Shape;5362;p35"/>
          <p:cNvCxnSpPr/>
          <p:nvPr/>
        </p:nvCxnSpPr>
        <p:spPr>
          <a:xfrm>
            <a:off x="3308741" y="2355431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63" name="Google Shape;5363;p35"/>
          <p:cNvCxnSpPr/>
          <p:nvPr/>
        </p:nvCxnSpPr>
        <p:spPr>
          <a:xfrm rot="10800000">
            <a:off x="2823310" y="2355431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64" name="Google Shape;5364;p35"/>
          <p:cNvCxnSpPr>
            <a:endCxn id="5361" idx="3"/>
          </p:cNvCxnSpPr>
          <p:nvPr/>
        </p:nvCxnSpPr>
        <p:spPr>
          <a:xfrm flipH="1">
            <a:off x="2826740" y="2741216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65" name="Google Shape;5365;p35"/>
          <p:cNvCxnSpPr/>
          <p:nvPr/>
        </p:nvCxnSpPr>
        <p:spPr>
          <a:xfrm rot="10800000">
            <a:off x="2826704" y="2355312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366" name="Google Shape;5366;p35"/>
          <p:cNvGrpSpPr/>
          <p:nvPr/>
        </p:nvGrpSpPr>
        <p:grpSpPr>
          <a:xfrm>
            <a:off x="3384318" y="2916015"/>
            <a:ext cx="102413" cy="1039810"/>
            <a:chOff x="5649100" y="1637966"/>
            <a:chExt cx="384000" cy="3898800"/>
          </a:xfrm>
        </p:grpSpPr>
        <p:sp>
          <p:nvSpPr>
            <p:cNvPr id="5367" name="Google Shape;5367;p35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8" name="Google Shape;5368;p35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369" name="Google Shape;5369;p35"/>
            <p:cNvCxnSpPr>
              <a:stCxn id="5367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70" name="Google Shape;5370;p35"/>
            <p:cNvCxnSpPr>
              <a:stCxn id="5368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5371" name="Google Shape;5371;p35"/>
          <p:cNvCxnSpPr/>
          <p:nvPr/>
        </p:nvCxnSpPr>
        <p:spPr>
          <a:xfrm>
            <a:off x="2579663" y="3093759"/>
            <a:ext cx="10365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72" name="Google Shape;5372;p35"/>
          <p:cNvCxnSpPr/>
          <p:nvPr/>
        </p:nvCxnSpPr>
        <p:spPr>
          <a:xfrm>
            <a:off x="3137016" y="3093759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73" name="Google Shape;5373;p35"/>
          <p:cNvCxnSpPr/>
          <p:nvPr/>
        </p:nvCxnSpPr>
        <p:spPr>
          <a:xfrm>
            <a:off x="3049646" y="3220293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74" name="Google Shape;5374;p35"/>
          <p:cNvCxnSpPr/>
          <p:nvPr/>
        </p:nvCxnSpPr>
        <p:spPr>
          <a:xfrm>
            <a:off x="2968304" y="3389004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75" name="Google Shape;5375;p35"/>
          <p:cNvCxnSpPr/>
          <p:nvPr/>
        </p:nvCxnSpPr>
        <p:spPr>
          <a:xfrm rot="10800000">
            <a:off x="3049646" y="3280717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76" name="Google Shape;5376;p35"/>
          <p:cNvCxnSpPr/>
          <p:nvPr/>
        </p:nvCxnSpPr>
        <p:spPr>
          <a:xfrm>
            <a:off x="3039247" y="3277536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77" name="Google Shape;5377;p35"/>
          <p:cNvCxnSpPr/>
          <p:nvPr/>
        </p:nvCxnSpPr>
        <p:spPr>
          <a:xfrm>
            <a:off x="3218358" y="3271510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78" name="Google Shape;5378;p35"/>
          <p:cNvCxnSpPr/>
          <p:nvPr/>
        </p:nvCxnSpPr>
        <p:spPr>
          <a:xfrm>
            <a:off x="3209359" y="3389004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79" name="Google Shape;5379;p35"/>
          <p:cNvCxnSpPr/>
          <p:nvPr/>
        </p:nvCxnSpPr>
        <p:spPr>
          <a:xfrm>
            <a:off x="2826704" y="3485413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80" name="Google Shape;5380;p35"/>
          <p:cNvCxnSpPr/>
          <p:nvPr/>
        </p:nvCxnSpPr>
        <p:spPr>
          <a:xfrm>
            <a:off x="2695670" y="3596847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81" name="Google Shape;5381;p35"/>
          <p:cNvCxnSpPr/>
          <p:nvPr/>
        </p:nvCxnSpPr>
        <p:spPr>
          <a:xfrm>
            <a:off x="2695670" y="3676650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82" name="Google Shape;5382;p35"/>
          <p:cNvCxnSpPr/>
          <p:nvPr/>
        </p:nvCxnSpPr>
        <p:spPr>
          <a:xfrm>
            <a:off x="2826704" y="3681236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83" name="Google Shape;5383;p35"/>
          <p:cNvSpPr/>
          <p:nvPr/>
        </p:nvSpPr>
        <p:spPr>
          <a:xfrm rot="10800000">
            <a:off x="2749940" y="3871116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84" name="Google Shape;5384;p35"/>
          <p:cNvCxnSpPr/>
          <p:nvPr/>
        </p:nvCxnSpPr>
        <p:spPr>
          <a:xfrm>
            <a:off x="3308741" y="3395031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85" name="Google Shape;5385;p35"/>
          <p:cNvCxnSpPr/>
          <p:nvPr/>
        </p:nvCxnSpPr>
        <p:spPr>
          <a:xfrm rot="10800000">
            <a:off x="2823310" y="3395031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86" name="Google Shape;5386;p35"/>
          <p:cNvCxnSpPr>
            <a:endCxn id="5383" idx="3"/>
          </p:cNvCxnSpPr>
          <p:nvPr/>
        </p:nvCxnSpPr>
        <p:spPr>
          <a:xfrm flipH="1">
            <a:off x="2826740" y="3780816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87" name="Google Shape;5387;p35"/>
          <p:cNvCxnSpPr/>
          <p:nvPr/>
        </p:nvCxnSpPr>
        <p:spPr>
          <a:xfrm rot="10800000">
            <a:off x="2826704" y="3394912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388" name="Google Shape;5388;p35"/>
          <p:cNvGrpSpPr/>
          <p:nvPr/>
        </p:nvGrpSpPr>
        <p:grpSpPr>
          <a:xfrm>
            <a:off x="3384318" y="3975290"/>
            <a:ext cx="102413" cy="1039810"/>
            <a:chOff x="5649100" y="1637966"/>
            <a:chExt cx="384000" cy="3898800"/>
          </a:xfrm>
        </p:grpSpPr>
        <p:sp>
          <p:nvSpPr>
            <p:cNvPr id="5389" name="Google Shape;5389;p35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0" name="Google Shape;5390;p35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391" name="Google Shape;5391;p35"/>
            <p:cNvCxnSpPr>
              <a:stCxn id="5389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92" name="Google Shape;5392;p35"/>
            <p:cNvCxnSpPr>
              <a:stCxn id="5390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5393" name="Google Shape;5393;p35"/>
          <p:cNvCxnSpPr/>
          <p:nvPr/>
        </p:nvCxnSpPr>
        <p:spPr>
          <a:xfrm>
            <a:off x="2579663" y="4153034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94" name="Google Shape;5394;p35"/>
          <p:cNvCxnSpPr/>
          <p:nvPr/>
        </p:nvCxnSpPr>
        <p:spPr>
          <a:xfrm>
            <a:off x="3137016" y="4153034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95" name="Google Shape;5395;p35"/>
          <p:cNvCxnSpPr/>
          <p:nvPr/>
        </p:nvCxnSpPr>
        <p:spPr>
          <a:xfrm>
            <a:off x="3049646" y="4279568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96" name="Google Shape;5396;p35"/>
          <p:cNvCxnSpPr/>
          <p:nvPr/>
        </p:nvCxnSpPr>
        <p:spPr>
          <a:xfrm>
            <a:off x="2968304" y="4448279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97" name="Google Shape;5397;p35"/>
          <p:cNvCxnSpPr/>
          <p:nvPr/>
        </p:nvCxnSpPr>
        <p:spPr>
          <a:xfrm rot="10800000">
            <a:off x="3049646" y="4339992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98" name="Google Shape;5398;p35"/>
          <p:cNvCxnSpPr/>
          <p:nvPr/>
        </p:nvCxnSpPr>
        <p:spPr>
          <a:xfrm>
            <a:off x="3039247" y="4336811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99" name="Google Shape;5399;p35"/>
          <p:cNvCxnSpPr/>
          <p:nvPr/>
        </p:nvCxnSpPr>
        <p:spPr>
          <a:xfrm>
            <a:off x="3218358" y="4330785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00" name="Google Shape;5400;p35"/>
          <p:cNvCxnSpPr/>
          <p:nvPr/>
        </p:nvCxnSpPr>
        <p:spPr>
          <a:xfrm>
            <a:off x="3209359" y="4448279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01" name="Google Shape;5401;p35"/>
          <p:cNvCxnSpPr/>
          <p:nvPr/>
        </p:nvCxnSpPr>
        <p:spPr>
          <a:xfrm>
            <a:off x="2826704" y="4544688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02" name="Google Shape;5402;p35"/>
          <p:cNvCxnSpPr/>
          <p:nvPr/>
        </p:nvCxnSpPr>
        <p:spPr>
          <a:xfrm>
            <a:off x="2695670" y="4656122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03" name="Google Shape;5403;p35"/>
          <p:cNvCxnSpPr/>
          <p:nvPr/>
        </p:nvCxnSpPr>
        <p:spPr>
          <a:xfrm>
            <a:off x="2695670" y="4735925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04" name="Google Shape;5404;p35"/>
          <p:cNvCxnSpPr/>
          <p:nvPr/>
        </p:nvCxnSpPr>
        <p:spPr>
          <a:xfrm>
            <a:off x="2826704" y="4740511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05" name="Google Shape;5405;p35"/>
          <p:cNvSpPr/>
          <p:nvPr/>
        </p:nvSpPr>
        <p:spPr>
          <a:xfrm rot="10800000">
            <a:off x="2749940" y="4930391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06" name="Google Shape;5406;p35"/>
          <p:cNvCxnSpPr/>
          <p:nvPr/>
        </p:nvCxnSpPr>
        <p:spPr>
          <a:xfrm>
            <a:off x="3308741" y="4454306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07" name="Google Shape;5407;p35"/>
          <p:cNvCxnSpPr/>
          <p:nvPr/>
        </p:nvCxnSpPr>
        <p:spPr>
          <a:xfrm rot="10800000">
            <a:off x="2823310" y="4454306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08" name="Google Shape;5408;p35"/>
          <p:cNvCxnSpPr>
            <a:endCxn id="5405" idx="3"/>
          </p:cNvCxnSpPr>
          <p:nvPr/>
        </p:nvCxnSpPr>
        <p:spPr>
          <a:xfrm flipH="1">
            <a:off x="2826740" y="4840091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09" name="Google Shape;5409;p35"/>
          <p:cNvCxnSpPr/>
          <p:nvPr/>
        </p:nvCxnSpPr>
        <p:spPr>
          <a:xfrm rot="10800000">
            <a:off x="2826704" y="4454187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410" name="Google Shape;5410;p35"/>
          <p:cNvGrpSpPr/>
          <p:nvPr/>
        </p:nvGrpSpPr>
        <p:grpSpPr>
          <a:xfrm>
            <a:off x="4367043" y="1866590"/>
            <a:ext cx="102413" cy="1039810"/>
            <a:chOff x="5649100" y="1637966"/>
            <a:chExt cx="384000" cy="3898800"/>
          </a:xfrm>
        </p:grpSpPr>
        <p:sp>
          <p:nvSpPr>
            <p:cNvPr id="5411" name="Google Shape;5411;p35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2" name="Google Shape;5412;p35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413" name="Google Shape;5413;p35"/>
            <p:cNvCxnSpPr>
              <a:stCxn id="5411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14" name="Google Shape;5414;p35"/>
            <p:cNvCxnSpPr>
              <a:stCxn id="5412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5415" name="Google Shape;5415;p35"/>
          <p:cNvCxnSpPr/>
          <p:nvPr/>
        </p:nvCxnSpPr>
        <p:spPr>
          <a:xfrm>
            <a:off x="3562388" y="2044334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16" name="Google Shape;5416;p35"/>
          <p:cNvCxnSpPr/>
          <p:nvPr/>
        </p:nvCxnSpPr>
        <p:spPr>
          <a:xfrm>
            <a:off x="4119741" y="2044334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17" name="Google Shape;5417;p35"/>
          <p:cNvCxnSpPr/>
          <p:nvPr/>
        </p:nvCxnSpPr>
        <p:spPr>
          <a:xfrm>
            <a:off x="4032371" y="2170868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18" name="Google Shape;5418;p35"/>
          <p:cNvCxnSpPr/>
          <p:nvPr/>
        </p:nvCxnSpPr>
        <p:spPr>
          <a:xfrm>
            <a:off x="3951029" y="2339579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19" name="Google Shape;5419;p35"/>
          <p:cNvCxnSpPr/>
          <p:nvPr/>
        </p:nvCxnSpPr>
        <p:spPr>
          <a:xfrm rot="10800000">
            <a:off x="4032371" y="2231292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20" name="Google Shape;5420;p35"/>
          <p:cNvCxnSpPr/>
          <p:nvPr/>
        </p:nvCxnSpPr>
        <p:spPr>
          <a:xfrm>
            <a:off x="4021972" y="2228111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21" name="Google Shape;5421;p35"/>
          <p:cNvCxnSpPr/>
          <p:nvPr/>
        </p:nvCxnSpPr>
        <p:spPr>
          <a:xfrm>
            <a:off x="4201083" y="2222085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22" name="Google Shape;5422;p35"/>
          <p:cNvCxnSpPr/>
          <p:nvPr/>
        </p:nvCxnSpPr>
        <p:spPr>
          <a:xfrm>
            <a:off x="4192084" y="2339579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23" name="Google Shape;5423;p35"/>
          <p:cNvCxnSpPr/>
          <p:nvPr/>
        </p:nvCxnSpPr>
        <p:spPr>
          <a:xfrm>
            <a:off x="3809429" y="2435988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24" name="Google Shape;5424;p35"/>
          <p:cNvCxnSpPr/>
          <p:nvPr/>
        </p:nvCxnSpPr>
        <p:spPr>
          <a:xfrm>
            <a:off x="3678395" y="2547422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25" name="Google Shape;5425;p35"/>
          <p:cNvCxnSpPr/>
          <p:nvPr/>
        </p:nvCxnSpPr>
        <p:spPr>
          <a:xfrm>
            <a:off x="3678395" y="2627225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26" name="Google Shape;5426;p35"/>
          <p:cNvCxnSpPr/>
          <p:nvPr/>
        </p:nvCxnSpPr>
        <p:spPr>
          <a:xfrm>
            <a:off x="3809429" y="2631811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27" name="Google Shape;5427;p35"/>
          <p:cNvSpPr/>
          <p:nvPr/>
        </p:nvSpPr>
        <p:spPr>
          <a:xfrm rot="10800000">
            <a:off x="3732665" y="2821691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28" name="Google Shape;5428;p35"/>
          <p:cNvCxnSpPr/>
          <p:nvPr/>
        </p:nvCxnSpPr>
        <p:spPr>
          <a:xfrm>
            <a:off x="4291466" y="2345606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29" name="Google Shape;5429;p35"/>
          <p:cNvCxnSpPr/>
          <p:nvPr/>
        </p:nvCxnSpPr>
        <p:spPr>
          <a:xfrm rot="10800000">
            <a:off x="3806035" y="2345606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30" name="Google Shape;5430;p35"/>
          <p:cNvCxnSpPr>
            <a:endCxn id="5427" idx="3"/>
          </p:cNvCxnSpPr>
          <p:nvPr/>
        </p:nvCxnSpPr>
        <p:spPr>
          <a:xfrm flipH="1">
            <a:off x="3809465" y="2731391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31" name="Google Shape;5431;p35"/>
          <p:cNvCxnSpPr/>
          <p:nvPr/>
        </p:nvCxnSpPr>
        <p:spPr>
          <a:xfrm rot="10800000">
            <a:off x="3809429" y="2345487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432" name="Google Shape;5432;p35"/>
          <p:cNvGrpSpPr/>
          <p:nvPr/>
        </p:nvGrpSpPr>
        <p:grpSpPr>
          <a:xfrm>
            <a:off x="4367043" y="2906190"/>
            <a:ext cx="102413" cy="1039810"/>
            <a:chOff x="5649100" y="1637966"/>
            <a:chExt cx="384000" cy="3898800"/>
          </a:xfrm>
        </p:grpSpPr>
        <p:sp>
          <p:nvSpPr>
            <p:cNvPr id="5433" name="Google Shape;5433;p35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4" name="Google Shape;5434;p35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435" name="Google Shape;5435;p35"/>
            <p:cNvCxnSpPr>
              <a:stCxn id="5433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36" name="Google Shape;5436;p35"/>
            <p:cNvCxnSpPr>
              <a:stCxn id="5434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5437" name="Google Shape;5437;p35"/>
          <p:cNvCxnSpPr/>
          <p:nvPr/>
        </p:nvCxnSpPr>
        <p:spPr>
          <a:xfrm>
            <a:off x="3562388" y="3083934"/>
            <a:ext cx="10365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38" name="Google Shape;5438;p35"/>
          <p:cNvCxnSpPr/>
          <p:nvPr/>
        </p:nvCxnSpPr>
        <p:spPr>
          <a:xfrm>
            <a:off x="4119741" y="3083934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39" name="Google Shape;5439;p35"/>
          <p:cNvCxnSpPr/>
          <p:nvPr/>
        </p:nvCxnSpPr>
        <p:spPr>
          <a:xfrm>
            <a:off x="4032371" y="3210468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40" name="Google Shape;5440;p35"/>
          <p:cNvCxnSpPr/>
          <p:nvPr/>
        </p:nvCxnSpPr>
        <p:spPr>
          <a:xfrm>
            <a:off x="3951029" y="3379179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41" name="Google Shape;5441;p35"/>
          <p:cNvCxnSpPr/>
          <p:nvPr/>
        </p:nvCxnSpPr>
        <p:spPr>
          <a:xfrm rot="10800000">
            <a:off x="4032371" y="3270892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42" name="Google Shape;5442;p35"/>
          <p:cNvCxnSpPr/>
          <p:nvPr/>
        </p:nvCxnSpPr>
        <p:spPr>
          <a:xfrm>
            <a:off x="4021972" y="3267711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43" name="Google Shape;5443;p35"/>
          <p:cNvCxnSpPr/>
          <p:nvPr/>
        </p:nvCxnSpPr>
        <p:spPr>
          <a:xfrm>
            <a:off x="4201083" y="3261685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44" name="Google Shape;5444;p35"/>
          <p:cNvCxnSpPr/>
          <p:nvPr/>
        </p:nvCxnSpPr>
        <p:spPr>
          <a:xfrm>
            <a:off x="4192084" y="3379179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45" name="Google Shape;5445;p35"/>
          <p:cNvCxnSpPr/>
          <p:nvPr/>
        </p:nvCxnSpPr>
        <p:spPr>
          <a:xfrm>
            <a:off x="3809429" y="3475588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46" name="Google Shape;5446;p35"/>
          <p:cNvCxnSpPr/>
          <p:nvPr/>
        </p:nvCxnSpPr>
        <p:spPr>
          <a:xfrm>
            <a:off x="3678395" y="3587022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47" name="Google Shape;5447;p35"/>
          <p:cNvCxnSpPr/>
          <p:nvPr/>
        </p:nvCxnSpPr>
        <p:spPr>
          <a:xfrm>
            <a:off x="3678395" y="3666825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48" name="Google Shape;5448;p35"/>
          <p:cNvCxnSpPr/>
          <p:nvPr/>
        </p:nvCxnSpPr>
        <p:spPr>
          <a:xfrm>
            <a:off x="3809429" y="3671411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49" name="Google Shape;5449;p35"/>
          <p:cNvSpPr/>
          <p:nvPr/>
        </p:nvSpPr>
        <p:spPr>
          <a:xfrm rot="10800000">
            <a:off x="3732665" y="3861291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50" name="Google Shape;5450;p35"/>
          <p:cNvCxnSpPr/>
          <p:nvPr/>
        </p:nvCxnSpPr>
        <p:spPr>
          <a:xfrm>
            <a:off x="4291466" y="3385206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51" name="Google Shape;5451;p35"/>
          <p:cNvCxnSpPr/>
          <p:nvPr/>
        </p:nvCxnSpPr>
        <p:spPr>
          <a:xfrm rot="10800000">
            <a:off x="3806035" y="3385206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52" name="Google Shape;5452;p35"/>
          <p:cNvCxnSpPr>
            <a:endCxn id="5449" idx="3"/>
          </p:cNvCxnSpPr>
          <p:nvPr/>
        </p:nvCxnSpPr>
        <p:spPr>
          <a:xfrm flipH="1">
            <a:off x="3809465" y="3770991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53" name="Google Shape;5453;p35"/>
          <p:cNvCxnSpPr/>
          <p:nvPr/>
        </p:nvCxnSpPr>
        <p:spPr>
          <a:xfrm rot="10800000">
            <a:off x="3809429" y="3385087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454" name="Google Shape;5454;p35"/>
          <p:cNvGrpSpPr/>
          <p:nvPr/>
        </p:nvGrpSpPr>
        <p:grpSpPr>
          <a:xfrm>
            <a:off x="4367043" y="3965465"/>
            <a:ext cx="102413" cy="1039810"/>
            <a:chOff x="5649100" y="1637966"/>
            <a:chExt cx="384000" cy="3898800"/>
          </a:xfrm>
        </p:grpSpPr>
        <p:sp>
          <p:nvSpPr>
            <p:cNvPr id="5455" name="Google Shape;5455;p35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6" name="Google Shape;5456;p35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457" name="Google Shape;5457;p35"/>
            <p:cNvCxnSpPr>
              <a:stCxn id="5455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58" name="Google Shape;5458;p35"/>
            <p:cNvCxnSpPr>
              <a:stCxn id="5456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5459" name="Google Shape;5459;p35"/>
          <p:cNvCxnSpPr/>
          <p:nvPr/>
        </p:nvCxnSpPr>
        <p:spPr>
          <a:xfrm>
            <a:off x="3562388" y="4143209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60" name="Google Shape;5460;p35"/>
          <p:cNvCxnSpPr/>
          <p:nvPr/>
        </p:nvCxnSpPr>
        <p:spPr>
          <a:xfrm>
            <a:off x="4119741" y="4143209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61" name="Google Shape;5461;p35"/>
          <p:cNvCxnSpPr/>
          <p:nvPr/>
        </p:nvCxnSpPr>
        <p:spPr>
          <a:xfrm>
            <a:off x="4032371" y="4269743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62" name="Google Shape;5462;p35"/>
          <p:cNvCxnSpPr/>
          <p:nvPr/>
        </p:nvCxnSpPr>
        <p:spPr>
          <a:xfrm>
            <a:off x="3951029" y="4438454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63" name="Google Shape;5463;p35"/>
          <p:cNvCxnSpPr/>
          <p:nvPr/>
        </p:nvCxnSpPr>
        <p:spPr>
          <a:xfrm rot="10800000">
            <a:off x="4032371" y="4330167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64" name="Google Shape;5464;p35"/>
          <p:cNvCxnSpPr/>
          <p:nvPr/>
        </p:nvCxnSpPr>
        <p:spPr>
          <a:xfrm>
            <a:off x="4021972" y="4326986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65" name="Google Shape;5465;p35"/>
          <p:cNvCxnSpPr/>
          <p:nvPr/>
        </p:nvCxnSpPr>
        <p:spPr>
          <a:xfrm>
            <a:off x="4201083" y="4320960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66" name="Google Shape;5466;p35"/>
          <p:cNvCxnSpPr/>
          <p:nvPr/>
        </p:nvCxnSpPr>
        <p:spPr>
          <a:xfrm>
            <a:off x="4192084" y="4438454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67" name="Google Shape;5467;p35"/>
          <p:cNvCxnSpPr/>
          <p:nvPr/>
        </p:nvCxnSpPr>
        <p:spPr>
          <a:xfrm>
            <a:off x="3809429" y="4534863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68" name="Google Shape;5468;p35"/>
          <p:cNvCxnSpPr/>
          <p:nvPr/>
        </p:nvCxnSpPr>
        <p:spPr>
          <a:xfrm>
            <a:off x="3678395" y="4646297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69" name="Google Shape;5469;p35"/>
          <p:cNvCxnSpPr/>
          <p:nvPr/>
        </p:nvCxnSpPr>
        <p:spPr>
          <a:xfrm>
            <a:off x="3678395" y="4726100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70" name="Google Shape;5470;p35"/>
          <p:cNvCxnSpPr/>
          <p:nvPr/>
        </p:nvCxnSpPr>
        <p:spPr>
          <a:xfrm>
            <a:off x="3809429" y="4730686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71" name="Google Shape;5471;p35"/>
          <p:cNvSpPr/>
          <p:nvPr/>
        </p:nvSpPr>
        <p:spPr>
          <a:xfrm rot="10800000">
            <a:off x="3732665" y="4920566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72" name="Google Shape;5472;p35"/>
          <p:cNvCxnSpPr/>
          <p:nvPr/>
        </p:nvCxnSpPr>
        <p:spPr>
          <a:xfrm>
            <a:off x="4291466" y="4444481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73" name="Google Shape;5473;p35"/>
          <p:cNvCxnSpPr/>
          <p:nvPr/>
        </p:nvCxnSpPr>
        <p:spPr>
          <a:xfrm rot="10800000">
            <a:off x="3806035" y="4444481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74" name="Google Shape;5474;p35"/>
          <p:cNvCxnSpPr>
            <a:endCxn id="5471" idx="3"/>
          </p:cNvCxnSpPr>
          <p:nvPr/>
        </p:nvCxnSpPr>
        <p:spPr>
          <a:xfrm flipH="1">
            <a:off x="3809465" y="4830266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75" name="Google Shape;5475;p35"/>
          <p:cNvCxnSpPr/>
          <p:nvPr/>
        </p:nvCxnSpPr>
        <p:spPr>
          <a:xfrm rot="10800000">
            <a:off x="3809429" y="4444362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476" name="Google Shape;5476;p35"/>
          <p:cNvGrpSpPr/>
          <p:nvPr/>
        </p:nvGrpSpPr>
        <p:grpSpPr>
          <a:xfrm>
            <a:off x="5349768" y="1852715"/>
            <a:ext cx="102413" cy="1039810"/>
            <a:chOff x="5649100" y="1637966"/>
            <a:chExt cx="384000" cy="3898800"/>
          </a:xfrm>
        </p:grpSpPr>
        <p:sp>
          <p:nvSpPr>
            <p:cNvPr id="5477" name="Google Shape;5477;p35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8" name="Google Shape;5478;p35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479" name="Google Shape;5479;p35"/>
            <p:cNvCxnSpPr>
              <a:stCxn id="5477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80" name="Google Shape;5480;p35"/>
            <p:cNvCxnSpPr>
              <a:stCxn id="5478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5481" name="Google Shape;5481;p35"/>
          <p:cNvCxnSpPr/>
          <p:nvPr/>
        </p:nvCxnSpPr>
        <p:spPr>
          <a:xfrm>
            <a:off x="4545113" y="2030459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82" name="Google Shape;5482;p35"/>
          <p:cNvCxnSpPr/>
          <p:nvPr/>
        </p:nvCxnSpPr>
        <p:spPr>
          <a:xfrm>
            <a:off x="5102466" y="2030459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83" name="Google Shape;5483;p35"/>
          <p:cNvCxnSpPr/>
          <p:nvPr/>
        </p:nvCxnSpPr>
        <p:spPr>
          <a:xfrm>
            <a:off x="5015096" y="2156993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84" name="Google Shape;5484;p35"/>
          <p:cNvCxnSpPr/>
          <p:nvPr/>
        </p:nvCxnSpPr>
        <p:spPr>
          <a:xfrm>
            <a:off x="4933754" y="2325704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85" name="Google Shape;5485;p35"/>
          <p:cNvCxnSpPr/>
          <p:nvPr/>
        </p:nvCxnSpPr>
        <p:spPr>
          <a:xfrm rot="10800000">
            <a:off x="5015096" y="2217417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86" name="Google Shape;5486;p35"/>
          <p:cNvCxnSpPr/>
          <p:nvPr/>
        </p:nvCxnSpPr>
        <p:spPr>
          <a:xfrm>
            <a:off x="5004697" y="2214236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87" name="Google Shape;5487;p35"/>
          <p:cNvCxnSpPr/>
          <p:nvPr/>
        </p:nvCxnSpPr>
        <p:spPr>
          <a:xfrm>
            <a:off x="5183808" y="2208210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88" name="Google Shape;5488;p35"/>
          <p:cNvCxnSpPr/>
          <p:nvPr/>
        </p:nvCxnSpPr>
        <p:spPr>
          <a:xfrm>
            <a:off x="5174809" y="2325704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89" name="Google Shape;5489;p35"/>
          <p:cNvCxnSpPr/>
          <p:nvPr/>
        </p:nvCxnSpPr>
        <p:spPr>
          <a:xfrm>
            <a:off x="4792154" y="2422113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90" name="Google Shape;5490;p35"/>
          <p:cNvCxnSpPr/>
          <p:nvPr/>
        </p:nvCxnSpPr>
        <p:spPr>
          <a:xfrm>
            <a:off x="4661120" y="2533547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91" name="Google Shape;5491;p35"/>
          <p:cNvCxnSpPr/>
          <p:nvPr/>
        </p:nvCxnSpPr>
        <p:spPr>
          <a:xfrm>
            <a:off x="4661120" y="2613350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92" name="Google Shape;5492;p35"/>
          <p:cNvCxnSpPr/>
          <p:nvPr/>
        </p:nvCxnSpPr>
        <p:spPr>
          <a:xfrm>
            <a:off x="4792154" y="2617936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93" name="Google Shape;5493;p35"/>
          <p:cNvSpPr/>
          <p:nvPr/>
        </p:nvSpPr>
        <p:spPr>
          <a:xfrm rot="10800000">
            <a:off x="4715390" y="2807816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94" name="Google Shape;5494;p35"/>
          <p:cNvCxnSpPr/>
          <p:nvPr/>
        </p:nvCxnSpPr>
        <p:spPr>
          <a:xfrm>
            <a:off x="5274191" y="2331731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95" name="Google Shape;5495;p35"/>
          <p:cNvCxnSpPr/>
          <p:nvPr/>
        </p:nvCxnSpPr>
        <p:spPr>
          <a:xfrm rot="10800000">
            <a:off x="4788760" y="2331731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96" name="Google Shape;5496;p35"/>
          <p:cNvCxnSpPr>
            <a:endCxn id="5493" idx="3"/>
          </p:cNvCxnSpPr>
          <p:nvPr/>
        </p:nvCxnSpPr>
        <p:spPr>
          <a:xfrm flipH="1">
            <a:off x="4792190" y="2717516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97" name="Google Shape;5497;p35"/>
          <p:cNvCxnSpPr/>
          <p:nvPr/>
        </p:nvCxnSpPr>
        <p:spPr>
          <a:xfrm rot="10800000">
            <a:off x="4792154" y="2331612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498" name="Google Shape;5498;p35"/>
          <p:cNvGrpSpPr/>
          <p:nvPr/>
        </p:nvGrpSpPr>
        <p:grpSpPr>
          <a:xfrm>
            <a:off x="5349768" y="2892315"/>
            <a:ext cx="102413" cy="1039810"/>
            <a:chOff x="5649100" y="1637966"/>
            <a:chExt cx="384000" cy="3898800"/>
          </a:xfrm>
        </p:grpSpPr>
        <p:sp>
          <p:nvSpPr>
            <p:cNvPr id="5499" name="Google Shape;5499;p35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0" name="Google Shape;5500;p35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501" name="Google Shape;5501;p35"/>
            <p:cNvCxnSpPr>
              <a:stCxn id="5499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02" name="Google Shape;5502;p35"/>
            <p:cNvCxnSpPr>
              <a:stCxn id="5500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5503" name="Google Shape;5503;p35"/>
          <p:cNvCxnSpPr/>
          <p:nvPr/>
        </p:nvCxnSpPr>
        <p:spPr>
          <a:xfrm>
            <a:off x="4545113" y="3070059"/>
            <a:ext cx="10365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04" name="Google Shape;5504;p35"/>
          <p:cNvCxnSpPr/>
          <p:nvPr/>
        </p:nvCxnSpPr>
        <p:spPr>
          <a:xfrm>
            <a:off x="5102466" y="3070059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05" name="Google Shape;5505;p35"/>
          <p:cNvCxnSpPr/>
          <p:nvPr/>
        </p:nvCxnSpPr>
        <p:spPr>
          <a:xfrm>
            <a:off x="5015096" y="3196593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06" name="Google Shape;5506;p35"/>
          <p:cNvCxnSpPr/>
          <p:nvPr/>
        </p:nvCxnSpPr>
        <p:spPr>
          <a:xfrm>
            <a:off x="4933754" y="3365304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07" name="Google Shape;5507;p35"/>
          <p:cNvCxnSpPr/>
          <p:nvPr/>
        </p:nvCxnSpPr>
        <p:spPr>
          <a:xfrm rot="10800000">
            <a:off x="5015096" y="3257017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08" name="Google Shape;5508;p35"/>
          <p:cNvCxnSpPr/>
          <p:nvPr/>
        </p:nvCxnSpPr>
        <p:spPr>
          <a:xfrm>
            <a:off x="5004697" y="3253836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09" name="Google Shape;5509;p35"/>
          <p:cNvCxnSpPr/>
          <p:nvPr/>
        </p:nvCxnSpPr>
        <p:spPr>
          <a:xfrm>
            <a:off x="5183808" y="3247810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10" name="Google Shape;5510;p35"/>
          <p:cNvCxnSpPr/>
          <p:nvPr/>
        </p:nvCxnSpPr>
        <p:spPr>
          <a:xfrm>
            <a:off x="5174809" y="3365304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11" name="Google Shape;5511;p35"/>
          <p:cNvCxnSpPr/>
          <p:nvPr/>
        </p:nvCxnSpPr>
        <p:spPr>
          <a:xfrm>
            <a:off x="4792154" y="3461713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12" name="Google Shape;5512;p35"/>
          <p:cNvCxnSpPr/>
          <p:nvPr/>
        </p:nvCxnSpPr>
        <p:spPr>
          <a:xfrm>
            <a:off x="4661120" y="3573147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13" name="Google Shape;5513;p35"/>
          <p:cNvCxnSpPr/>
          <p:nvPr/>
        </p:nvCxnSpPr>
        <p:spPr>
          <a:xfrm>
            <a:off x="4661120" y="3652950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14" name="Google Shape;5514;p35"/>
          <p:cNvCxnSpPr/>
          <p:nvPr/>
        </p:nvCxnSpPr>
        <p:spPr>
          <a:xfrm>
            <a:off x="4792154" y="3657536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15" name="Google Shape;5515;p35"/>
          <p:cNvSpPr/>
          <p:nvPr/>
        </p:nvSpPr>
        <p:spPr>
          <a:xfrm rot="10800000">
            <a:off x="4715390" y="3847416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16" name="Google Shape;5516;p35"/>
          <p:cNvCxnSpPr/>
          <p:nvPr/>
        </p:nvCxnSpPr>
        <p:spPr>
          <a:xfrm>
            <a:off x="5274191" y="3371331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17" name="Google Shape;5517;p35"/>
          <p:cNvCxnSpPr/>
          <p:nvPr/>
        </p:nvCxnSpPr>
        <p:spPr>
          <a:xfrm rot="10800000">
            <a:off x="4788760" y="3371331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18" name="Google Shape;5518;p35"/>
          <p:cNvCxnSpPr>
            <a:endCxn id="5515" idx="3"/>
          </p:cNvCxnSpPr>
          <p:nvPr/>
        </p:nvCxnSpPr>
        <p:spPr>
          <a:xfrm flipH="1">
            <a:off x="4792190" y="3757116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19" name="Google Shape;5519;p35"/>
          <p:cNvCxnSpPr/>
          <p:nvPr/>
        </p:nvCxnSpPr>
        <p:spPr>
          <a:xfrm rot="10800000">
            <a:off x="4792154" y="3371212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520" name="Google Shape;5520;p35"/>
          <p:cNvGrpSpPr/>
          <p:nvPr/>
        </p:nvGrpSpPr>
        <p:grpSpPr>
          <a:xfrm>
            <a:off x="5349768" y="3951590"/>
            <a:ext cx="102413" cy="1039810"/>
            <a:chOff x="5649100" y="1637966"/>
            <a:chExt cx="384000" cy="3898800"/>
          </a:xfrm>
        </p:grpSpPr>
        <p:sp>
          <p:nvSpPr>
            <p:cNvPr id="5521" name="Google Shape;5521;p35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2" name="Google Shape;5522;p35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523" name="Google Shape;5523;p35"/>
            <p:cNvCxnSpPr>
              <a:stCxn id="5521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24" name="Google Shape;5524;p35"/>
            <p:cNvCxnSpPr>
              <a:stCxn id="5522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5525" name="Google Shape;5525;p35"/>
          <p:cNvCxnSpPr/>
          <p:nvPr/>
        </p:nvCxnSpPr>
        <p:spPr>
          <a:xfrm>
            <a:off x="4545113" y="4129334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6" name="Google Shape;5526;p35"/>
          <p:cNvCxnSpPr/>
          <p:nvPr/>
        </p:nvCxnSpPr>
        <p:spPr>
          <a:xfrm>
            <a:off x="5102466" y="4129334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7" name="Google Shape;5527;p35"/>
          <p:cNvCxnSpPr/>
          <p:nvPr/>
        </p:nvCxnSpPr>
        <p:spPr>
          <a:xfrm>
            <a:off x="5015096" y="4255868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8" name="Google Shape;5528;p35"/>
          <p:cNvCxnSpPr/>
          <p:nvPr/>
        </p:nvCxnSpPr>
        <p:spPr>
          <a:xfrm>
            <a:off x="4933754" y="4424579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9" name="Google Shape;5529;p35"/>
          <p:cNvCxnSpPr/>
          <p:nvPr/>
        </p:nvCxnSpPr>
        <p:spPr>
          <a:xfrm rot="10800000">
            <a:off x="5015096" y="4316292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0" name="Google Shape;5530;p35"/>
          <p:cNvCxnSpPr/>
          <p:nvPr/>
        </p:nvCxnSpPr>
        <p:spPr>
          <a:xfrm>
            <a:off x="5004697" y="4313111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1" name="Google Shape;5531;p35"/>
          <p:cNvCxnSpPr/>
          <p:nvPr/>
        </p:nvCxnSpPr>
        <p:spPr>
          <a:xfrm>
            <a:off x="5183808" y="4307085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2" name="Google Shape;5532;p35"/>
          <p:cNvCxnSpPr/>
          <p:nvPr/>
        </p:nvCxnSpPr>
        <p:spPr>
          <a:xfrm>
            <a:off x="5174809" y="4424579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3" name="Google Shape;5533;p35"/>
          <p:cNvCxnSpPr/>
          <p:nvPr/>
        </p:nvCxnSpPr>
        <p:spPr>
          <a:xfrm>
            <a:off x="4792154" y="4520988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4" name="Google Shape;5534;p35"/>
          <p:cNvCxnSpPr/>
          <p:nvPr/>
        </p:nvCxnSpPr>
        <p:spPr>
          <a:xfrm>
            <a:off x="4661120" y="4632422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5" name="Google Shape;5535;p35"/>
          <p:cNvCxnSpPr/>
          <p:nvPr/>
        </p:nvCxnSpPr>
        <p:spPr>
          <a:xfrm>
            <a:off x="4661120" y="4712225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6" name="Google Shape;5536;p35"/>
          <p:cNvCxnSpPr/>
          <p:nvPr/>
        </p:nvCxnSpPr>
        <p:spPr>
          <a:xfrm>
            <a:off x="4792154" y="4716811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37" name="Google Shape;5537;p35"/>
          <p:cNvSpPr/>
          <p:nvPr/>
        </p:nvSpPr>
        <p:spPr>
          <a:xfrm rot="10800000">
            <a:off x="4715390" y="4906691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38" name="Google Shape;5538;p35"/>
          <p:cNvCxnSpPr/>
          <p:nvPr/>
        </p:nvCxnSpPr>
        <p:spPr>
          <a:xfrm>
            <a:off x="5274191" y="4430606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9" name="Google Shape;5539;p35"/>
          <p:cNvCxnSpPr/>
          <p:nvPr/>
        </p:nvCxnSpPr>
        <p:spPr>
          <a:xfrm rot="10800000">
            <a:off x="4788760" y="4430606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0" name="Google Shape;5540;p35"/>
          <p:cNvCxnSpPr>
            <a:endCxn id="5537" idx="3"/>
          </p:cNvCxnSpPr>
          <p:nvPr/>
        </p:nvCxnSpPr>
        <p:spPr>
          <a:xfrm flipH="1">
            <a:off x="4792190" y="4816391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1" name="Google Shape;5541;p35"/>
          <p:cNvCxnSpPr/>
          <p:nvPr/>
        </p:nvCxnSpPr>
        <p:spPr>
          <a:xfrm rot="10800000">
            <a:off x="4792154" y="4430487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542" name="Google Shape;5542;p35"/>
          <p:cNvGrpSpPr/>
          <p:nvPr/>
        </p:nvGrpSpPr>
        <p:grpSpPr>
          <a:xfrm>
            <a:off x="6332493" y="1842890"/>
            <a:ext cx="102413" cy="1039810"/>
            <a:chOff x="5649100" y="1637966"/>
            <a:chExt cx="384000" cy="3898800"/>
          </a:xfrm>
        </p:grpSpPr>
        <p:sp>
          <p:nvSpPr>
            <p:cNvPr id="5543" name="Google Shape;5543;p35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4" name="Google Shape;5544;p35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545" name="Google Shape;5545;p35"/>
            <p:cNvCxnSpPr>
              <a:stCxn id="5543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46" name="Google Shape;5546;p35"/>
            <p:cNvCxnSpPr>
              <a:stCxn id="5544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5547" name="Google Shape;5547;p35"/>
          <p:cNvCxnSpPr/>
          <p:nvPr/>
        </p:nvCxnSpPr>
        <p:spPr>
          <a:xfrm>
            <a:off x="5527838" y="2020634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8" name="Google Shape;5548;p35"/>
          <p:cNvCxnSpPr/>
          <p:nvPr/>
        </p:nvCxnSpPr>
        <p:spPr>
          <a:xfrm>
            <a:off x="6085191" y="2020634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9" name="Google Shape;5549;p35"/>
          <p:cNvCxnSpPr/>
          <p:nvPr/>
        </p:nvCxnSpPr>
        <p:spPr>
          <a:xfrm>
            <a:off x="5997821" y="2147168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50" name="Google Shape;5550;p35"/>
          <p:cNvCxnSpPr/>
          <p:nvPr/>
        </p:nvCxnSpPr>
        <p:spPr>
          <a:xfrm>
            <a:off x="5916479" y="2315879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51" name="Google Shape;5551;p35"/>
          <p:cNvCxnSpPr/>
          <p:nvPr/>
        </p:nvCxnSpPr>
        <p:spPr>
          <a:xfrm rot="10800000">
            <a:off x="5997821" y="2207592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52" name="Google Shape;5552;p35"/>
          <p:cNvCxnSpPr/>
          <p:nvPr/>
        </p:nvCxnSpPr>
        <p:spPr>
          <a:xfrm>
            <a:off x="5987422" y="2204411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53" name="Google Shape;5553;p35"/>
          <p:cNvCxnSpPr/>
          <p:nvPr/>
        </p:nvCxnSpPr>
        <p:spPr>
          <a:xfrm>
            <a:off x="6166533" y="2198385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54" name="Google Shape;5554;p35"/>
          <p:cNvCxnSpPr/>
          <p:nvPr/>
        </p:nvCxnSpPr>
        <p:spPr>
          <a:xfrm>
            <a:off x="6157534" y="2315879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55" name="Google Shape;5555;p35"/>
          <p:cNvCxnSpPr/>
          <p:nvPr/>
        </p:nvCxnSpPr>
        <p:spPr>
          <a:xfrm>
            <a:off x="5774879" y="2412288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56" name="Google Shape;5556;p35"/>
          <p:cNvCxnSpPr/>
          <p:nvPr/>
        </p:nvCxnSpPr>
        <p:spPr>
          <a:xfrm>
            <a:off x="5643845" y="2523722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57" name="Google Shape;5557;p35"/>
          <p:cNvCxnSpPr/>
          <p:nvPr/>
        </p:nvCxnSpPr>
        <p:spPr>
          <a:xfrm>
            <a:off x="5643845" y="2603525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58" name="Google Shape;5558;p35"/>
          <p:cNvCxnSpPr/>
          <p:nvPr/>
        </p:nvCxnSpPr>
        <p:spPr>
          <a:xfrm>
            <a:off x="5774879" y="2608111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59" name="Google Shape;5559;p35"/>
          <p:cNvSpPr/>
          <p:nvPr/>
        </p:nvSpPr>
        <p:spPr>
          <a:xfrm rot="10800000">
            <a:off x="5698115" y="2797991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60" name="Google Shape;5560;p35"/>
          <p:cNvCxnSpPr/>
          <p:nvPr/>
        </p:nvCxnSpPr>
        <p:spPr>
          <a:xfrm>
            <a:off x="6256916" y="2321906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61" name="Google Shape;5561;p35"/>
          <p:cNvCxnSpPr/>
          <p:nvPr/>
        </p:nvCxnSpPr>
        <p:spPr>
          <a:xfrm rot="10800000">
            <a:off x="5771485" y="2321906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62" name="Google Shape;5562;p35"/>
          <p:cNvCxnSpPr>
            <a:endCxn id="5559" idx="3"/>
          </p:cNvCxnSpPr>
          <p:nvPr/>
        </p:nvCxnSpPr>
        <p:spPr>
          <a:xfrm flipH="1">
            <a:off x="5774915" y="2707691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63" name="Google Shape;5563;p35"/>
          <p:cNvCxnSpPr/>
          <p:nvPr/>
        </p:nvCxnSpPr>
        <p:spPr>
          <a:xfrm rot="10800000">
            <a:off x="5774879" y="2321787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564" name="Google Shape;5564;p35"/>
          <p:cNvGrpSpPr/>
          <p:nvPr/>
        </p:nvGrpSpPr>
        <p:grpSpPr>
          <a:xfrm>
            <a:off x="6332493" y="2882490"/>
            <a:ext cx="102413" cy="1039810"/>
            <a:chOff x="5649100" y="1637966"/>
            <a:chExt cx="384000" cy="3898800"/>
          </a:xfrm>
        </p:grpSpPr>
        <p:sp>
          <p:nvSpPr>
            <p:cNvPr id="5565" name="Google Shape;5565;p35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6" name="Google Shape;5566;p35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567" name="Google Shape;5567;p35"/>
            <p:cNvCxnSpPr>
              <a:stCxn id="5565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68" name="Google Shape;5568;p35"/>
            <p:cNvCxnSpPr>
              <a:stCxn id="5566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5569" name="Google Shape;5569;p35"/>
          <p:cNvCxnSpPr/>
          <p:nvPr/>
        </p:nvCxnSpPr>
        <p:spPr>
          <a:xfrm>
            <a:off x="5527838" y="3060234"/>
            <a:ext cx="10365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70" name="Google Shape;5570;p35"/>
          <p:cNvCxnSpPr/>
          <p:nvPr/>
        </p:nvCxnSpPr>
        <p:spPr>
          <a:xfrm>
            <a:off x="6085191" y="3060234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71" name="Google Shape;5571;p35"/>
          <p:cNvCxnSpPr/>
          <p:nvPr/>
        </p:nvCxnSpPr>
        <p:spPr>
          <a:xfrm>
            <a:off x="5997821" y="3186768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72" name="Google Shape;5572;p35"/>
          <p:cNvCxnSpPr/>
          <p:nvPr/>
        </p:nvCxnSpPr>
        <p:spPr>
          <a:xfrm>
            <a:off x="5916479" y="3355479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73" name="Google Shape;5573;p35"/>
          <p:cNvCxnSpPr/>
          <p:nvPr/>
        </p:nvCxnSpPr>
        <p:spPr>
          <a:xfrm rot="10800000">
            <a:off x="5997821" y="3247192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74" name="Google Shape;5574;p35"/>
          <p:cNvCxnSpPr/>
          <p:nvPr/>
        </p:nvCxnSpPr>
        <p:spPr>
          <a:xfrm>
            <a:off x="5987422" y="3244011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75" name="Google Shape;5575;p35"/>
          <p:cNvCxnSpPr/>
          <p:nvPr/>
        </p:nvCxnSpPr>
        <p:spPr>
          <a:xfrm>
            <a:off x="6166533" y="3237985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76" name="Google Shape;5576;p35"/>
          <p:cNvCxnSpPr/>
          <p:nvPr/>
        </p:nvCxnSpPr>
        <p:spPr>
          <a:xfrm>
            <a:off x="6157534" y="3355479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77" name="Google Shape;5577;p35"/>
          <p:cNvCxnSpPr/>
          <p:nvPr/>
        </p:nvCxnSpPr>
        <p:spPr>
          <a:xfrm>
            <a:off x="5774879" y="3451888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78" name="Google Shape;5578;p35"/>
          <p:cNvCxnSpPr/>
          <p:nvPr/>
        </p:nvCxnSpPr>
        <p:spPr>
          <a:xfrm>
            <a:off x="5643845" y="3563322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79" name="Google Shape;5579;p35"/>
          <p:cNvCxnSpPr/>
          <p:nvPr/>
        </p:nvCxnSpPr>
        <p:spPr>
          <a:xfrm>
            <a:off x="5643845" y="3643125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80" name="Google Shape;5580;p35"/>
          <p:cNvCxnSpPr/>
          <p:nvPr/>
        </p:nvCxnSpPr>
        <p:spPr>
          <a:xfrm>
            <a:off x="5774879" y="3647711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81" name="Google Shape;5581;p35"/>
          <p:cNvSpPr/>
          <p:nvPr/>
        </p:nvSpPr>
        <p:spPr>
          <a:xfrm rot="10800000">
            <a:off x="5698115" y="3837591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82" name="Google Shape;5582;p35"/>
          <p:cNvCxnSpPr/>
          <p:nvPr/>
        </p:nvCxnSpPr>
        <p:spPr>
          <a:xfrm>
            <a:off x="6256916" y="3361506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83" name="Google Shape;5583;p35"/>
          <p:cNvCxnSpPr/>
          <p:nvPr/>
        </p:nvCxnSpPr>
        <p:spPr>
          <a:xfrm rot="10800000">
            <a:off x="5771485" y="3361506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84" name="Google Shape;5584;p35"/>
          <p:cNvCxnSpPr>
            <a:endCxn id="5581" idx="3"/>
          </p:cNvCxnSpPr>
          <p:nvPr/>
        </p:nvCxnSpPr>
        <p:spPr>
          <a:xfrm flipH="1">
            <a:off x="5774915" y="3747291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85" name="Google Shape;5585;p35"/>
          <p:cNvCxnSpPr/>
          <p:nvPr/>
        </p:nvCxnSpPr>
        <p:spPr>
          <a:xfrm rot="10800000">
            <a:off x="5774879" y="3361387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586" name="Google Shape;5586;p35"/>
          <p:cNvGrpSpPr/>
          <p:nvPr/>
        </p:nvGrpSpPr>
        <p:grpSpPr>
          <a:xfrm>
            <a:off x="6332493" y="3941765"/>
            <a:ext cx="102413" cy="1039810"/>
            <a:chOff x="5649100" y="1637966"/>
            <a:chExt cx="384000" cy="3898800"/>
          </a:xfrm>
        </p:grpSpPr>
        <p:sp>
          <p:nvSpPr>
            <p:cNvPr id="5587" name="Google Shape;5587;p35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8" name="Google Shape;5588;p35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589" name="Google Shape;5589;p35"/>
            <p:cNvCxnSpPr>
              <a:stCxn id="5587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90" name="Google Shape;5590;p35"/>
            <p:cNvCxnSpPr>
              <a:stCxn id="5588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5591" name="Google Shape;5591;p35"/>
          <p:cNvCxnSpPr/>
          <p:nvPr/>
        </p:nvCxnSpPr>
        <p:spPr>
          <a:xfrm>
            <a:off x="5527838" y="4119509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92" name="Google Shape;5592;p35"/>
          <p:cNvCxnSpPr/>
          <p:nvPr/>
        </p:nvCxnSpPr>
        <p:spPr>
          <a:xfrm>
            <a:off x="6085191" y="4119509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93" name="Google Shape;5593;p35"/>
          <p:cNvCxnSpPr/>
          <p:nvPr/>
        </p:nvCxnSpPr>
        <p:spPr>
          <a:xfrm>
            <a:off x="5997821" y="4246043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94" name="Google Shape;5594;p35"/>
          <p:cNvCxnSpPr/>
          <p:nvPr/>
        </p:nvCxnSpPr>
        <p:spPr>
          <a:xfrm>
            <a:off x="5916479" y="4414754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95" name="Google Shape;5595;p35"/>
          <p:cNvCxnSpPr/>
          <p:nvPr/>
        </p:nvCxnSpPr>
        <p:spPr>
          <a:xfrm rot="10800000">
            <a:off x="5997821" y="4306467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96" name="Google Shape;5596;p35"/>
          <p:cNvCxnSpPr/>
          <p:nvPr/>
        </p:nvCxnSpPr>
        <p:spPr>
          <a:xfrm>
            <a:off x="5987422" y="4303286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97" name="Google Shape;5597;p35"/>
          <p:cNvCxnSpPr/>
          <p:nvPr/>
        </p:nvCxnSpPr>
        <p:spPr>
          <a:xfrm>
            <a:off x="6166533" y="4297260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98" name="Google Shape;5598;p35"/>
          <p:cNvCxnSpPr/>
          <p:nvPr/>
        </p:nvCxnSpPr>
        <p:spPr>
          <a:xfrm>
            <a:off x="6157534" y="4414754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99" name="Google Shape;5599;p35"/>
          <p:cNvCxnSpPr/>
          <p:nvPr/>
        </p:nvCxnSpPr>
        <p:spPr>
          <a:xfrm>
            <a:off x="5774879" y="4511163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00" name="Google Shape;5600;p35"/>
          <p:cNvCxnSpPr/>
          <p:nvPr/>
        </p:nvCxnSpPr>
        <p:spPr>
          <a:xfrm>
            <a:off x="5643845" y="4622597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01" name="Google Shape;5601;p35"/>
          <p:cNvCxnSpPr/>
          <p:nvPr/>
        </p:nvCxnSpPr>
        <p:spPr>
          <a:xfrm>
            <a:off x="5643845" y="4702400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02" name="Google Shape;5602;p35"/>
          <p:cNvCxnSpPr/>
          <p:nvPr/>
        </p:nvCxnSpPr>
        <p:spPr>
          <a:xfrm>
            <a:off x="5774879" y="4706986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03" name="Google Shape;5603;p35"/>
          <p:cNvSpPr/>
          <p:nvPr/>
        </p:nvSpPr>
        <p:spPr>
          <a:xfrm rot="10800000">
            <a:off x="5698115" y="4896866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04" name="Google Shape;5604;p35"/>
          <p:cNvCxnSpPr/>
          <p:nvPr/>
        </p:nvCxnSpPr>
        <p:spPr>
          <a:xfrm>
            <a:off x="6256916" y="4420781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05" name="Google Shape;5605;p35"/>
          <p:cNvCxnSpPr/>
          <p:nvPr/>
        </p:nvCxnSpPr>
        <p:spPr>
          <a:xfrm rot="10800000">
            <a:off x="5771485" y="4420781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06" name="Google Shape;5606;p35"/>
          <p:cNvCxnSpPr>
            <a:endCxn id="5603" idx="3"/>
          </p:cNvCxnSpPr>
          <p:nvPr/>
        </p:nvCxnSpPr>
        <p:spPr>
          <a:xfrm flipH="1">
            <a:off x="5774915" y="4806566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07" name="Google Shape;5607;p35"/>
          <p:cNvCxnSpPr/>
          <p:nvPr/>
        </p:nvCxnSpPr>
        <p:spPr>
          <a:xfrm rot="10800000">
            <a:off x="5774879" y="4420662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608" name="Google Shape;5608;p35"/>
          <p:cNvGrpSpPr/>
          <p:nvPr/>
        </p:nvGrpSpPr>
        <p:grpSpPr>
          <a:xfrm>
            <a:off x="7395043" y="1837965"/>
            <a:ext cx="102413" cy="1039810"/>
            <a:chOff x="5649100" y="1637966"/>
            <a:chExt cx="384000" cy="3898800"/>
          </a:xfrm>
        </p:grpSpPr>
        <p:sp>
          <p:nvSpPr>
            <p:cNvPr id="5609" name="Google Shape;5609;p35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0" name="Google Shape;5610;p35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611" name="Google Shape;5611;p35"/>
            <p:cNvCxnSpPr>
              <a:stCxn id="5609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12" name="Google Shape;5612;p35"/>
            <p:cNvCxnSpPr>
              <a:stCxn id="5610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5613" name="Google Shape;5613;p35"/>
          <p:cNvCxnSpPr/>
          <p:nvPr/>
        </p:nvCxnSpPr>
        <p:spPr>
          <a:xfrm>
            <a:off x="6590388" y="2015709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14" name="Google Shape;5614;p35"/>
          <p:cNvCxnSpPr/>
          <p:nvPr/>
        </p:nvCxnSpPr>
        <p:spPr>
          <a:xfrm>
            <a:off x="7147741" y="2015709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15" name="Google Shape;5615;p35"/>
          <p:cNvCxnSpPr/>
          <p:nvPr/>
        </p:nvCxnSpPr>
        <p:spPr>
          <a:xfrm>
            <a:off x="7060371" y="2142243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16" name="Google Shape;5616;p35"/>
          <p:cNvCxnSpPr/>
          <p:nvPr/>
        </p:nvCxnSpPr>
        <p:spPr>
          <a:xfrm>
            <a:off x="6979029" y="2310954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17" name="Google Shape;5617;p35"/>
          <p:cNvCxnSpPr/>
          <p:nvPr/>
        </p:nvCxnSpPr>
        <p:spPr>
          <a:xfrm rot="10800000">
            <a:off x="7060371" y="2202667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18" name="Google Shape;5618;p35"/>
          <p:cNvCxnSpPr/>
          <p:nvPr/>
        </p:nvCxnSpPr>
        <p:spPr>
          <a:xfrm>
            <a:off x="7049972" y="2199486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19" name="Google Shape;5619;p35"/>
          <p:cNvCxnSpPr/>
          <p:nvPr/>
        </p:nvCxnSpPr>
        <p:spPr>
          <a:xfrm>
            <a:off x="7229083" y="2193460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20" name="Google Shape;5620;p35"/>
          <p:cNvCxnSpPr/>
          <p:nvPr/>
        </p:nvCxnSpPr>
        <p:spPr>
          <a:xfrm>
            <a:off x="7220084" y="2310954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21" name="Google Shape;5621;p35"/>
          <p:cNvCxnSpPr/>
          <p:nvPr/>
        </p:nvCxnSpPr>
        <p:spPr>
          <a:xfrm>
            <a:off x="6837429" y="2407363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22" name="Google Shape;5622;p35"/>
          <p:cNvCxnSpPr/>
          <p:nvPr/>
        </p:nvCxnSpPr>
        <p:spPr>
          <a:xfrm>
            <a:off x="6706395" y="2518797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23" name="Google Shape;5623;p35"/>
          <p:cNvCxnSpPr/>
          <p:nvPr/>
        </p:nvCxnSpPr>
        <p:spPr>
          <a:xfrm>
            <a:off x="6706395" y="2598600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24" name="Google Shape;5624;p35"/>
          <p:cNvCxnSpPr/>
          <p:nvPr/>
        </p:nvCxnSpPr>
        <p:spPr>
          <a:xfrm>
            <a:off x="6837429" y="2603186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25" name="Google Shape;5625;p35"/>
          <p:cNvSpPr/>
          <p:nvPr/>
        </p:nvSpPr>
        <p:spPr>
          <a:xfrm rot="10800000">
            <a:off x="6760665" y="2793066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26" name="Google Shape;5626;p35"/>
          <p:cNvCxnSpPr/>
          <p:nvPr/>
        </p:nvCxnSpPr>
        <p:spPr>
          <a:xfrm>
            <a:off x="7319466" y="2316981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27" name="Google Shape;5627;p35"/>
          <p:cNvCxnSpPr/>
          <p:nvPr/>
        </p:nvCxnSpPr>
        <p:spPr>
          <a:xfrm rot="10800000">
            <a:off x="6834035" y="2316981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28" name="Google Shape;5628;p35"/>
          <p:cNvCxnSpPr>
            <a:endCxn id="5625" idx="3"/>
          </p:cNvCxnSpPr>
          <p:nvPr/>
        </p:nvCxnSpPr>
        <p:spPr>
          <a:xfrm flipH="1">
            <a:off x="6837465" y="2702766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29" name="Google Shape;5629;p35"/>
          <p:cNvCxnSpPr/>
          <p:nvPr/>
        </p:nvCxnSpPr>
        <p:spPr>
          <a:xfrm rot="10800000">
            <a:off x="6837429" y="2316862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630" name="Google Shape;5630;p35"/>
          <p:cNvGrpSpPr/>
          <p:nvPr/>
        </p:nvGrpSpPr>
        <p:grpSpPr>
          <a:xfrm>
            <a:off x="7395043" y="2877565"/>
            <a:ext cx="102413" cy="1039810"/>
            <a:chOff x="5649100" y="1637966"/>
            <a:chExt cx="384000" cy="3898800"/>
          </a:xfrm>
        </p:grpSpPr>
        <p:sp>
          <p:nvSpPr>
            <p:cNvPr id="5631" name="Google Shape;5631;p35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2" name="Google Shape;5632;p35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633" name="Google Shape;5633;p35"/>
            <p:cNvCxnSpPr>
              <a:stCxn id="5631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34" name="Google Shape;5634;p35"/>
            <p:cNvCxnSpPr>
              <a:stCxn id="5632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5635" name="Google Shape;5635;p35"/>
          <p:cNvCxnSpPr/>
          <p:nvPr/>
        </p:nvCxnSpPr>
        <p:spPr>
          <a:xfrm>
            <a:off x="6590388" y="3055309"/>
            <a:ext cx="10365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36" name="Google Shape;5636;p35"/>
          <p:cNvCxnSpPr/>
          <p:nvPr/>
        </p:nvCxnSpPr>
        <p:spPr>
          <a:xfrm>
            <a:off x="7147741" y="3055309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37" name="Google Shape;5637;p35"/>
          <p:cNvCxnSpPr/>
          <p:nvPr/>
        </p:nvCxnSpPr>
        <p:spPr>
          <a:xfrm>
            <a:off x="7060371" y="3181843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38" name="Google Shape;5638;p35"/>
          <p:cNvCxnSpPr/>
          <p:nvPr/>
        </p:nvCxnSpPr>
        <p:spPr>
          <a:xfrm>
            <a:off x="6979029" y="3350554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39" name="Google Shape;5639;p35"/>
          <p:cNvCxnSpPr/>
          <p:nvPr/>
        </p:nvCxnSpPr>
        <p:spPr>
          <a:xfrm rot="10800000">
            <a:off x="7060371" y="3242267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40" name="Google Shape;5640;p35"/>
          <p:cNvCxnSpPr/>
          <p:nvPr/>
        </p:nvCxnSpPr>
        <p:spPr>
          <a:xfrm>
            <a:off x="7049972" y="3239086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41" name="Google Shape;5641;p35"/>
          <p:cNvCxnSpPr/>
          <p:nvPr/>
        </p:nvCxnSpPr>
        <p:spPr>
          <a:xfrm>
            <a:off x="7229083" y="3233060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42" name="Google Shape;5642;p35"/>
          <p:cNvCxnSpPr/>
          <p:nvPr/>
        </p:nvCxnSpPr>
        <p:spPr>
          <a:xfrm>
            <a:off x="7220084" y="3350554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43" name="Google Shape;5643;p35"/>
          <p:cNvCxnSpPr/>
          <p:nvPr/>
        </p:nvCxnSpPr>
        <p:spPr>
          <a:xfrm>
            <a:off x="6837429" y="3446963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44" name="Google Shape;5644;p35"/>
          <p:cNvCxnSpPr/>
          <p:nvPr/>
        </p:nvCxnSpPr>
        <p:spPr>
          <a:xfrm>
            <a:off x="6706395" y="3558397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45" name="Google Shape;5645;p35"/>
          <p:cNvCxnSpPr/>
          <p:nvPr/>
        </p:nvCxnSpPr>
        <p:spPr>
          <a:xfrm>
            <a:off x="6706395" y="3638200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46" name="Google Shape;5646;p35"/>
          <p:cNvCxnSpPr/>
          <p:nvPr/>
        </p:nvCxnSpPr>
        <p:spPr>
          <a:xfrm>
            <a:off x="6837429" y="3642786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47" name="Google Shape;5647;p35"/>
          <p:cNvSpPr/>
          <p:nvPr/>
        </p:nvSpPr>
        <p:spPr>
          <a:xfrm rot="10800000">
            <a:off x="6760665" y="3832666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48" name="Google Shape;5648;p35"/>
          <p:cNvCxnSpPr/>
          <p:nvPr/>
        </p:nvCxnSpPr>
        <p:spPr>
          <a:xfrm>
            <a:off x="7319466" y="3356581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49" name="Google Shape;5649;p35"/>
          <p:cNvCxnSpPr/>
          <p:nvPr/>
        </p:nvCxnSpPr>
        <p:spPr>
          <a:xfrm rot="10800000">
            <a:off x="6834035" y="3356581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50" name="Google Shape;5650;p35"/>
          <p:cNvCxnSpPr>
            <a:endCxn id="5647" idx="3"/>
          </p:cNvCxnSpPr>
          <p:nvPr/>
        </p:nvCxnSpPr>
        <p:spPr>
          <a:xfrm flipH="1">
            <a:off x="6837465" y="3742366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51" name="Google Shape;5651;p35"/>
          <p:cNvCxnSpPr/>
          <p:nvPr/>
        </p:nvCxnSpPr>
        <p:spPr>
          <a:xfrm rot="10800000">
            <a:off x="6837429" y="3356462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652" name="Google Shape;5652;p35"/>
          <p:cNvGrpSpPr/>
          <p:nvPr/>
        </p:nvGrpSpPr>
        <p:grpSpPr>
          <a:xfrm>
            <a:off x="7395043" y="3936840"/>
            <a:ext cx="102413" cy="1039810"/>
            <a:chOff x="5649100" y="1637966"/>
            <a:chExt cx="384000" cy="3898800"/>
          </a:xfrm>
        </p:grpSpPr>
        <p:sp>
          <p:nvSpPr>
            <p:cNvPr id="5653" name="Google Shape;5653;p35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4" name="Google Shape;5654;p35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655" name="Google Shape;5655;p35"/>
            <p:cNvCxnSpPr>
              <a:stCxn id="5653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56" name="Google Shape;5656;p35"/>
            <p:cNvCxnSpPr>
              <a:stCxn id="5654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5657" name="Google Shape;5657;p35"/>
          <p:cNvCxnSpPr/>
          <p:nvPr/>
        </p:nvCxnSpPr>
        <p:spPr>
          <a:xfrm>
            <a:off x="6590388" y="4114584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58" name="Google Shape;5658;p35"/>
          <p:cNvCxnSpPr/>
          <p:nvPr/>
        </p:nvCxnSpPr>
        <p:spPr>
          <a:xfrm>
            <a:off x="7147741" y="4114584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59" name="Google Shape;5659;p35"/>
          <p:cNvCxnSpPr/>
          <p:nvPr/>
        </p:nvCxnSpPr>
        <p:spPr>
          <a:xfrm>
            <a:off x="7060371" y="4241118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60" name="Google Shape;5660;p35"/>
          <p:cNvCxnSpPr/>
          <p:nvPr/>
        </p:nvCxnSpPr>
        <p:spPr>
          <a:xfrm>
            <a:off x="6979029" y="4409829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61" name="Google Shape;5661;p35"/>
          <p:cNvCxnSpPr/>
          <p:nvPr/>
        </p:nvCxnSpPr>
        <p:spPr>
          <a:xfrm rot="10800000">
            <a:off x="7060371" y="4301542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62" name="Google Shape;5662;p35"/>
          <p:cNvCxnSpPr/>
          <p:nvPr/>
        </p:nvCxnSpPr>
        <p:spPr>
          <a:xfrm>
            <a:off x="7049972" y="4298361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63" name="Google Shape;5663;p35"/>
          <p:cNvCxnSpPr/>
          <p:nvPr/>
        </p:nvCxnSpPr>
        <p:spPr>
          <a:xfrm>
            <a:off x="7229083" y="4292335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64" name="Google Shape;5664;p35"/>
          <p:cNvCxnSpPr/>
          <p:nvPr/>
        </p:nvCxnSpPr>
        <p:spPr>
          <a:xfrm>
            <a:off x="7220084" y="4409829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65" name="Google Shape;5665;p35"/>
          <p:cNvCxnSpPr/>
          <p:nvPr/>
        </p:nvCxnSpPr>
        <p:spPr>
          <a:xfrm>
            <a:off x="6837429" y="4506238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66" name="Google Shape;5666;p35"/>
          <p:cNvCxnSpPr/>
          <p:nvPr/>
        </p:nvCxnSpPr>
        <p:spPr>
          <a:xfrm>
            <a:off x="6706395" y="4617672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67" name="Google Shape;5667;p35"/>
          <p:cNvCxnSpPr/>
          <p:nvPr/>
        </p:nvCxnSpPr>
        <p:spPr>
          <a:xfrm>
            <a:off x="6706395" y="4697475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68" name="Google Shape;5668;p35"/>
          <p:cNvCxnSpPr/>
          <p:nvPr/>
        </p:nvCxnSpPr>
        <p:spPr>
          <a:xfrm>
            <a:off x="6837429" y="4702061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69" name="Google Shape;5669;p35"/>
          <p:cNvSpPr/>
          <p:nvPr/>
        </p:nvSpPr>
        <p:spPr>
          <a:xfrm rot="10800000">
            <a:off x="6760665" y="4891941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70" name="Google Shape;5670;p35"/>
          <p:cNvCxnSpPr/>
          <p:nvPr/>
        </p:nvCxnSpPr>
        <p:spPr>
          <a:xfrm>
            <a:off x="7319466" y="4415856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71" name="Google Shape;5671;p35"/>
          <p:cNvCxnSpPr/>
          <p:nvPr/>
        </p:nvCxnSpPr>
        <p:spPr>
          <a:xfrm rot="10800000">
            <a:off x="6834035" y="4415856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72" name="Google Shape;5672;p35"/>
          <p:cNvCxnSpPr>
            <a:endCxn id="5669" idx="3"/>
          </p:cNvCxnSpPr>
          <p:nvPr/>
        </p:nvCxnSpPr>
        <p:spPr>
          <a:xfrm flipH="1">
            <a:off x="6837465" y="4801641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73" name="Google Shape;5673;p35"/>
          <p:cNvCxnSpPr/>
          <p:nvPr/>
        </p:nvCxnSpPr>
        <p:spPr>
          <a:xfrm rot="10800000">
            <a:off x="6837429" y="4415737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674" name="Google Shape;5674;p35"/>
          <p:cNvGrpSpPr/>
          <p:nvPr/>
        </p:nvGrpSpPr>
        <p:grpSpPr>
          <a:xfrm>
            <a:off x="8377768" y="1828140"/>
            <a:ext cx="102413" cy="1039810"/>
            <a:chOff x="5649100" y="1637966"/>
            <a:chExt cx="384000" cy="3898800"/>
          </a:xfrm>
        </p:grpSpPr>
        <p:sp>
          <p:nvSpPr>
            <p:cNvPr id="5675" name="Google Shape;5675;p35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6" name="Google Shape;5676;p35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677" name="Google Shape;5677;p35"/>
            <p:cNvCxnSpPr>
              <a:stCxn id="5675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78" name="Google Shape;5678;p35"/>
            <p:cNvCxnSpPr>
              <a:stCxn id="5676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5679" name="Google Shape;5679;p35"/>
          <p:cNvCxnSpPr/>
          <p:nvPr/>
        </p:nvCxnSpPr>
        <p:spPr>
          <a:xfrm>
            <a:off x="7573113" y="2005884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80" name="Google Shape;5680;p35"/>
          <p:cNvCxnSpPr/>
          <p:nvPr/>
        </p:nvCxnSpPr>
        <p:spPr>
          <a:xfrm>
            <a:off x="8130466" y="2005884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81" name="Google Shape;5681;p35"/>
          <p:cNvCxnSpPr/>
          <p:nvPr/>
        </p:nvCxnSpPr>
        <p:spPr>
          <a:xfrm>
            <a:off x="8043096" y="2132418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82" name="Google Shape;5682;p35"/>
          <p:cNvCxnSpPr/>
          <p:nvPr/>
        </p:nvCxnSpPr>
        <p:spPr>
          <a:xfrm>
            <a:off x="7961754" y="2301129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83" name="Google Shape;5683;p35"/>
          <p:cNvCxnSpPr/>
          <p:nvPr/>
        </p:nvCxnSpPr>
        <p:spPr>
          <a:xfrm rot="10800000">
            <a:off x="8043096" y="2192842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84" name="Google Shape;5684;p35"/>
          <p:cNvCxnSpPr/>
          <p:nvPr/>
        </p:nvCxnSpPr>
        <p:spPr>
          <a:xfrm>
            <a:off x="8032697" y="2189661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85" name="Google Shape;5685;p35"/>
          <p:cNvCxnSpPr/>
          <p:nvPr/>
        </p:nvCxnSpPr>
        <p:spPr>
          <a:xfrm>
            <a:off x="8211808" y="2183635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86" name="Google Shape;5686;p35"/>
          <p:cNvCxnSpPr/>
          <p:nvPr/>
        </p:nvCxnSpPr>
        <p:spPr>
          <a:xfrm>
            <a:off x="8202809" y="2301129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87" name="Google Shape;5687;p35"/>
          <p:cNvCxnSpPr/>
          <p:nvPr/>
        </p:nvCxnSpPr>
        <p:spPr>
          <a:xfrm>
            <a:off x="7820154" y="2397538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88" name="Google Shape;5688;p35"/>
          <p:cNvCxnSpPr/>
          <p:nvPr/>
        </p:nvCxnSpPr>
        <p:spPr>
          <a:xfrm>
            <a:off x="7689120" y="2508972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89" name="Google Shape;5689;p35"/>
          <p:cNvCxnSpPr/>
          <p:nvPr/>
        </p:nvCxnSpPr>
        <p:spPr>
          <a:xfrm>
            <a:off x="7689120" y="2588775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90" name="Google Shape;5690;p35"/>
          <p:cNvCxnSpPr/>
          <p:nvPr/>
        </p:nvCxnSpPr>
        <p:spPr>
          <a:xfrm>
            <a:off x="7820154" y="2593361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91" name="Google Shape;5691;p35"/>
          <p:cNvSpPr/>
          <p:nvPr/>
        </p:nvSpPr>
        <p:spPr>
          <a:xfrm rot="10800000">
            <a:off x="7743390" y="2783241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92" name="Google Shape;5692;p35"/>
          <p:cNvCxnSpPr/>
          <p:nvPr/>
        </p:nvCxnSpPr>
        <p:spPr>
          <a:xfrm>
            <a:off x="8302191" y="2307156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93" name="Google Shape;5693;p35"/>
          <p:cNvCxnSpPr/>
          <p:nvPr/>
        </p:nvCxnSpPr>
        <p:spPr>
          <a:xfrm rot="10800000">
            <a:off x="7816760" y="2307156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94" name="Google Shape;5694;p35"/>
          <p:cNvCxnSpPr>
            <a:endCxn id="5691" idx="3"/>
          </p:cNvCxnSpPr>
          <p:nvPr/>
        </p:nvCxnSpPr>
        <p:spPr>
          <a:xfrm flipH="1">
            <a:off x="7820190" y="2692941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95" name="Google Shape;5695;p35"/>
          <p:cNvCxnSpPr/>
          <p:nvPr/>
        </p:nvCxnSpPr>
        <p:spPr>
          <a:xfrm rot="10800000">
            <a:off x="7820154" y="2307037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696" name="Google Shape;5696;p35"/>
          <p:cNvGrpSpPr/>
          <p:nvPr/>
        </p:nvGrpSpPr>
        <p:grpSpPr>
          <a:xfrm>
            <a:off x="8377768" y="2867740"/>
            <a:ext cx="102413" cy="1039810"/>
            <a:chOff x="5649100" y="1637966"/>
            <a:chExt cx="384000" cy="3898800"/>
          </a:xfrm>
        </p:grpSpPr>
        <p:sp>
          <p:nvSpPr>
            <p:cNvPr id="5697" name="Google Shape;5697;p35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8" name="Google Shape;5698;p35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699" name="Google Shape;5699;p35"/>
            <p:cNvCxnSpPr>
              <a:stCxn id="5697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00" name="Google Shape;5700;p35"/>
            <p:cNvCxnSpPr>
              <a:stCxn id="5698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5701" name="Google Shape;5701;p35"/>
          <p:cNvCxnSpPr/>
          <p:nvPr/>
        </p:nvCxnSpPr>
        <p:spPr>
          <a:xfrm>
            <a:off x="7573113" y="3045484"/>
            <a:ext cx="10365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02" name="Google Shape;5702;p35"/>
          <p:cNvCxnSpPr/>
          <p:nvPr/>
        </p:nvCxnSpPr>
        <p:spPr>
          <a:xfrm>
            <a:off x="8130466" y="3045484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03" name="Google Shape;5703;p35"/>
          <p:cNvCxnSpPr/>
          <p:nvPr/>
        </p:nvCxnSpPr>
        <p:spPr>
          <a:xfrm>
            <a:off x="8043096" y="3172018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04" name="Google Shape;5704;p35"/>
          <p:cNvCxnSpPr/>
          <p:nvPr/>
        </p:nvCxnSpPr>
        <p:spPr>
          <a:xfrm>
            <a:off x="7961754" y="3340729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05" name="Google Shape;5705;p35"/>
          <p:cNvCxnSpPr/>
          <p:nvPr/>
        </p:nvCxnSpPr>
        <p:spPr>
          <a:xfrm rot="10800000">
            <a:off x="8043096" y="3232442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06" name="Google Shape;5706;p35"/>
          <p:cNvCxnSpPr/>
          <p:nvPr/>
        </p:nvCxnSpPr>
        <p:spPr>
          <a:xfrm>
            <a:off x="8032697" y="3229261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07" name="Google Shape;5707;p35"/>
          <p:cNvCxnSpPr/>
          <p:nvPr/>
        </p:nvCxnSpPr>
        <p:spPr>
          <a:xfrm>
            <a:off x="8211808" y="3223235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08" name="Google Shape;5708;p35"/>
          <p:cNvCxnSpPr/>
          <p:nvPr/>
        </p:nvCxnSpPr>
        <p:spPr>
          <a:xfrm>
            <a:off x="8202809" y="3340729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09" name="Google Shape;5709;p35"/>
          <p:cNvCxnSpPr/>
          <p:nvPr/>
        </p:nvCxnSpPr>
        <p:spPr>
          <a:xfrm>
            <a:off x="7820154" y="3437138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10" name="Google Shape;5710;p35"/>
          <p:cNvCxnSpPr/>
          <p:nvPr/>
        </p:nvCxnSpPr>
        <p:spPr>
          <a:xfrm>
            <a:off x="7689120" y="3548572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11" name="Google Shape;5711;p35"/>
          <p:cNvCxnSpPr/>
          <p:nvPr/>
        </p:nvCxnSpPr>
        <p:spPr>
          <a:xfrm>
            <a:off x="7689120" y="3628375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12" name="Google Shape;5712;p35"/>
          <p:cNvCxnSpPr/>
          <p:nvPr/>
        </p:nvCxnSpPr>
        <p:spPr>
          <a:xfrm>
            <a:off x="7820154" y="3632961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13" name="Google Shape;5713;p35"/>
          <p:cNvSpPr/>
          <p:nvPr/>
        </p:nvSpPr>
        <p:spPr>
          <a:xfrm rot="10800000">
            <a:off x="7743390" y="3822841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14" name="Google Shape;5714;p35"/>
          <p:cNvCxnSpPr/>
          <p:nvPr/>
        </p:nvCxnSpPr>
        <p:spPr>
          <a:xfrm>
            <a:off x="8302191" y="3346756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15" name="Google Shape;5715;p35"/>
          <p:cNvCxnSpPr/>
          <p:nvPr/>
        </p:nvCxnSpPr>
        <p:spPr>
          <a:xfrm rot="10800000">
            <a:off x="7816760" y="3346756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16" name="Google Shape;5716;p35"/>
          <p:cNvCxnSpPr>
            <a:endCxn id="5713" idx="3"/>
          </p:cNvCxnSpPr>
          <p:nvPr/>
        </p:nvCxnSpPr>
        <p:spPr>
          <a:xfrm flipH="1">
            <a:off x="7820190" y="3732541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17" name="Google Shape;5717;p35"/>
          <p:cNvCxnSpPr/>
          <p:nvPr/>
        </p:nvCxnSpPr>
        <p:spPr>
          <a:xfrm rot="10800000">
            <a:off x="7820154" y="3346637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718" name="Google Shape;5718;p35"/>
          <p:cNvGrpSpPr/>
          <p:nvPr/>
        </p:nvGrpSpPr>
        <p:grpSpPr>
          <a:xfrm>
            <a:off x="8377768" y="3927015"/>
            <a:ext cx="102413" cy="1039810"/>
            <a:chOff x="5649100" y="1637966"/>
            <a:chExt cx="384000" cy="3898800"/>
          </a:xfrm>
        </p:grpSpPr>
        <p:sp>
          <p:nvSpPr>
            <p:cNvPr id="5719" name="Google Shape;5719;p35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0" name="Google Shape;5720;p35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721" name="Google Shape;5721;p35"/>
            <p:cNvCxnSpPr>
              <a:stCxn id="5719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22" name="Google Shape;5722;p35"/>
            <p:cNvCxnSpPr>
              <a:stCxn id="5720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5723" name="Google Shape;5723;p35"/>
          <p:cNvCxnSpPr/>
          <p:nvPr/>
        </p:nvCxnSpPr>
        <p:spPr>
          <a:xfrm>
            <a:off x="7573113" y="4104759"/>
            <a:ext cx="10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24" name="Google Shape;5724;p35"/>
          <p:cNvCxnSpPr/>
          <p:nvPr/>
        </p:nvCxnSpPr>
        <p:spPr>
          <a:xfrm>
            <a:off x="8130466" y="4104759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25" name="Google Shape;5725;p35"/>
          <p:cNvCxnSpPr/>
          <p:nvPr/>
        </p:nvCxnSpPr>
        <p:spPr>
          <a:xfrm>
            <a:off x="8043096" y="4231293"/>
            <a:ext cx="1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26" name="Google Shape;5726;p35"/>
          <p:cNvCxnSpPr/>
          <p:nvPr/>
        </p:nvCxnSpPr>
        <p:spPr>
          <a:xfrm>
            <a:off x="7961754" y="4400004"/>
            <a:ext cx="9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27" name="Google Shape;5727;p35"/>
          <p:cNvCxnSpPr/>
          <p:nvPr/>
        </p:nvCxnSpPr>
        <p:spPr>
          <a:xfrm rot="10800000">
            <a:off x="8043096" y="4291717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28" name="Google Shape;5728;p35"/>
          <p:cNvCxnSpPr/>
          <p:nvPr/>
        </p:nvCxnSpPr>
        <p:spPr>
          <a:xfrm>
            <a:off x="8032697" y="4288536"/>
            <a:ext cx="18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29" name="Google Shape;5729;p35"/>
          <p:cNvCxnSpPr/>
          <p:nvPr/>
        </p:nvCxnSpPr>
        <p:spPr>
          <a:xfrm>
            <a:off x="8211808" y="4282510"/>
            <a:ext cx="0" cy="1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30" name="Google Shape;5730;p35"/>
          <p:cNvCxnSpPr/>
          <p:nvPr/>
        </p:nvCxnSpPr>
        <p:spPr>
          <a:xfrm>
            <a:off x="8202809" y="4400004"/>
            <a:ext cx="9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31" name="Google Shape;5731;p35"/>
          <p:cNvCxnSpPr/>
          <p:nvPr/>
        </p:nvCxnSpPr>
        <p:spPr>
          <a:xfrm>
            <a:off x="7820154" y="4496413"/>
            <a:ext cx="0" cy="11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32" name="Google Shape;5732;p35"/>
          <p:cNvCxnSpPr/>
          <p:nvPr/>
        </p:nvCxnSpPr>
        <p:spPr>
          <a:xfrm>
            <a:off x="7689120" y="4607847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33" name="Google Shape;5733;p35"/>
          <p:cNvCxnSpPr/>
          <p:nvPr/>
        </p:nvCxnSpPr>
        <p:spPr>
          <a:xfrm>
            <a:off x="7689120" y="4687650"/>
            <a:ext cx="26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34" name="Google Shape;5734;p35"/>
          <p:cNvCxnSpPr/>
          <p:nvPr/>
        </p:nvCxnSpPr>
        <p:spPr>
          <a:xfrm>
            <a:off x="7820154" y="4692236"/>
            <a:ext cx="0" cy="1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35" name="Google Shape;5735;p35"/>
          <p:cNvSpPr/>
          <p:nvPr/>
        </p:nvSpPr>
        <p:spPr>
          <a:xfrm rot="10800000">
            <a:off x="7743390" y="4882116"/>
            <a:ext cx="153600" cy="84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36" name="Google Shape;5736;p35"/>
          <p:cNvCxnSpPr/>
          <p:nvPr/>
        </p:nvCxnSpPr>
        <p:spPr>
          <a:xfrm>
            <a:off x="8302191" y="4406031"/>
            <a:ext cx="12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37" name="Google Shape;5737;p35"/>
          <p:cNvCxnSpPr/>
          <p:nvPr/>
        </p:nvCxnSpPr>
        <p:spPr>
          <a:xfrm rot="10800000">
            <a:off x="7816760" y="4406031"/>
            <a:ext cx="15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38" name="Google Shape;5738;p35"/>
          <p:cNvCxnSpPr>
            <a:endCxn id="5735" idx="3"/>
          </p:cNvCxnSpPr>
          <p:nvPr/>
        </p:nvCxnSpPr>
        <p:spPr>
          <a:xfrm flipH="1">
            <a:off x="7820190" y="4791816"/>
            <a:ext cx="3000" cy="9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39" name="Google Shape;5739;p35"/>
          <p:cNvCxnSpPr/>
          <p:nvPr/>
        </p:nvCxnSpPr>
        <p:spPr>
          <a:xfrm rot="10800000">
            <a:off x="7820154" y="4405912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40" name="Google Shape;5740;p35"/>
          <p:cNvSpPr txBox="1"/>
          <p:nvPr/>
        </p:nvSpPr>
        <p:spPr>
          <a:xfrm>
            <a:off x="1091750" y="5049325"/>
            <a:ext cx="75963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rial Black"/>
                <a:ea typeface="Arial Black"/>
                <a:cs typeface="Arial Black"/>
                <a:sym typeface="Arial Black"/>
              </a:rPr>
              <a:t>0     </a:t>
            </a:r>
            <a:r>
              <a:rPr lang="en" sz="30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1       1</a:t>
            </a:r>
            <a:r>
              <a:rPr lang="en" sz="3000">
                <a:latin typeface="Arial Black"/>
                <a:ea typeface="Arial Black"/>
                <a:cs typeface="Arial Black"/>
                <a:sym typeface="Arial Black"/>
              </a:rPr>
              <a:t>      0      0      0     0      </a:t>
            </a:r>
            <a:r>
              <a:rPr lang="en" sz="30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1</a:t>
            </a:r>
            <a:endParaRPr sz="3000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44" name="Shape 5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5" name="Google Shape;5745;p36"/>
          <p:cNvSpPr txBox="1"/>
          <p:nvPr>
            <p:ph type="title"/>
          </p:nvPr>
        </p:nvSpPr>
        <p:spPr>
          <a:xfrm>
            <a:off x="415925" y="384325"/>
            <a:ext cx="8511000" cy="7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Refresh</a:t>
            </a:r>
            <a:endParaRPr/>
          </a:p>
        </p:txBody>
      </p:sp>
      <p:pic>
        <p:nvPicPr>
          <p:cNvPr id="5746" name="Google Shape;574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1300" y="1259325"/>
            <a:ext cx="6524825" cy="5086275"/>
          </a:xfrm>
          <a:prstGeom prst="rect">
            <a:avLst/>
          </a:prstGeom>
          <a:noFill/>
          <a:ln>
            <a:noFill/>
          </a:ln>
        </p:spPr>
      </p:pic>
      <p:sp>
        <p:nvSpPr>
          <p:cNvPr id="5747" name="Google Shape;5747;p36"/>
          <p:cNvSpPr/>
          <p:nvPr/>
        </p:nvSpPr>
        <p:spPr>
          <a:xfrm>
            <a:off x="2994025" y="1739925"/>
            <a:ext cx="1276800" cy="417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8" name="Google Shape;5748;p36"/>
          <p:cNvSpPr/>
          <p:nvPr/>
        </p:nvSpPr>
        <p:spPr>
          <a:xfrm>
            <a:off x="5688525" y="1739925"/>
            <a:ext cx="1276800" cy="417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52" name="Shape 5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3" name="Google Shape;5753;p37"/>
          <p:cNvSpPr txBox="1"/>
          <p:nvPr>
            <p:ph type="title"/>
          </p:nvPr>
        </p:nvSpPr>
        <p:spPr>
          <a:xfrm>
            <a:off x="415925" y="384325"/>
            <a:ext cx="8511000" cy="7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Refresh</a:t>
            </a:r>
            <a:endParaRPr/>
          </a:p>
        </p:txBody>
      </p:sp>
      <p:pic>
        <p:nvPicPr>
          <p:cNvPr id="5754" name="Google Shape;575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0150" y="1205725"/>
            <a:ext cx="6883774" cy="533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type="title"/>
          </p:nvPr>
        </p:nvSpPr>
        <p:spPr>
          <a:xfrm>
            <a:off x="415925" y="384325"/>
            <a:ext cx="8511000" cy="7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Fault attacks</a:t>
            </a:r>
            <a:endParaRPr/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265500" y="1238900"/>
            <a:ext cx="8511000" cy="46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Provoke faults by: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Heat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Radiation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Unintended use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Laser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Electro-magnetic impulse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UV light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...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58" name="Shape 5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9" name="Google Shape;5759;p38"/>
          <p:cNvSpPr txBox="1"/>
          <p:nvPr>
            <p:ph type="title"/>
          </p:nvPr>
        </p:nvSpPr>
        <p:spPr>
          <a:xfrm>
            <a:off x="415925" y="384325"/>
            <a:ext cx="8511000" cy="7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Cache memory</a:t>
            </a:r>
            <a:endParaRPr/>
          </a:p>
        </p:txBody>
      </p:sp>
      <p:pic>
        <p:nvPicPr>
          <p:cNvPr id="5760" name="Google Shape;576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3250" y="2129300"/>
            <a:ext cx="5389175" cy="277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64" name="Shape 5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" name="Google Shape;5765;p39"/>
          <p:cNvSpPr txBox="1"/>
          <p:nvPr>
            <p:ph type="title"/>
          </p:nvPr>
        </p:nvSpPr>
        <p:spPr>
          <a:xfrm>
            <a:off x="415925" y="384325"/>
            <a:ext cx="8511000" cy="7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Cache memory</a:t>
            </a:r>
            <a:endParaRPr/>
          </a:p>
        </p:txBody>
      </p:sp>
      <p:sp>
        <p:nvSpPr>
          <p:cNvPr id="5766" name="Google Shape;5766;p39"/>
          <p:cNvSpPr/>
          <p:nvPr/>
        </p:nvSpPr>
        <p:spPr>
          <a:xfrm>
            <a:off x="6702750" y="1401000"/>
            <a:ext cx="1864200" cy="90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CPU 0</a:t>
            </a:r>
            <a:endParaRPr sz="3000"/>
          </a:p>
        </p:txBody>
      </p:sp>
      <p:sp>
        <p:nvSpPr>
          <p:cNvPr id="5767" name="Google Shape;5767;p39"/>
          <p:cNvSpPr/>
          <p:nvPr/>
        </p:nvSpPr>
        <p:spPr>
          <a:xfrm>
            <a:off x="6702750" y="2525025"/>
            <a:ext cx="1864200" cy="90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CPU 1</a:t>
            </a:r>
            <a:endParaRPr sz="3000"/>
          </a:p>
        </p:txBody>
      </p:sp>
      <p:sp>
        <p:nvSpPr>
          <p:cNvPr id="5768" name="Google Shape;5768;p39"/>
          <p:cNvSpPr/>
          <p:nvPr/>
        </p:nvSpPr>
        <p:spPr>
          <a:xfrm>
            <a:off x="5671663" y="1401038"/>
            <a:ext cx="888900" cy="90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L1</a:t>
            </a:r>
            <a:endParaRPr sz="3000"/>
          </a:p>
        </p:txBody>
      </p:sp>
      <p:sp>
        <p:nvSpPr>
          <p:cNvPr id="5769" name="Google Shape;5769;p39"/>
          <p:cNvSpPr/>
          <p:nvPr/>
        </p:nvSpPr>
        <p:spPr>
          <a:xfrm>
            <a:off x="5671663" y="2525063"/>
            <a:ext cx="888900" cy="90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</a:t>
            </a:r>
            <a:r>
              <a:rPr lang="en" sz="3000"/>
              <a:t>1</a:t>
            </a:r>
            <a:endParaRPr sz="3000"/>
          </a:p>
        </p:txBody>
      </p:sp>
      <p:sp>
        <p:nvSpPr>
          <p:cNvPr id="5770" name="Google Shape;5770;p39"/>
          <p:cNvSpPr/>
          <p:nvPr/>
        </p:nvSpPr>
        <p:spPr>
          <a:xfrm>
            <a:off x="4036375" y="1401000"/>
            <a:ext cx="1493100" cy="202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L2</a:t>
            </a:r>
            <a:endParaRPr sz="3000"/>
          </a:p>
        </p:txBody>
      </p:sp>
      <p:sp>
        <p:nvSpPr>
          <p:cNvPr id="5771" name="Google Shape;5771;p39"/>
          <p:cNvSpPr/>
          <p:nvPr/>
        </p:nvSpPr>
        <p:spPr>
          <a:xfrm>
            <a:off x="577025" y="1401000"/>
            <a:ext cx="3317100" cy="202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DRAM</a:t>
            </a:r>
            <a:endParaRPr sz="3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75" name="Shape 5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6" name="Google Shape;5776;p40"/>
          <p:cNvSpPr txBox="1"/>
          <p:nvPr>
            <p:ph type="title"/>
          </p:nvPr>
        </p:nvSpPr>
        <p:spPr>
          <a:xfrm>
            <a:off x="415925" y="384325"/>
            <a:ext cx="8511000" cy="7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Cache memory</a:t>
            </a:r>
            <a:endParaRPr/>
          </a:p>
        </p:txBody>
      </p:sp>
      <p:sp>
        <p:nvSpPr>
          <p:cNvPr id="5777" name="Google Shape;5777;p40"/>
          <p:cNvSpPr/>
          <p:nvPr/>
        </p:nvSpPr>
        <p:spPr>
          <a:xfrm>
            <a:off x="6702750" y="1401000"/>
            <a:ext cx="1864200" cy="90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CPU 0</a:t>
            </a:r>
            <a:endParaRPr sz="3000"/>
          </a:p>
        </p:txBody>
      </p:sp>
      <p:sp>
        <p:nvSpPr>
          <p:cNvPr id="5778" name="Google Shape;5778;p40"/>
          <p:cNvSpPr/>
          <p:nvPr/>
        </p:nvSpPr>
        <p:spPr>
          <a:xfrm>
            <a:off x="6702750" y="2525025"/>
            <a:ext cx="1864200" cy="90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CPU 1</a:t>
            </a:r>
            <a:endParaRPr sz="3000"/>
          </a:p>
        </p:txBody>
      </p:sp>
      <p:sp>
        <p:nvSpPr>
          <p:cNvPr id="5779" name="Google Shape;5779;p40"/>
          <p:cNvSpPr/>
          <p:nvPr/>
        </p:nvSpPr>
        <p:spPr>
          <a:xfrm>
            <a:off x="5671663" y="1401038"/>
            <a:ext cx="888900" cy="90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L1</a:t>
            </a:r>
            <a:endParaRPr sz="3000"/>
          </a:p>
        </p:txBody>
      </p:sp>
      <p:sp>
        <p:nvSpPr>
          <p:cNvPr id="5780" name="Google Shape;5780;p40"/>
          <p:cNvSpPr/>
          <p:nvPr/>
        </p:nvSpPr>
        <p:spPr>
          <a:xfrm>
            <a:off x="5671663" y="2525063"/>
            <a:ext cx="888900" cy="90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L1</a:t>
            </a:r>
            <a:endParaRPr sz="3000"/>
          </a:p>
        </p:txBody>
      </p:sp>
      <p:sp>
        <p:nvSpPr>
          <p:cNvPr id="5781" name="Google Shape;5781;p40"/>
          <p:cNvSpPr/>
          <p:nvPr/>
        </p:nvSpPr>
        <p:spPr>
          <a:xfrm>
            <a:off x="4036375" y="1401000"/>
            <a:ext cx="1493100" cy="202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L2</a:t>
            </a:r>
            <a:endParaRPr sz="3000"/>
          </a:p>
        </p:txBody>
      </p:sp>
      <p:sp>
        <p:nvSpPr>
          <p:cNvPr id="5782" name="Google Shape;5782;p40"/>
          <p:cNvSpPr/>
          <p:nvPr/>
        </p:nvSpPr>
        <p:spPr>
          <a:xfrm>
            <a:off x="577025" y="1401000"/>
            <a:ext cx="3317100" cy="202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DRAM</a:t>
            </a:r>
            <a:endParaRPr sz="3000"/>
          </a:p>
        </p:txBody>
      </p:sp>
      <p:cxnSp>
        <p:nvCxnSpPr>
          <p:cNvPr id="5783" name="Google Shape;5783;p40"/>
          <p:cNvCxnSpPr>
            <a:stCxn id="5778" idx="2"/>
            <a:endCxn id="5780" idx="2"/>
          </p:cNvCxnSpPr>
          <p:nvPr/>
        </p:nvCxnSpPr>
        <p:spPr>
          <a:xfrm rot="5400000">
            <a:off x="6875250" y="2669925"/>
            <a:ext cx="600" cy="1518600"/>
          </a:xfrm>
          <a:prstGeom prst="curvedConnector3">
            <a:avLst>
              <a:gd fmla="val 39693750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84" name="Google Shape;5784;p40"/>
          <p:cNvSpPr txBox="1"/>
          <p:nvPr/>
        </p:nvSpPr>
        <p:spPr>
          <a:xfrm>
            <a:off x="6560575" y="3649050"/>
            <a:ext cx="779700" cy="7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?</a:t>
            </a:r>
            <a:endParaRPr sz="3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88" name="Shape 5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9" name="Google Shape;5789;p41"/>
          <p:cNvSpPr txBox="1"/>
          <p:nvPr>
            <p:ph type="title"/>
          </p:nvPr>
        </p:nvSpPr>
        <p:spPr>
          <a:xfrm>
            <a:off x="415925" y="384325"/>
            <a:ext cx="8511000" cy="7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Cache memory</a:t>
            </a:r>
            <a:endParaRPr/>
          </a:p>
        </p:txBody>
      </p:sp>
      <p:sp>
        <p:nvSpPr>
          <p:cNvPr id="5790" name="Google Shape;5790;p41"/>
          <p:cNvSpPr/>
          <p:nvPr/>
        </p:nvSpPr>
        <p:spPr>
          <a:xfrm>
            <a:off x="6702750" y="1401000"/>
            <a:ext cx="1864200" cy="90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CPU 0</a:t>
            </a:r>
            <a:endParaRPr sz="3000"/>
          </a:p>
        </p:txBody>
      </p:sp>
      <p:sp>
        <p:nvSpPr>
          <p:cNvPr id="5791" name="Google Shape;5791;p41"/>
          <p:cNvSpPr/>
          <p:nvPr/>
        </p:nvSpPr>
        <p:spPr>
          <a:xfrm>
            <a:off x="6702750" y="2525025"/>
            <a:ext cx="1864200" cy="90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CPU 1</a:t>
            </a:r>
            <a:endParaRPr sz="3000"/>
          </a:p>
        </p:txBody>
      </p:sp>
      <p:sp>
        <p:nvSpPr>
          <p:cNvPr id="5792" name="Google Shape;5792;p41"/>
          <p:cNvSpPr/>
          <p:nvPr/>
        </p:nvSpPr>
        <p:spPr>
          <a:xfrm>
            <a:off x="5671663" y="1401038"/>
            <a:ext cx="888900" cy="90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L1</a:t>
            </a:r>
            <a:endParaRPr sz="3000"/>
          </a:p>
        </p:txBody>
      </p:sp>
      <p:sp>
        <p:nvSpPr>
          <p:cNvPr id="5793" name="Google Shape;5793;p41"/>
          <p:cNvSpPr/>
          <p:nvPr/>
        </p:nvSpPr>
        <p:spPr>
          <a:xfrm>
            <a:off x="5671663" y="2525063"/>
            <a:ext cx="888900" cy="90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L1</a:t>
            </a:r>
            <a:endParaRPr sz="3000"/>
          </a:p>
        </p:txBody>
      </p:sp>
      <p:sp>
        <p:nvSpPr>
          <p:cNvPr id="5794" name="Google Shape;5794;p41"/>
          <p:cNvSpPr/>
          <p:nvPr/>
        </p:nvSpPr>
        <p:spPr>
          <a:xfrm>
            <a:off x="4036375" y="1401000"/>
            <a:ext cx="1493100" cy="202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L2</a:t>
            </a:r>
            <a:endParaRPr sz="3000"/>
          </a:p>
        </p:txBody>
      </p:sp>
      <p:sp>
        <p:nvSpPr>
          <p:cNvPr id="5795" name="Google Shape;5795;p41"/>
          <p:cNvSpPr/>
          <p:nvPr/>
        </p:nvSpPr>
        <p:spPr>
          <a:xfrm>
            <a:off x="577025" y="1401000"/>
            <a:ext cx="3317100" cy="202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DRAM</a:t>
            </a:r>
            <a:endParaRPr sz="3000"/>
          </a:p>
        </p:txBody>
      </p:sp>
      <p:cxnSp>
        <p:nvCxnSpPr>
          <p:cNvPr id="5796" name="Google Shape;5796;p41"/>
          <p:cNvCxnSpPr>
            <a:stCxn id="5791" idx="2"/>
            <a:endCxn id="5793" idx="2"/>
          </p:cNvCxnSpPr>
          <p:nvPr/>
        </p:nvCxnSpPr>
        <p:spPr>
          <a:xfrm rot="5400000">
            <a:off x="6875250" y="2669925"/>
            <a:ext cx="600" cy="1518600"/>
          </a:xfrm>
          <a:prstGeom prst="curvedConnector3">
            <a:avLst>
              <a:gd fmla="val 39693750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97" name="Google Shape;5797;p41"/>
          <p:cNvSpPr txBox="1"/>
          <p:nvPr/>
        </p:nvSpPr>
        <p:spPr>
          <a:xfrm>
            <a:off x="6560575" y="3649050"/>
            <a:ext cx="779700" cy="7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?</a:t>
            </a:r>
            <a:endParaRPr sz="3000"/>
          </a:p>
        </p:txBody>
      </p:sp>
      <p:cxnSp>
        <p:nvCxnSpPr>
          <p:cNvPr id="5798" name="Google Shape;5798;p41"/>
          <p:cNvCxnSpPr>
            <a:stCxn id="5793" idx="2"/>
            <a:endCxn id="5794" idx="2"/>
          </p:cNvCxnSpPr>
          <p:nvPr/>
        </p:nvCxnSpPr>
        <p:spPr>
          <a:xfrm rot="5400000">
            <a:off x="5449213" y="2762663"/>
            <a:ext cx="600" cy="1333200"/>
          </a:xfrm>
          <a:prstGeom prst="curvedConnector3">
            <a:avLst>
              <a:gd fmla="val 39693750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99" name="Google Shape;5799;p41"/>
          <p:cNvSpPr txBox="1"/>
          <p:nvPr/>
        </p:nvSpPr>
        <p:spPr>
          <a:xfrm>
            <a:off x="5059675" y="3649100"/>
            <a:ext cx="779700" cy="7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?</a:t>
            </a:r>
            <a:endParaRPr sz="3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03" name="Shape 5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4" name="Google Shape;5804;p42"/>
          <p:cNvSpPr txBox="1"/>
          <p:nvPr>
            <p:ph type="title"/>
          </p:nvPr>
        </p:nvSpPr>
        <p:spPr>
          <a:xfrm>
            <a:off x="415925" y="384325"/>
            <a:ext cx="8511000" cy="7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Cache memory</a:t>
            </a:r>
            <a:endParaRPr/>
          </a:p>
        </p:txBody>
      </p:sp>
      <p:sp>
        <p:nvSpPr>
          <p:cNvPr id="5805" name="Google Shape;5805;p42"/>
          <p:cNvSpPr/>
          <p:nvPr/>
        </p:nvSpPr>
        <p:spPr>
          <a:xfrm>
            <a:off x="6702750" y="1401000"/>
            <a:ext cx="1864200" cy="90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CPU 0</a:t>
            </a:r>
            <a:endParaRPr sz="3000"/>
          </a:p>
        </p:txBody>
      </p:sp>
      <p:sp>
        <p:nvSpPr>
          <p:cNvPr id="5806" name="Google Shape;5806;p42"/>
          <p:cNvSpPr/>
          <p:nvPr/>
        </p:nvSpPr>
        <p:spPr>
          <a:xfrm>
            <a:off x="6702750" y="2525025"/>
            <a:ext cx="1864200" cy="90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CPU 1</a:t>
            </a:r>
            <a:endParaRPr sz="3000"/>
          </a:p>
        </p:txBody>
      </p:sp>
      <p:sp>
        <p:nvSpPr>
          <p:cNvPr id="5807" name="Google Shape;5807;p42"/>
          <p:cNvSpPr/>
          <p:nvPr/>
        </p:nvSpPr>
        <p:spPr>
          <a:xfrm>
            <a:off x="5671663" y="1401038"/>
            <a:ext cx="888900" cy="90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L1</a:t>
            </a:r>
            <a:endParaRPr sz="3000"/>
          </a:p>
        </p:txBody>
      </p:sp>
      <p:sp>
        <p:nvSpPr>
          <p:cNvPr id="5808" name="Google Shape;5808;p42"/>
          <p:cNvSpPr/>
          <p:nvPr/>
        </p:nvSpPr>
        <p:spPr>
          <a:xfrm>
            <a:off x="5671663" y="2525063"/>
            <a:ext cx="888900" cy="90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L1</a:t>
            </a:r>
            <a:endParaRPr sz="3000"/>
          </a:p>
        </p:txBody>
      </p:sp>
      <p:sp>
        <p:nvSpPr>
          <p:cNvPr id="5809" name="Google Shape;5809;p42"/>
          <p:cNvSpPr/>
          <p:nvPr/>
        </p:nvSpPr>
        <p:spPr>
          <a:xfrm>
            <a:off x="4036375" y="1401000"/>
            <a:ext cx="1493100" cy="202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L2</a:t>
            </a:r>
            <a:endParaRPr sz="3000"/>
          </a:p>
        </p:txBody>
      </p:sp>
      <p:sp>
        <p:nvSpPr>
          <p:cNvPr id="5810" name="Google Shape;5810;p42"/>
          <p:cNvSpPr/>
          <p:nvPr/>
        </p:nvSpPr>
        <p:spPr>
          <a:xfrm>
            <a:off x="577025" y="1401000"/>
            <a:ext cx="3317100" cy="202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DRAM</a:t>
            </a:r>
            <a:endParaRPr sz="3000"/>
          </a:p>
        </p:txBody>
      </p:sp>
      <p:cxnSp>
        <p:nvCxnSpPr>
          <p:cNvPr id="5811" name="Google Shape;5811;p42"/>
          <p:cNvCxnSpPr>
            <a:stCxn id="5806" idx="2"/>
            <a:endCxn id="5808" idx="2"/>
          </p:cNvCxnSpPr>
          <p:nvPr/>
        </p:nvCxnSpPr>
        <p:spPr>
          <a:xfrm rot="5400000">
            <a:off x="6875250" y="2669925"/>
            <a:ext cx="600" cy="1518600"/>
          </a:xfrm>
          <a:prstGeom prst="curvedConnector3">
            <a:avLst>
              <a:gd fmla="val 39693750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12" name="Google Shape;5812;p42"/>
          <p:cNvSpPr txBox="1"/>
          <p:nvPr/>
        </p:nvSpPr>
        <p:spPr>
          <a:xfrm>
            <a:off x="6560575" y="3649050"/>
            <a:ext cx="779700" cy="7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?</a:t>
            </a:r>
            <a:endParaRPr sz="3000"/>
          </a:p>
        </p:txBody>
      </p:sp>
      <p:cxnSp>
        <p:nvCxnSpPr>
          <p:cNvPr id="5813" name="Google Shape;5813;p42"/>
          <p:cNvCxnSpPr>
            <a:stCxn id="5808" idx="2"/>
            <a:endCxn id="5809" idx="2"/>
          </p:cNvCxnSpPr>
          <p:nvPr/>
        </p:nvCxnSpPr>
        <p:spPr>
          <a:xfrm rot="5400000">
            <a:off x="5449213" y="2762663"/>
            <a:ext cx="600" cy="1333200"/>
          </a:xfrm>
          <a:prstGeom prst="curvedConnector3">
            <a:avLst>
              <a:gd fmla="val 39693750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14" name="Google Shape;5814;p42"/>
          <p:cNvSpPr txBox="1"/>
          <p:nvPr/>
        </p:nvSpPr>
        <p:spPr>
          <a:xfrm>
            <a:off x="5059675" y="3649100"/>
            <a:ext cx="779700" cy="7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?</a:t>
            </a:r>
            <a:endParaRPr sz="3000"/>
          </a:p>
        </p:txBody>
      </p:sp>
      <p:cxnSp>
        <p:nvCxnSpPr>
          <p:cNvPr id="5815" name="Google Shape;5815;p42"/>
          <p:cNvCxnSpPr>
            <a:stCxn id="5809" idx="2"/>
            <a:endCxn id="5810" idx="2"/>
          </p:cNvCxnSpPr>
          <p:nvPr/>
        </p:nvCxnSpPr>
        <p:spPr>
          <a:xfrm rot="5400000">
            <a:off x="3508975" y="2155650"/>
            <a:ext cx="600" cy="2547300"/>
          </a:xfrm>
          <a:prstGeom prst="curvedConnector3">
            <a:avLst>
              <a:gd fmla="val 39687500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16" name="Google Shape;5816;p42"/>
          <p:cNvSpPr txBox="1"/>
          <p:nvPr/>
        </p:nvSpPr>
        <p:spPr>
          <a:xfrm>
            <a:off x="3201000" y="3649100"/>
            <a:ext cx="779700" cy="7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?</a:t>
            </a:r>
            <a:endParaRPr sz="3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20" name="Shape 5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1" name="Google Shape;5821;p43"/>
          <p:cNvSpPr txBox="1"/>
          <p:nvPr>
            <p:ph type="title"/>
          </p:nvPr>
        </p:nvSpPr>
        <p:spPr>
          <a:xfrm>
            <a:off x="415925" y="384325"/>
            <a:ext cx="8511000" cy="7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Cache memory</a:t>
            </a:r>
            <a:endParaRPr/>
          </a:p>
        </p:txBody>
      </p:sp>
      <p:sp>
        <p:nvSpPr>
          <p:cNvPr id="5822" name="Google Shape;5822;p43"/>
          <p:cNvSpPr/>
          <p:nvPr/>
        </p:nvSpPr>
        <p:spPr>
          <a:xfrm>
            <a:off x="6702750" y="1401000"/>
            <a:ext cx="1864200" cy="90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CPU 0</a:t>
            </a:r>
            <a:endParaRPr sz="3000"/>
          </a:p>
        </p:txBody>
      </p:sp>
      <p:sp>
        <p:nvSpPr>
          <p:cNvPr id="5823" name="Google Shape;5823;p43"/>
          <p:cNvSpPr/>
          <p:nvPr/>
        </p:nvSpPr>
        <p:spPr>
          <a:xfrm>
            <a:off x="6702750" y="2525025"/>
            <a:ext cx="1864200" cy="90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CPU 1</a:t>
            </a:r>
            <a:endParaRPr sz="3000"/>
          </a:p>
        </p:txBody>
      </p:sp>
      <p:sp>
        <p:nvSpPr>
          <p:cNvPr id="5824" name="Google Shape;5824;p43"/>
          <p:cNvSpPr/>
          <p:nvPr/>
        </p:nvSpPr>
        <p:spPr>
          <a:xfrm>
            <a:off x="5671663" y="1401038"/>
            <a:ext cx="888900" cy="90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L1</a:t>
            </a:r>
            <a:endParaRPr sz="3000"/>
          </a:p>
        </p:txBody>
      </p:sp>
      <p:sp>
        <p:nvSpPr>
          <p:cNvPr id="5825" name="Google Shape;5825;p43"/>
          <p:cNvSpPr/>
          <p:nvPr/>
        </p:nvSpPr>
        <p:spPr>
          <a:xfrm>
            <a:off x="5671663" y="2525063"/>
            <a:ext cx="888900" cy="90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L1</a:t>
            </a:r>
            <a:endParaRPr sz="3000"/>
          </a:p>
        </p:txBody>
      </p:sp>
      <p:sp>
        <p:nvSpPr>
          <p:cNvPr id="5826" name="Google Shape;5826;p43"/>
          <p:cNvSpPr/>
          <p:nvPr/>
        </p:nvSpPr>
        <p:spPr>
          <a:xfrm>
            <a:off x="4036375" y="1401000"/>
            <a:ext cx="1493100" cy="202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L2</a:t>
            </a:r>
            <a:endParaRPr sz="3000"/>
          </a:p>
        </p:txBody>
      </p:sp>
      <p:sp>
        <p:nvSpPr>
          <p:cNvPr id="5827" name="Google Shape;5827;p43"/>
          <p:cNvSpPr/>
          <p:nvPr/>
        </p:nvSpPr>
        <p:spPr>
          <a:xfrm>
            <a:off x="577025" y="1401000"/>
            <a:ext cx="3317100" cy="202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DRAM</a:t>
            </a:r>
            <a:endParaRPr sz="3000"/>
          </a:p>
        </p:txBody>
      </p:sp>
      <p:cxnSp>
        <p:nvCxnSpPr>
          <p:cNvPr id="5828" name="Google Shape;5828;p43"/>
          <p:cNvCxnSpPr>
            <a:stCxn id="5823" idx="2"/>
            <a:endCxn id="5825" idx="2"/>
          </p:cNvCxnSpPr>
          <p:nvPr/>
        </p:nvCxnSpPr>
        <p:spPr>
          <a:xfrm rot="5400000">
            <a:off x="6875250" y="2669925"/>
            <a:ext cx="600" cy="1518600"/>
          </a:xfrm>
          <a:prstGeom prst="curvedConnector3">
            <a:avLst>
              <a:gd fmla="val 39693750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29" name="Google Shape;5829;p43"/>
          <p:cNvSpPr txBox="1"/>
          <p:nvPr/>
        </p:nvSpPr>
        <p:spPr>
          <a:xfrm>
            <a:off x="6560575" y="3649050"/>
            <a:ext cx="779700" cy="7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?</a:t>
            </a:r>
            <a:endParaRPr sz="3000"/>
          </a:p>
        </p:txBody>
      </p:sp>
      <p:cxnSp>
        <p:nvCxnSpPr>
          <p:cNvPr id="5830" name="Google Shape;5830;p43"/>
          <p:cNvCxnSpPr>
            <a:stCxn id="5825" idx="2"/>
            <a:endCxn id="5826" idx="2"/>
          </p:cNvCxnSpPr>
          <p:nvPr/>
        </p:nvCxnSpPr>
        <p:spPr>
          <a:xfrm rot="5400000">
            <a:off x="5449213" y="2762663"/>
            <a:ext cx="600" cy="1333200"/>
          </a:xfrm>
          <a:prstGeom prst="curvedConnector3">
            <a:avLst>
              <a:gd fmla="val 39693750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31" name="Google Shape;5831;p43"/>
          <p:cNvSpPr txBox="1"/>
          <p:nvPr/>
        </p:nvSpPr>
        <p:spPr>
          <a:xfrm>
            <a:off x="5059675" y="3649100"/>
            <a:ext cx="779700" cy="7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?</a:t>
            </a:r>
            <a:endParaRPr sz="3000"/>
          </a:p>
        </p:txBody>
      </p:sp>
      <p:cxnSp>
        <p:nvCxnSpPr>
          <p:cNvPr id="5832" name="Google Shape;5832;p43"/>
          <p:cNvCxnSpPr>
            <a:stCxn id="5826" idx="2"/>
            <a:endCxn id="5827" idx="2"/>
          </p:cNvCxnSpPr>
          <p:nvPr/>
        </p:nvCxnSpPr>
        <p:spPr>
          <a:xfrm rot="5400000">
            <a:off x="3508975" y="2155650"/>
            <a:ext cx="600" cy="2547300"/>
          </a:xfrm>
          <a:prstGeom prst="curvedConnector3">
            <a:avLst>
              <a:gd fmla="val 39687500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33" name="Google Shape;5833;p43"/>
          <p:cNvSpPr txBox="1"/>
          <p:nvPr/>
        </p:nvSpPr>
        <p:spPr>
          <a:xfrm>
            <a:off x="3201000" y="3649100"/>
            <a:ext cx="779700" cy="7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?</a:t>
            </a:r>
            <a:endParaRPr sz="3000"/>
          </a:p>
        </p:txBody>
      </p:sp>
      <p:cxnSp>
        <p:nvCxnSpPr>
          <p:cNvPr id="5834" name="Google Shape;5834;p43"/>
          <p:cNvCxnSpPr/>
          <p:nvPr/>
        </p:nvCxnSpPr>
        <p:spPr>
          <a:xfrm>
            <a:off x="3581525" y="2960125"/>
            <a:ext cx="824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38" name="Shape 5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9" name="Google Shape;5839;p44"/>
          <p:cNvSpPr txBox="1"/>
          <p:nvPr>
            <p:ph type="title"/>
          </p:nvPr>
        </p:nvSpPr>
        <p:spPr>
          <a:xfrm>
            <a:off x="415925" y="384325"/>
            <a:ext cx="8511000" cy="7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Cache memory</a:t>
            </a:r>
            <a:endParaRPr/>
          </a:p>
        </p:txBody>
      </p:sp>
      <p:sp>
        <p:nvSpPr>
          <p:cNvPr id="5840" name="Google Shape;5840;p44"/>
          <p:cNvSpPr/>
          <p:nvPr/>
        </p:nvSpPr>
        <p:spPr>
          <a:xfrm>
            <a:off x="6702750" y="1401000"/>
            <a:ext cx="1864200" cy="90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CPU 0</a:t>
            </a:r>
            <a:endParaRPr sz="3000"/>
          </a:p>
        </p:txBody>
      </p:sp>
      <p:sp>
        <p:nvSpPr>
          <p:cNvPr id="5841" name="Google Shape;5841;p44"/>
          <p:cNvSpPr/>
          <p:nvPr/>
        </p:nvSpPr>
        <p:spPr>
          <a:xfrm>
            <a:off x="6702750" y="2525025"/>
            <a:ext cx="1864200" cy="90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CPU 1</a:t>
            </a:r>
            <a:endParaRPr sz="3000"/>
          </a:p>
        </p:txBody>
      </p:sp>
      <p:sp>
        <p:nvSpPr>
          <p:cNvPr id="5842" name="Google Shape;5842;p44"/>
          <p:cNvSpPr/>
          <p:nvPr/>
        </p:nvSpPr>
        <p:spPr>
          <a:xfrm>
            <a:off x="5671663" y="1401038"/>
            <a:ext cx="888900" cy="90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L1</a:t>
            </a:r>
            <a:endParaRPr sz="3000"/>
          </a:p>
        </p:txBody>
      </p:sp>
      <p:sp>
        <p:nvSpPr>
          <p:cNvPr id="5843" name="Google Shape;5843;p44"/>
          <p:cNvSpPr/>
          <p:nvPr/>
        </p:nvSpPr>
        <p:spPr>
          <a:xfrm>
            <a:off x="5671663" y="2525063"/>
            <a:ext cx="888900" cy="90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L1</a:t>
            </a:r>
            <a:endParaRPr sz="3000"/>
          </a:p>
        </p:txBody>
      </p:sp>
      <p:sp>
        <p:nvSpPr>
          <p:cNvPr id="5844" name="Google Shape;5844;p44"/>
          <p:cNvSpPr/>
          <p:nvPr/>
        </p:nvSpPr>
        <p:spPr>
          <a:xfrm>
            <a:off x="4036375" y="1401000"/>
            <a:ext cx="1493100" cy="202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L2</a:t>
            </a:r>
            <a:endParaRPr sz="3000"/>
          </a:p>
        </p:txBody>
      </p:sp>
      <p:sp>
        <p:nvSpPr>
          <p:cNvPr id="5845" name="Google Shape;5845;p44"/>
          <p:cNvSpPr/>
          <p:nvPr/>
        </p:nvSpPr>
        <p:spPr>
          <a:xfrm>
            <a:off x="577025" y="1401000"/>
            <a:ext cx="3317100" cy="202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DRAM</a:t>
            </a:r>
            <a:endParaRPr sz="3000"/>
          </a:p>
        </p:txBody>
      </p:sp>
      <p:cxnSp>
        <p:nvCxnSpPr>
          <p:cNvPr id="5846" name="Google Shape;5846;p44"/>
          <p:cNvCxnSpPr>
            <a:stCxn id="5841" idx="2"/>
            <a:endCxn id="5843" idx="2"/>
          </p:cNvCxnSpPr>
          <p:nvPr/>
        </p:nvCxnSpPr>
        <p:spPr>
          <a:xfrm rot="5400000">
            <a:off x="6875250" y="2669925"/>
            <a:ext cx="600" cy="1518600"/>
          </a:xfrm>
          <a:prstGeom prst="curvedConnector3">
            <a:avLst>
              <a:gd fmla="val 39693750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47" name="Google Shape;5847;p44"/>
          <p:cNvSpPr txBox="1"/>
          <p:nvPr/>
        </p:nvSpPr>
        <p:spPr>
          <a:xfrm>
            <a:off x="6560575" y="3649050"/>
            <a:ext cx="779700" cy="7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?</a:t>
            </a:r>
            <a:endParaRPr sz="3000"/>
          </a:p>
        </p:txBody>
      </p:sp>
      <p:cxnSp>
        <p:nvCxnSpPr>
          <p:cNvPr id="5848" name="Google Shape;5848;p44"/>
          <p:cNvCxnSpPr>
            <a:stCxn id="5843" idx="2"/>
            <a:endCxn id="5844" idx="2"/>
          </p:cNvCxnSpPr>
          <p:nvPr/>
        </p:nvCxnSpPr>
        <p:spPr>
          <a:xfrm rot="5400000">
            <a:off x="5449213" y="2762663"/>
            <a:ext cx="600" cy="1333200"/>
          </a:xfrm>
          <a:prstGeom prst="curvedConnector3">
            <a:avLst>
              <a:gd fmla="val 39693750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49" name="Google Shape;5849;p44"/>
          <p:cNvSpPr txBox="1"/>
          <p:nvPr/>
        </p:nvSpPr>
        <p:spPr>
          <a:xfrm>
            <a:off x="5059675" y="3649100"/>
            <a:ext cx="779700" cy="7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?</a:t>
            </a:r>
            <a:endParaRPr sz="3000"/>
          </a:p>
        </p:txBody>
      </p:sp>
      <p:cxnSp>
        <p:nvCxnSpPr>
          <p:cNvPr id="5850" name="Google Shape;5850;p44"/>
          <p:cNvCxnSpPr>
            <a:stCxn id="5844" idx="2"/>
            <a:endCxn id="5845" idx="2"/>
          </p:cNvCxnSpPr>
          <p:nvPr/>
        </p:nvCxnSpPr>
        <p:spPr>
          <a:xfrm rot="5400000">
            <a:off x="3508975" y="2155650"/>
            <a:ext cx="600" cy="2547300"/>
          </a:xfrm>
          <a:prstGeom prst="curvedConnector3">
            <a:avLst>
              <a:gd fmla="val 39687500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51" name="Google Shape;5851;p44"/>
          <p:cNvSpPr txBox="1"/>
          <p:nvPr/>
        </p:nvSpPr>
        <p:spPr>
          <a:xfrm>
            <a:off x="3201000" y="3649100"/>
            <a:ext cx="779700" cy="7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?</a:t>
            </a:r>
            <a:endParaRPr sz="3000"/>
          </a:p>
        </p:txBody>
      </p:sp>
      <p:cxnSp>
        <p:nvCxnSpPr>
          <p:cNvPr id="5852" name="Google Shape;5852;p44"/>
          <p:cNvCxnSpPr/>
          <p:nvPr/>
        </p:nvCxnSpPr>
        <p:spPr>
          <a:xfrm>
            <a:off x="3581525" y="2960125"/>
            <a:ext cx="824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53" name="Google Shape;5853;p44"/>
          <p:cNvCxnSpPr/>
          <p:nvPr/>
        </p:nvCxnSpPr>
        <p:spPr>
          <a:xfrm>
            <a:off x="5123625" y="2977025"/>
            <a:ext cx="824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57" name="Shape 5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8" name="Google Shape;5858;p45"/>
          <p:cNvSpPr txBox="1"/>
          <p:nvPr>
            <p:ph type="title"/>
          </p:nvPr>
        </p:nvSpPr>
        <p:spPr>
          <a:xfrm>
            <a:off x="415925" y="384325"/>
            <a:ext cx="8511000" cy="7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Cache memory</a:t>
            </a:r>
            <a:endParaRPr/>
          </a:p>
        </p:txBody>
      </p:sp>
      <p:sp>
        <p:nvSpPr>
          <p:cNvPr id="5859" name="Google Shape;5859;p45"/>
          <p:cNvSpPr/>
          <p:nvPr/>
        </p:nvSpPr>
        <p:spPr>
          <a:xfrm>
            <a:off x="6702750" y="1401000"/>
            <a:ext cx="1864200" cy="90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CPU 0</a:t>
            </a:r>
            <a:endParaRPr sz="3000"/>
          </a:p>
        </p:txBody>
      </p:sp>
      <p:sp>
        <p:nvSpPr>
          <p:cNvPr id="5860" name="Google Shape;5860;p45"/>
          <p:cNvSpPr/>
          <p:nvPr/>
        </p:nvSpPr>
        <p:spPr>
          <a:xfrm>
            <a:off x="6702750" y="2525025"/>
            <a:ext cx="1864200" cy="90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CPU 1</a:t>
            </a:r>
            <a:endParaRPr sz="3000"/>
          </a:p>
        </p:txBody>
      </p:sp>
      <p:sp>
        <p:nvSpPr>
          <p:cNvPr id="5861" name="Google Shape;5861;p45"/>
          <p:cNvSpPr/>
          <p:nvPr/>
        </p:nvSpPr>
        <p:spPr>
          <a:xfrm>
            <a:off x="5671663" y="1401038"/>
            <a:ext cx="888900" cy="90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L1</a:t>
            </a:r>
            <a:endParaRPr sz="3000"/>
          </a:p>
        </p:txBody>
      </p:sp>
      <p:sp>
        <p:nvSpPr>
          <p:cNvPr id="5862" name="Google Shape;5862;p45"/>
          <p:cNvSpPr/>
          <p:nvPr/>
        </p:nvSpPr>
        <p:spPr>
          <a:xfrm>
            <a:off x="5671663" y="2525063"/>
            <a:ext cx="888900" cy="90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L1</a:t>
            </a:r>
            <a:endParaRPr sz="3000"/>
          </a:p>
        </p:txBody>
      </p:sp>
      <p:sp>
        <p:nvSpPr>
          <p:cNvPr id="5863" name="Google Shape;5863;p45"/>
          <p:cNvSpPr/>
          <p:nvPr/>
        </p:nvSpPr>
        <p:spPr>
          <a:xfrm>
            <a:off x="4036375" y="1401000"/>
            <a:ext cx="1493100" cy="202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L2</a:t>
            </a:r>
            <a:endParaRPr sz="3000"/>
          </a:p>
        </p:txBody>
      </p:sp>
      <p:sp>
        <p:nvSpPr>
          <p:cNvPr id="5864" name="Google Shape;5864;p45"/>
          <p:cNvSpPr/>
          <p:nvPr/>
        </p:nvSpPr>
        <p:spPr>
          <a:xfrm>
            <a:off x="577025" y="1401000"/>
            <a:ext cx="3317100" cy="202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DRAM</a:t>
            </a:r>
            <a:endParaRPr sz="3000"/>
          </a:p>
        </p:txBody>
      </p:sp>
      <p:cxnSp>
        <p:nvCxnSpPr>
          <p:cNvPr id="5865" name="Google Shape;5865;p45"/>
          <p:cNvCxnSpPr>
            <a:stCxn id="5860" idx="2"/>
            <a:endCxn id="5862" idx="2"/>
          </p:cNvCxnSpPr>
          <p:nvPr/>
        </p:nvCxnSpPr>
        <p:spPr>
          <a:xfrm rot="5400000">
            <a:off x="6875250" y="2669925"/>
            <a:ext cx="600" cy="1518600"/>
          </a:xfrm>
          <a:prstGeom prst="curvedConnector3">
            <a:avLst>
              <a:gd fmla="val 39693750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66" name="Google Shape;5866;p45"/>
          <p:cNvSpPr txBox="1"/>
          <p:nvPr/>
        </p:nvSpPr>
        <p:spPr>
          <a:xfrm>
            <a:off x="6560575" y="3649050"/>
            <a:ext cx="779700" cy="7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?</a:t>
            </a:r>
            <a:endParaRPr sz="3000"/>
          </a:p>
        </p:txBody>
      </p:sp>
      <p:cxnSp>
        <p:nvCxnSpPr>
          <p:cNvPr id="5867" name="Google Shape;5867;p45"/>
          <p:cNvCxnSpPr>
            <a:stCxn id="5862" idx="2"/>
            <a:endCxn id="5863" idx="2"/>
          </p:cNvCxnSpPr>
          <p:nvPr/>
        </p:nvCxnSpPr>
        <p:spPr>
          <a:xfrm rot="5400000">
            <a:off x="5449213" y="2762663"/>
            <a:ext cx="600" cy="1333200"/>
          </a:xfrm>
          <a:prstGeom prst="curvedConnector3">
            <a:avLst>
              <a:gd fmla="val 39693750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68" name="Google Shape;5868;p45"/>
          <p:cNvSpPr txBox="1"/>
          <p:nvPr/>
        </p:nvSpPr>
        <p:spPr>
          <a:xfrm>
            <a:off x="5059675" y="3649100"/>
            <a:ext cx="779700" cy="7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?</a:t>
            </a:r>
            <a:endParaRPr sz="3000"/>
          </a:p>
        </p:txBody>
      </p:sp>
      <p:cxnSp>
        <p:nvCxnSpPr>
          <p:cNvPr id="5869" name="Google Shape;5869;p45"/>
          <p:cNvCxnSpPr>
            <a:stCxn id="5863" idx="2"/>
            <a:endCxn id="5864" idx="2"/>
          </p:cNvCxnSpPr>
          <p:nvPr/>
        </p:nvCxnSpPr>
        <p:spPr>
          <a:xfrm rot="5400000">
            <a:off x="3508975" y="2155650"/>
            <a:ext cx="600" cy="2547300"/>
          </a:xfrm>
          <a:prstGeom prst="curvedConnector3">
            <a:avLst>
              <a:gd fmla="val 39687500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70" name="Google Shape;5870;p45"/>
          <p:cNvSpPr txBox="1"/>
          <p:nvPr/>
        </p:nvSpPr>
        <p:spPr>
          <a:xfrm>
            <a:off x="3201000" y="3649100"/>
            <a:ext cx="779700" cy="7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?</a:t>
            </a:r>
            <a:endParaRPr sz="3000"/>
          </a:p>
        </p:txBody>
      </p:sp>
      <p:cxnSp>
        <p:nvCxnSpPr>
          <p:cNvPr id="5871" name="Google Shape;5871;p45"/>
          <p:cNvCxnSpPr/>
          <p:nvPr/>
        </p:nvCxnSpPr>
        <p:spPr>
          <a:xfrm>
            <a:off x="3581525" y="2960125"/>
            <a:ext cx="824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72" name="Google Shape;5872;p45"/>
          <p:cNvCxnSpPr/>
          <p:nvPr/>
        </p:nvCxnSpPr>
        <p:spPr>
          <a:xfrm>
            <a:off x="5123625" y="2977025"/>
            <a:ext cx="824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73" name="Google Shape;5873;p45"/>
          <p:cNvCxnSpPr/>
          <p:nvPr/>
        </p:nvCxnSpPr>
        <p:spPr>
          <a:xfrm>
            <a:off x="6247675" y="2960125"/>
            <a:ext cx="824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77" name="Shape 5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8" name="Google Shape;5878;p46"/>
          <p:cNvSpPr txBox="1"/>
          <p:nvPr>
            <p:ph type="title"/>
          </p:nvPr>
        </p:nvSpPr>
        <p:spPr>
          <a:xfrm>
            <a:off x="415925" y="384325"/>
            <a:ext cx="8511000" cy="7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Electromagnetic coupling</a:t>
            </a:r>
            <a:endParaRPr/>
          </a:p>
        </p:txBody>
      </p:sp>
      <p:pic>
        <p:nvPicPr>
          <p:cNvPr id="5879" name="Google Shape;587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063" y="2354350"/>
            <a:ext cx="7381875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83" name="Shape 5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4" name="Google Shape;5884;p47"/>
          <p:cNvSpPr txBox="1"/>
          <p:nvPr>
            <p:ph type="title"/>
          </p:nvPr>
        </p:nvSpPr>
        <p:spPr>
          <a:xfrm>
            <a:off x="415925" y="384325"/>
            <a:ext cx="8511000" cy="7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</p:txBody>
      </p:sp>
      <p:sp>
        <p:nvSpPr>
          <p:cNvPr id="5885" name="Google Shape;5885;p47"/>
          <p:cNvSpPr txBox="1"/>
          <p:nvPr>
            <p:ph idx="1" type="body"/>
          </p:nvPr>
        </p:nvSpPr>
        <p:spPr>
          <a:xfrm>
            <a:off x="265500" y="1238900"/>
            <a:ext cx="8511000" cy="46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hammer: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ov (X), %eax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mov (Y), %ebx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lflush (X)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lflush (Y)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mp hammer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1.2M times per refresh (64ms)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type="title"/>
          </p:nvPr>
        </p:nvSpPr>
        <p:spPr>
          <a:xfrm>
            <a:off x="415925" y="384325"/>
            <a:ext cx="8511000" cy="7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Fault types</a:t>
            </a:r>
            <a:endParaRPr/>
          </a:p>
        </p:txBody>
      </p:sp>
      <p:sp>
        <p:nvSpPr>
          <p:cNvPr id="65" name="Google Shape;65;p12"/>
          <p:cNvSpPr txBox="1"/>
          <p:nvPr>
            <p:ph idx="1" type="body"/>
          </p:nvPr>
        </p:nvSpPr>
        <p:spPr>
          <a:xfrm>
            <a:off x="265500" y="1238900"/>
            <a:ext cx="8511000" cy="46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Stuck-at faults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Bit-flip faults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Set/reset faults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Random faults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Transient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Permanent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Destructive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Precise control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Loose control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No control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89" name="Shape 5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0" name="Google Shape;5890;p48"/>
          <p:cNvSpPr txBox="1"/>
          <p:nvPr>
            <p:ph type="title"/>
          </p:nvPr>
        </p:nvSpPr>
        <p:spPr>
          <a:xfrm>
            <a:off x="415925" y="384325"/>
            <a:ext cx="8511000" cy="7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5891" name="Google Shape;5891;p48"/>
          <p:cNvSpPr txBox="1"/>
          <p:nvPr>
            <p:ph idx="1" type="body"/>
          </p:nvPr>
        </p:nvSpPr>
        <p:spPr>
          <a:xfrm>
            <a:off x="265500" y="1238900"/>
            <a:ext cx="8511000" cy="46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95" name="Shape 5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6" name="Google Shape;5896;p49"/>
          <p:cNvSpPr txBox="1"/>
          <p:nvPr>
            <p:ph type="title"/>
          </p:nvPr>
        </p:nvSpPr>
        <p:spPr>
          <a:xfrm>
            <a:off x="415925" y="384325"/>
            <a:ext cx="8511000" cy="7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5897" name="Google Shape;5897;p49"/>
          <p:cNvSpPr txBox="1"/>
          <p:nvPr/>
        </p:nvSpPr>
        <p:spPr>
          <a:xfrm>
            <a:off x="748900" y="1722725"/>
            <a:ext cx="1642200" cy="3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0x0000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0x0001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0x0002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0x0003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0x0004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0x0005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0x0006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0x0007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0x0008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0x0009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0x000A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0x000B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0x000C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0x00FF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98" name="Google Shape;5898;p49"/>
          <p:cNvSpPr/>
          <p:nvPr/>
        </p:nvSpPr>
        <p:spPr>
          <a:xfrm>
            <a:off x="1633675" y="1816325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9" name="Google Shape;5899;p49"/>
          <p:cNvSpPr/>
          <p:nvPr/>
        </p:nvSpPr>
        <p:spPr>
          <a:xfrm>
            <a:off x="1633675" y="2026398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0" name="Google Shape;5900;p49"/>
          <p:cNvSpPr/>
          <p:nvPr/>
        </p:nvSpPr>
        <p:spPr>
          <a:xfrm>
            <a:off x="1633675" y="2236471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1" name="Google Shape;5901;p49"/>
          <p:cNvSpPr/>
          <p:nvPr/>
        </p:nvSpPr>
        <p:spPr>
          <a:xfrm>
            <a:off x="1633675" y="2446544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2" name="Google Shape;5902;p49"/>
          <p:cNvSpPr/>
          <p:nvPr/>
        </p:nvSpPr>
        <p:spPr>
          <a:xfrm>
            <a:off x="1633675" y="2656618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3" name="Google Shape;5903;p49"/>
          <p:cNvSpPr/>
          <p:nvPr/>
        </p:nvSpPr>
        <p:spPr>
          <a:xfrm>
            <a:off x="1633675" y="2866691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4" name="Google Shape;5904;p49"/>
          <p:cNvSpPr/>
          <p:nvPr/>
        </p:nvSpPr>
        <p:spPr>
          <a:xfrm>
            <a:off x="1633675" y="3076764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5" name="Google Shape;5905;p49"/>
          <p:cNvSpPr/>
          <p:nvPr/>
        </p:nvSpPr>
        <p:spPr>
          <a:xfrm>
            <a:off x="1633675" y="3286837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6" name="Google Shape;5906;p49"/>
          <p:cNvSpPr/>
          <p:nvPr/>
        </p:nvSpPr>
        <p:spPr>
          <a:xfrm>
            <a:off x="1633675" y="3496910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7" name="Google Shape;5907;p49"/>
          <p:cNvSpPr/>
          <p:nvPr/>
        </p:nvSpPr>
        <p:spPr>
          <a:xfrm>
            <a:off x="1633675" y="3706983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8" name="Google Shape;5908;p49"/>
          <p:cNvSpPr/>
          <p:nvPr/>
        </p:nvSpPr>
        <p:spPr>
          <a:xfrm>
            <a:off x="1633675" y="3917056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9" name="Google Shape;5909;p49"/>
          <p:cNvSpPr/>
          <p:nvPr/>
        </p:nvSpPr>
        <p:spPr>
          <a:xfrm>
            <a:off x="1633675" y="4127129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0" name="Google Shape;5910;p49"/>
          <p:cNvSpPr/>
          <p:nvPr/>
        </p:nvSpPr>
        <p:spPr>
          <a:xfrm>
            <a:off x="1633675" y="4337203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1" name="Google Shape;5911;p49"/>
          <p:cNvSpPr/>
          <p:nvPr/>
        </p:nvSpPr>
        <p:spPr>
          <a:xfrm>
            <a:off x="1633675" y="4547276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2" name="Google Shape;5912;p49"/>
          <p:cNvSpPr/>
          <p:nvPr/>
        </p:nvSpPr>
        <p:spPr>
          <a:xfrm>
            <a:off x="1633675" y="4757349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3" name="Google Shape;5913;p49"/>
          <p:cNvSpPr/>
          <p:nvPr/>
        </p:nvSpPr>
        <p:spPr>
          <a:xfrm>
            <a:off x="1633675" y="4967422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4" name="Google Shape;5914;p49"/>
          <p:cNvSpPr txBox="1"/>
          <p:nvPr/>
        </p:nvSpPr>
        <p:spPr>
          <a:xfrm>
            <a:off x="927450" y="1254750"/>
            <a:ext cx="22887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Physical memory</a:t>
            </a:r>
            <a:endParaRPr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915" name="Google Shape;5915;p49"/>
          <p:cNvSpPr txBox="1"/>
          <p:nvPr/>
        </p:nvSpPr>
        <p:spPr>
          <a:xfrm>
            <a:off x="5257750" y="1722713"/>
            <a:ext cx="1642200" cy="3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0x0000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0x0001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0x0002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0x0003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0x0004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0x0005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0x0006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0x0007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0x0008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0x0009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0x000A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0x000B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0x000C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0x00FF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16" name="Google Shape;5916;p49"/>
          <p:cNvSpPr/>
          <p:nvPr/>
        </p:nvSpPr>
        <p:spPr>
          <a:xfrm>
            <a:off x="6142525" y="1816313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7" name="Google Shape;5917;p49"/>
          <p:cNvSpPr/>
          <p:nvPr/>
        </p:nvSpPr>
        <p:spPr>
          <a:xfrm>
            <a:off x="6142525" y="2026386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8" name="Google Shape;5918;p49"/>
          <p:cNvSpPr/>
          <p:nvPr/>
        </p:nvSpPr>
        <p:spPr>
          <a:xfrm>
            <a:off x="6142525" y="2236459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9" name="Google Shape;5919;p49"/>
          <p:cNvSpPr/>
          <p:nvPr/>
        </p:nvSpPr>
        <p:spPr>
          <a:xfrm>
            <a:off x="6142525" y="2446532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0" name="Google Shape;5920;p49"/>
          <p:cNvSpPr/>
          <p:nvPr/>
        </p:nvSpPr>
        <p:spPr>
          <a:xfrm>
            <a:off x="6142525" y="2656605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1" name="Google Shape;5921;p49"/>
          <p:cNvSpPr/>
          <p:nvPr/>
        </p:nvSpPr>
        <p:spPr>
          <a:xfrm>
            <a:off x="6142525" y="2866678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2" name="Google Shape;5922;p49"/>
          <p:cNvSpPr/>
          <p:nvPr/>
        </p:nvSpPr>
        <p:spPr>
          <a:xfrm>
            <a:off x="6142525" y="3076751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3" name="Google Shape;5923;p49"/>
          <p:cNvSpPr/>
          <p:nvPr/>
        </p:nvSpPr>
        <p:spPr>
          <a:xfrm>
            <a:off x="6142525" y="3286824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4" name="Google Shape;5924;p49"/>
          <p:cNvSpPr/>
          <p:nvPr/>
        </p:nvSpPr>
        <p:spPr>
          <a:xfrm>
            <a:off x="6142525" y="3496898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5" name="Google Shape;5925;p49"/>
          <p:cNvSpPr/>
          <p:nvPr/>
        </p:nvSpPr>
        <p:spPr>
          <a:xfrm>
            <a:off x="6142525" y="3706971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6" name="Google Shape;5926;p49"/>
          <p:cNvSpPr/>
          <p:nvPr/>
        </p:nvSpPr>
        <p:spPr>
          <a:xfrm>
            <a:off x="6142525" y="3917044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7" name="Google Shape;5927;p49"/>
          <p:cNvSpPr/>
          <p:nvPr/>
        </p:nvSpPr>
        <p:spPr>
          <a:xfrm>
            <a:off x="6142525" y="4127117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8" name="Google Shape;5928;p49"/>
          <p:cNvSpPr/>
          <p:nvPr/>
        </p:nvSpPr>
        <p:spPr>
          <a:xfrm>
            <a:off x="6142525" y="4337190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9" name="Google Shape;5929;p49"/>
          <p:cNvSpPr/>
          <p:nvPr/>
        </p:nvSpPr>
        <p:spPr>
          <a:xfrm>
            <a:off x="6142525" y="4547263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0" name="Google Shape;5930;p49"/>
          <p:cNvSpPr/>
          <p:nvPr/>
        </p:nvSpPr>
        <p:spPr>
          <a:xfrm>
            <a:off x="6142525" y="4757336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1" name="Google Shape;5931;p49"/>
          <p:cNvSpPr/>
          <p:nvPr/>
        </p:nvSpPr>
        <p:spPr>
          <a:xfrm>
            <a:off x="6142525" y="4967409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2" name="Google Shape;5932;p49"/>
          <p:cNvSpPr txBox="1"/>
          <p:nvPr/>
        </p:nvSpPr>
        <p:spPr>
          <a:xfrm>
            <a:off x="5436300" y="1254738"/>
            <a:ext cx="22887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Program</a:t>
            </a:r>
            <a:r>
              <a:rPr lang="en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memory</a:t>
            </a:r>
            <a:endParaRPr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36" name="Shape 5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7" name="Google Shape;5937;p50"/>
          <p:cNvSpPr txBox="1"/>
          <p:nvPr>
            <p:ph type="title"/>
          </p:nvPr>
        </p:nvSpPr>
        <p:spPr>
          <a:xfrm>
            <a:off x="415925" y="384325"/>
            <a:ext cx="8511000" cy="7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5938" name="Google Shape;5938;p50"/>
          <p:cNvSpPr/>
          <p:nvPr/>
        </p:nvSpPr>
        <p:spPr>
          <a:xfrm>
            <a:off x="1633675" y="1816325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9" name="Google Shape;5939;p50"/>
          <p:cNvSpPr/>
          <p:nvPr/>
        </p:nvSpPr>
        <p:spPr>
          <a:xfrm>
            <a:off x="1633675" y="2026398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0" name="Google Shape;5940;p50"/>
          <p:cNvSpPr/>
          <p:nvPr/>
        </p:nvSpPr>
        <p:spPr>
          <a:xfrm>
            <a:off x="1633675" y="2236471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1" name="Google Shape;5941;p50"/>
          <p:cNvSpPr/>
          <p:nvPr/>
        </p:nvSpPr>
        <p:spPr>
          <a:xfrm>
            <a:off x="1633675" y="2446544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2" name="Google Shape;5942;p50"/>
          <p:cNvSpPr/>
          <p:nvPr/>
        </p:nvSpPr>
        <p:spPr>
          <a:xfrm>
            <a:off x="1633675" y="2656618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3" name="Google Shape;5943;p50"/>
          <p:cNvSpPr/>
          <p:nvPr/>
        </p:nvSpPr>
        <p:spPr>
          <a:xfrm>
            <a:off x="1633675" y="2866691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4" name="Google Shape;5944;p50"/>
          <p:cNvSpPr/>
          <p:nvPr/>
        </p:nvSpPr>
        <p:spPr>
          <a:xfrm>
            <a:off x="1633675" y="3076764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5" name="Google Shape;5945;p50"/>
          <p:cNvSpPr/>
          <p:nvPr/>
        </p:nvSpPr>
        <p:spPr>
          <a:xfrm>
            <a:off x="1633675" y="3286837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6" name="Google Shape;5946;p50"/>
          <p:cNvSpPr/>
          <p:nvPr/>
        </p:nvSpPr>
        <p:spPr>
          <a:xfrm>
            <a:off x="1633675" y="3496910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7" name="Google Shape;5947;p50"/>
          <p:cNvSpPr/>
          <p:nvPr/>
        </p:nvSpPr>
        <p:spPr>
          <a:xfrm>
            <a:off x="1633675" y="3706983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8" name="Google Shape;5948;p50"/>
          <p:cNvSpPr/>
          <p:nvPr/>
        </p:nvSpPr>
        <p:spPr>
          <a:xfrm>
            <a:off x="1633675" y="3917056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9" name="Google Shape;5949;p50"/>
          <p:cNvSpPr/>
          <p:nvPr/>
        </p:nvSpPr>
        <p:spPr>
          <a:xfrm>
            <a:off x="1633675" y="4127129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0" name="Google Shape;5950;p50"/>
          <p:cNvSpPr/>
          <p:nvPr/>
        </p:nvSpPr>
        <p:spPr>
          <a:xfrm>
            <a:off x="1633675" y="4337203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1" name="Google Shape;5951;p50"/>
          <p:cNvSpPr/>
          <p:nvPr/>
        </p:nvSpPr>
        <p:spPr>
          <a:xfrm>
            <a:off x="1633675" y="4547276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2" name="Google Shape;5952;p50"/>
          <p:cNvSpPr/>
          <p:nvPr/>
        </p:nvSpPr>
        <p:spPr>
          <a:xfrm>
            <a:off x="1633675" y="4757349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3" name="Google Shape;5953;p50"/>
          <p:cNvSpPr/>
          <p:nvPr/>
        </p:nvSpPr>
        <p:spPr>
          <a:xfrm>
            <a:off x="1633675" y="4967422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4" name="Google Shape;5954;p50"/>
          <p:cNvSpPr txBox="1"/>
          <p:nvPr/>
        </p:nvSpPr>
        <p:spPr>
          <a:xfrm>
            <a:off x="927450" y="1254750"/>
            <a:ext cx="22887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Physical memory</a:t>
            </a:r>
            <a:endParaRPr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955" name="Google Shape;5955;p50"/>
          <p:cNvSpPr/>
          <p:nvPr/>
        </p:nvSpPr>
        <p:spPr>
          <a:xfrm>
            <a:off x="6142525" y="1816313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6" name="Google Shape;5956;p50"/>
          <p:cNvSpPr/>
          <p:nvPr/>
        </p:nvSpPr>
        <p:spPr>
          <a:xfrm>
            <a:off x="6142525" y="2026386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7" name="Google Shape;5957;p50"/>
          <p:cNvSpPr/>
          <p:nvPr/>
        </p:nvSpPr>
        <p:spPr>
          <a:xfrm>
            <a:off x="6142525" y="2236459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8" name="Google Shape;5958;p50"/>
          <p:cNvSpPr/>
          <p:nvPr/>
        </p:nvSpPr>
        <p:spPr>
          <a:xfrm>
            <a:off x="6142525" y="2446532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9" name="Google Shape;5959;p50"/>
          <p:cNvSpPr/>
          <p:nvPr/>
        </p:nvSpPr>
        <p:spPr>
          <a:xfrm>
            <a:off x="6142525" y="2656605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0" name="Google Shape;5960;p50"/>
          <p:cNvSpPr/>
          <p:nvPr/>
        </p:nvSpPr>
        <p:spPr>
          <a:xfrm>
            <a:off x="6142525" y="2866678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1" name="Google Shape;5961;p50"/>
          <p:cNvSpPr/>
          <p:nvPr/>
        </p:nvSpPr>
        <p:spPr>
          <a:xfrm>
            <a:off x="6142525" y="3076751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2" name="Google Shape;5962;p50"/>
          <p:cNvSpPr/>
          <p:nvPr/>
        </p:nvSpPr>
        <p:spPr>
          <a:xfrm>
            <a:off x="6142525" y="3286824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3" name="Google Shape;5963;p50"/>
          <p:cNvSpPr/>
          <p:nvPr/>
        </p:nvSpPr>
        <p:spPr>
          <a:xfrm>
            <a:off x="6142525" y="3496898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4" name="Google Shape;5964;p50"/>
          <p:cNvSpPr/>
          <p:nvPr/>
        </p:nvSpPr>
        <p:spPr>
          <a:xfrm>
            <a:off x="6142525" y="3706971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5" name="Google Shape;5965;p50"/>
          <p:cNvSpPr/>
          <p:nvPr/>
        </p:nvSpPr>
        <p:spPr>
          <a:xfrm>
            <a:off x="6142525" y="3917044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6" name="Google Shape;5966;p50"/>
          <p:cNvSpPr/>
          <p:nvPr/>
        </p:nvSpPr>
        <p:spPr>
          <a:xfrm>
            <a:off x="6142525" y="4127117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7" name="Google Shape;5967;p50"/>
          <p:cNvSpPr/>
          <p:nvPr/>
        </p:nvSpPr>
        <p:spPr>
          <a:xfrm>
            <a:off x="6142525" y="4337190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8" name="Google Shape;5968;p50"/>
          <p:cNvSpPr/>
          <p:nvPr/>
        </p:nvSpPr>
        <p:spPr>
          <a:xfrm>
            <a:off x="6142525" y="4547263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9" name="Google Shape;5969;p50"/>
          <p:cNvSpPr/>
          <p:nvPr/>
        </p:nvSpPr>
        <p:spPr>
          <a:xfrm>
            <a:off x="6142525" y="4757336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0" name="Google Shape;5970;p50"/>
          <p:cNvSpPr/>
          <p:nvPr/>
        </p:nvSpPr>
        <p:spPr>
          <a:xfrm>
            <a:off x="6142525" y="4967409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1" name="Google Shape;5971;p50"/>
          <p:cNvSpPr txBox="1"/>
          <p:nvPr/>
        </p:nvSpPr>
        <p:spPr>
          <a:xfrm>
            <a:off x="5436300" y="1254738"/>
            <a:ext cx="22887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Program memory</a:t>
            </a:r>
            <a:endParaRPr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972" name="Google Shape;5972;p50"/>
          <p:cNvSpPr txBox="1"/>
          <p:nvPr/>
        </p:nvSpPr>
        <p:spPr>
          <a:xfrm>
            <a:off x="676225" y="5327925"/>
            <a:ext cx="81216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Step 1: Allocate shared memory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76" name="Shape 5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7" name="Google Shape;5977;p51"/>
          <p:cNvSpPr txBox="1"/>
          <p:nvPr>
            <p:ph type="title"/>
          </p:nvPr>
        </p:nvSpPr>
        <p:spPr>
          <a:xfrm>
            <a:off x="415925" y="384325"/>
            <a:ext cx="8511000" cy="7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5978" name="Google Shape;5978;p51"/>
          <p:cNvSpPr/>
          <p:nvPr/>
        </p:nvSpPr>
        <p:spPr>
          <a:xfrm>
            <a:off x="1633675" y="1816325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9" name="Google Shape;5979;p51"/>
          <p:cNvSpPr/>
          <p:nvPr/>
        </p:nvSpPr>
        <p:spPr>
          <a:xfrm>
            <a:off x="1633675" y="2026398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0" name="Google Shape;5980;p51"/>
          <p:cNvSpPr/>
          <p:nvPr/>
        </p:nvSpPr>
        <p:spPr>
          <a:xfrm>
            <a:off x="1633675" y="2236471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1" name="Google Shape;5981;p51"/>
          <p:cNvSpPr/>
          <p:nvPr/>
        </p:nvSpPr>
        <p:spPr>
          <a:xfrm>
            <a:off x="1633675" y="2446544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2" name="Google Shape;5982;p51"/>
          <p:cNvSpPr/>
          <p:nvPr/>
        </p:nvSpPr>
        <p:spPr>
          <a:xfrm>
            <a:off x="1633675" y="2656618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3" name="Google Shape;5983;p51"/>
          <p:cNvSpPr/>
          <p:nvPr/>
        </p:nvSpPr>
        <p:spPr>
          <a:xfrm>
            <a:off x="1633675" y="2866691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4" name="Google Shape;5984;p51"/>
          <p:cNvSpPr/>
          <p:nvPr/>
        </p:nvSpPr>
        <p:spPr>
          <a:xfrm>
            <a:off x="1633675" y="3076764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5" name="Google Shape;5985;p51"/>
          <p:cNvSpPr/>
          <p:nvPr/>
        </p:nvSpPr>
        <p:spPr>
          <a:xfrm>
            <a:off x="1633675" y="3286837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6" name="Google Shape;5986;p51"/>
          <p:cNvSpPr/>
          <p:nvPr/>
        </p:nvSpPr>
        <p:spPr>
          <a:xfrm>
            <a:off x="1633675" y="3496910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7" name="Google Shape;5987;p51"/>
          <p:cNvSpPr/>
          <p:nvPr/>
        </p:nvSpPr>
        <p:spPr>
          <a:xfrm>
            <a:off x="1633675" y="3706983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8" name="Google Shape;5988;p51"/>
          <p:cNvSpPr/>
          <p:nvPr/>
        </p:nvSpPr>
        <p:spPr>
          <a:xfrm>
            <a:off x="1633675" y="3917056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9" name="Google Shape;5989;p51"/>
          <p:cNvSpPr/>
          <p:nvPr/>
        </p:nvSpPr>
        <p:spPr>
          <a:xfrm>
            <a:off x="1633675" y="4127129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0" name="Google Shape;5990;p51"/>
          <p:cNvSpPr/>
          <p:nvPr/>
        </p:nvSpPr>
        <p:spPr>
          <a:xfrm>
            <a:off x="1633675" y="4337203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1" name="Google Shape;5991;p51"/>
          <p:cNvSpPr/>
          <p:nvPr/>
        </p:nvSpPr>
        <p:spPr>
          <a:xfrm>
            <a:off x="1633675" y="4547276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2" name="Google Shape;5992;p51"/>
          <p:cNvSpPr/>
          <p:nvPr/>
        </p:nvSpPr>
        <p:spPr>
          <a:xfrm>
            <a:off x="1633675" y="4757349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3" name="Google Shape;5993;p51"/>
          <p:cNvSpPr/>
          <p:nvPr/>
        </p:nvSpPr>
        <p:spPr>
          <a:xfrm>
            <a:off x="1633675" y="4967422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4" name="Google Shape;5994;p51"/>
          <p:cNvSpPr txBox="1"/>
          <p:nvPr/>
        </p:nvSpPr>
        <p:spPr>
          <a:xfrm>
            <a:off x="927450" y="1254750"/>
            <a:ext cx="22887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Physical memory</a:t>
            </a:r>
            <a:endParaRPr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995" name="Google Shape;5995;p51"/>
          <p:cNvSpPr/>
          <p:nvPr/>
        </p:nvSpPr>
        <p:spPr>
          <a:xfrm>
            <a:off x="6142525" y="1816313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6" name="Google Shape;5996;p51"/>
          <p:cNvSpPr/>
          <p:nvPr/>
        </p:nvSpPr>
        <p:spPr>
          <a:xfrm>
            <a:off x="6142525" y="2026386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7" name="Google Shape;5997;p51"/>
          <p:cNvSpPr/>
          <p:nvPr/>
        </p:nvSpPr>
        <p:spPr>
          <a:xfrm>
            <a:off x="6142525" y="2236459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8" name="Google Shape;5998;p51"/>
          <p:cNvSpPr/>
          <p:nvPr/>
        </p:nvSpPr>
        <p:spPr>
          <a:xfrm>
            <a:off x="6142525" y="2446532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9" name="Google Shape;5999;p51"/>
          <p:cNvSpPr/>
          <p:nvPr/>
        </p:nvSpPr>
        <p:spPr>
          <a:xfrm>
            <a:off x="6142525" y="2656605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0" name="Google Shape;6000;p51"/>
          <p:cNvSpPr/>
          <p:nvPr/>
        </p:nvSpPr>
        <p:spPr>
          <a:xfrm>
            <a:off x="6142525" y="2866678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1" name="Google Shape;6001;p51"/>
          <p:cNvSpPr/>
          <p:nvPr/>
        </p:nvSpPr>
        <p:spPr>
          <a:xfrm>
            <a:off x="6142525" y="3076751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2" name="Google Shape;6002;p51"/>
          <p:cNvSpPr/>
          <p:nvPr/>
        </p:nvSpPr>
        <p:spPr>
          <a:xfrm>
            <a:off x="6142525" y="3286824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3" name="Google Shape;6003;p51"/>
          <p:cNvSpPr/>
          <p:nvPr/>
        </p:nvSpPr>
        <p:spPr>
          <a:xfrm>
            <a:off x="6142525" y="3496898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4" name="Google Shape;6004;p51"/>
          <p:cNvSpPr/>
          <p:nvPr/>
        </p:nvSpPr>
        <p:spPr>
          <a:xfrm>
            <a:off x="6142525" y="3706971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5" name="Google Shape;6005;p51"/>
          <p:cNvSpPr/>
          <p:nvPr/>
        </p:nvSpPr>
        <p:spPr>
          <a:xfrm>
            <a:off x="6142525" y="3917044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6" name="Google Shape;6006;p51"/>
          <p:cNvSpPr/>
          <p:nvPr/>
        </p:nvSpPr>
        <p:spPr>
          <a:xfrm>
            <a:off x="6142525" y="4127117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7" name="Google Shape;6007;p51"/>
          <p:cNvSpPr/>
          <p:nvPr/>
        </p:nvSpPr>
        <p:spPr>
          <a:xfrm>
            <a:off x="6142525" y="4337190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8" name="Google Shape;6008;p51"/>
          <p:cNvSpPr/>
          <p:nvPr/>
        </p:nvSpPr>
        <p:spPr>
          <a:xfrm>
            <a:off x="6142525" y="4547263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9" name="Google Shape;6009;p51"/>
          <p:cNvSpPr/>
          <p:nvPr/>
        </p:nvSpPr>
        <p:spPr>
          <a:xfrm>
            <a:off x="6142525" y="4757336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0" name="Google Shape;6010;p51"/>
          <p:cNvSpPr/>
          <p:nvPr/>
        </p:nvSpPr>
        <p:spPr>
          <a:xfrm>
            <a:off x="6142525" y="4967409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1" name="Google Shape;6011;p51"/>
          <p:cNvSpPr txBox="1"/>
          <p:nvPr/>
        </p:nvSpPr>
        <p:spPr>
          <a:xfrm>
            <a:off x="5436300" y="1254738"/>
            <a:ext cx="22887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Program memory</a:t>
            </a:r>
            <a:endParaRPr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6012" name="Google Shape;6012;p51"/>
          <p:cNvCxnSpPr>
            <a:stCxn id="6006" idx="1"/>
            <a:endCxn id="5985" idx="3"/>
          </p:cNvCxnSpPr>
          <p:nvPr/>
        </p:nvCxnSpPr>
        <p:spPr>
          <a:xfrm rot="10800000">
            <a:off x="3276025" y="3391667"/>
            <a:ext cx="2866500" cy="84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13" name="Google Shape;6013;p51"/>
          <p:cNvSpPr txBox="1"/>
          <p:nvPr/>
        </p:nvSpPr>
        <p:spPr>
          <a:xfrm>
            <a:off x="817350" y="5361875"/>
            <a:ext cx="3219900" cy="9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/dev/shm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17" name="Shape 6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8" name="Google Shape;6018;p52"/>
          <p:cNvSpPr txBox="1"/>
          <p:nvPr>
            <p:ph type="title"/>
          </p:nvPr>
        </p:nvSpPr>
        <p:spPr>
          <a:xfrm>
            <a:off x="415925" y="384325"/>
            <a:ext cx="8511000" cy="7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6019" name="Google Shape;6019;p52"/>
          <p:cNvSpPr/>
          <p:nvPr/>
        </p:nvSpPr>
        <p:spPr>
          <a:xfrm>
            <a:off x="1633675" y="1816325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0" name="Google Shape;6020;p52"/>
          <p:cNvSpPr/>
          <p:nvPr/>
        </p:nvSpPr>
        <p:spPr>
          <a:xfrm>
            <a:off x="1633675" y="2026398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1" name="Google Shape;6021;p52"/>
          <p:cNvSpPr/>
          <p:nvPr/>
        </p:nvSpPr>
        <p:spPr>
          <a:xfrm>
            <a:off x="1633675" y="2236471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2" name="Google Shape;6022;p52"/>
          <p:cNvSpPr/>
          <p:nvPr/>
        </p:nvSpPr>
        <p:spPr>
          <a:xfrm>
            <a:off x="1633675" y="2446544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3" name="Google Shape;6023;p52"/>
          <p:cNvSpPr/>
          <p:nvPr/>
        </p:nvSpPr>
        <p:spPr>
          <a:xfrm>
            <a:off x="1633675" y="2656618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4" name="Google Shape;6024;p52"/>
          <p:cNvSpPr/>
          <p:nvPr/>
        </p:nvSpPr>
        <p:spPr>
          <a:xfrm>
            <a:off x="1633675" y="2866691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5" name="Google Shape;6025;p52"/>
          <p:cNvSpPr/>
          <p:nvPr/>
        </p:nvSpPr>
        <p:spPr>
          <a:xfrm>
            <a:off x="1633675" y="3076764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6" name="Google Shape;6026;p52"/>
          <p:cNvSpPr/>
          <p:nvPr/>
        </p:nvSpPr>
        <p:spPr>
          <a:xfrm>
            <a:off x="1633675" y="3286837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7" name="Google Shape;6027;p52"/>
          <p:cNvSpPr/>
          <p:nvPr/>
        </p:nvSpPr>
        <p:spPr>
          <a:xfrm>
            <a:off x="1633675" y="3496910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8" name="Google Shape;6028;p52"/>
          <p:cNvSpPr/>
          <p:nvPr/>
        </p:nvSpPr>
        <p:spPr>
          <a:xfrm>
            <a:off x="1633675" y="3706983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9" name="Google Shape;6029;p52"/>
          <p:cNvSpPr/>
          <p:nvPr/>
        </p:nvSpPr>
        <p:spPr>
          <a:xfrm>
            <a:off x="1633675" y="3917056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0" name="Google Shape;6030;p52"/>
          <p:cNvSpPr/>
          <p:nvPr/>
        </p:nvSpPr>
        <p:spPr>
          <a:xfrm>
            <a:off x="1633675" y="4127129"/>
            <a:ext cx="1642200" cy="209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1" name="Google Shape;6031;p52"/>
          <p:cNvSpPr/>
          <p:nvPr/>
        </p:nvSpPr>
        <p:spPr>
          <a:xfrm>
            <a:off x="1633675" y="4337203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2" name="Google Shape;6032;p52"/>
          <p:cNvSpPr/>
          <p:nvPr/>
        </p:nvSpPr>
        <p:spPr>
          <a:xfrm>
            <a:off x="1633675" y="4547276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3" name="Google Shape;6033;p52"/>
          <p:cNvSpPr/>
          <p:nvPr/>
        </p:nvSpPr>
        <p:spPr>
          <a:xfrm>
            <a:off x="1633675" y="4757349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4" name="Google Shape;6034;p52"/>
          <p:cNvSpPr/>
          <p:nvPr/>
        </p:nvSpPr>
        <p:spPr>
          <a:xfrm>
            <a:off x="1633675" y="4967422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5" name="Google Shape;6035;p52"/>
          <p:cNvSpPr txBox="1"/>
          <p:nvPr/>
        </p:nvSpPr>
        <p:spPr>
          <a:xfrm>
            <a:off x="927450" y="1254750"/>
            <a:ext cx="22887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Physical memory</a:t>
            </a:r>
            <a:endParaRPr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036" name="Google Shape;6036;p52"/>
          <p:cNvSpPr/>
          <p:nvPr/>
        </p:nvSpPr>
        <p:spPr>
          <a:xfrm>
            <a:off x="6142525" y="1816313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7" name="Google Shape;6037;p52"/>
          <p:cNvSpPr/>
          <p:nvPr/>
        </p:nvSpPr>
        <p:spPr>
          <a:xfrm>
            <a:off x="6142525" y="2026386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8" name="Google Shape;6038;p52"/>
          <p:cNvSpPr/>
          <p:nvPr/>
        </p:nvSpPr>
        <p:spPr>
          <a:xfrm>
            <a:off x="6142525" y="2236459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9" name="Google Shape;6039;p52"/>
          <p:cNvSpPr/>
          <p:nvPr/>
        </p:nvSpPr>
        <p:spPr>
          <a:xfrm>
            <a:off x="6142525" y="2446532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0" name="Google Shape;6040;p52"/>
          <p:cNvSpPr/>
          <p:nvPr/>
        </p:nvSpPr>
        <p:spPr>
          <a:xfrm>
            <a:off x="6142525" y="2656605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1" name="Google Shape;6041;p52"/>
          <p:cNvSpPr/>
          <p:nvPr/>
        </p:nvSpPr>
        <p:spPr>
          <a:xfrm>
            <a:off x="6142525" y="2866678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2" name="Google Shape;6042;p52"/>
          <p:cNvSpPr/>
          <p:nvPr/>
        </p:nvSpPr>
        <p:spPr>
          <a:xfrm>
            <a:off x="6142525" y="3076751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3" name="Google Shape;6043;p52"/>
          <p:cNvSpPr/>
          <p:nvPr/>
        </p:nvSpPr>
        <p:spPr>
          <a:xfrm>
            <a:off x="6142525" y="3286824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4" name="Google Shape;6044;p52"/>
          <p:cNvSpPr/>
          <p:nvPr/>
        </p:nvSpPr>
        <p:spPr>
          <a:xfrm>
            <a:off x="6142525" y="3496898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5" name="Google Shape;6045;p52"/>
          <p:cNvSpPr/>
          <p:nvPr/>
        </p:nvSpPr>
        <p:spPr>
          <a:xfrm>
            <a:off x="6142525" y="3706971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6" name="Google Shape;6046;p52"/>
          <p:cNvSpPr/>
          <p:nvPr/>
        </p:nvSpPr>
        <p:spPr>
          <a:xfrm>
            <a:off x="6142525" y="3917044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7" name="Google Shape;6047;p52"/>
          <p:cNvSpPr/>
          <p:nvPr/>
        </p:nvSpPr>
        <p:spPr>
          <a:xfrm>
            <a:off x="6142525" y="4127117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8" name="Google Shape;6048;p52"/>
          <p:cNvSpPr/>
          <p:nvPr/>
        </p:nvSpPr>
        <p:spPr>
          <a:xfrm>
            <a:off x="6142525" y="4337190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9" name="Google Shape;6049;p52"/>
          <p:cNvSpPr/>
          <p:nvPr/>
        </p:nvSpPr>
        <p:spPr>
          <a:xfrm>
            <a:off x="6142525" y="4547263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0" name="Google Shape;6050;p52"/>
          <p:cNvSpPr/>
          <p:nvPr/>
        </p:nvSpPr>
        <p:spPr>
          <a:xfrm>
            <a:off x="6142525" y="4757336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1" name="Google Shape;6051;p52"/>
          <p:cNvSpPr/>
          <p:nvPr/>
        </p:nvSpPr>
        <p:spPr>
          <a:xfrm>
            <a:off x="6142525" y="4967409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2" name="Google Shape;6052;p52"/>
          <p:cNvSpPr txBox="1"/>
          <p:nvPr/>
        </p:nvSpPr>
        <p:spPr>
          <a:xfrm>
            <a:off x="5436300" y="1254738"/>
            <a:ext cx="22887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Program memory</a:t>
            </a:r>
            <a:endParaRPr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6053" name="Google Shape;6053;p52"/>
          <p:cNvCxnSpPr>
            <a:stCxn id="6047" idx="1"/>
            <a:endCxn id="6030" idx="3"/>
          </p:cNvCxnSpPr>
          <p:nvPr/>
        </p:nvCxnSpPr>
        <p:spPr>
          <a:xfrm rot="10800000">
            <a:off x="3276025" y="4231967"/>
            <a:ext cx="28665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54" name="Google Shape;6054;p52"/>
          <p:cNvSpPr txBox="1"/>
          <p:nvPr/>
        </p:nvSpPr>
        <p:spPr>
          <a:xfrm>
            <a:off x="4082025" y="5335625"/>
            <a:ext cx="5287500" cy="7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access via page table</a:t>
            </a:r>
            <a:endParaRPr/>
          </a:p>
        </p:txBody>
      </p:sp>
      <p:sp>
        <p:nvSpPr>
          <p:cNvPr id="6055" name="Google Shape;6055;p52"/>
          <p:cNvSpPr txBox="1"/>
          <p:nvPr/>
        </p:nvSpPr>
        <p:spPr>
          <a:xfrm>
            <a:off x="817350" y="5361875"/>
            <a:ext cx="3219900" cy="9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/dev/shm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056" name="Google Shape;6056;p52"/>
          <p:cNvCxnSpPr>
            <a:stCxn id="6030" idx="1"/>
            <a:endCxn id="6026" idx="1"/>
          </p:cNvCxnSpPr>
          <p:nvPr/>
        </p:nvCxnSpPr>
        <p:spPr>
          <a:xfrm flipH="1" rot="10800000">
            <a:off x="1633675" y="3391679"/>
            <a:ext cx="600" cy="840300"/>
          </a:xfrm>
          <a:prstGeom prst="bentConnector3">
            <a:avLst>
              <a:gd fmla="val -159295833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60" name="Shape 6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1" name="Google Shape;6061;p53"/>
          <p:cNvSpPr txBox="1"/>
          <p:nvPr>
            <p:ph type="title"/>
          </p:nvPr>
        </p:nvSpPr>
        <p:spPr>
          <a:xfrm>
            <a:off x="415925" y="384325"/>
            <a:ext cx="8511000" cy="7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tables</a:t>
            </a:r>
            <a:endParaRPr/>
          </a:p>
        </p:txBody>
      </p:sp>
      <p:sp>
        <p:nvSpPr>
          <p:cNvPr id="6062" name="Google Shape;6062;p53"/>
          <p:cNvSpPr txBox="1"/>
          <p:nvPr>
            <p:ph idx="1" type="body"/>
          </p:nvPr>
        </p:nvSpPr>
        <p:spPr>
          <a:xfrm>
            <a:off x="265500" y="1238900"/>
            <a:ext cx="8511000" cy="46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A page is a fixed length, typically 4k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>
                <a:solidFill>
                  <a:schemeClr val="dk1"/>
                </a:solidFill>
              </a:rPr>
              <a:t>The p</a:t>
            </a:r>
            <a:r>
              <a:rPr lang="en">
                <a:solidFill>
                  <a:schemeClr val="dk1"/>
                </a:solidFill>
              </a:rPr>
              <a:t>age table is 4k = 1 page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Stores the mapping between virtual and physical memory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Up to 512 entries in a page table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512x4k = 2MB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Every 2MB requires 4k page table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66" name="Shape 6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7" name="Google Shape;6067;p54"/>
          <p:cNvSpPr txBox="1"/>
          <p:nvPr>
            <p:ph type="title"/>
          </p:nvPr>
        </p:nvSpPr>
        <p:spPr>
          <a:xfrm>
            <a:off x="415925" y="384325"/>
            <a:ext cx="8511000" cy="7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6068" name="Google Shape;6068;p54"/>
          <p:cNvSpPr/>
          <p:nvPr/>
        </p:nvSpPr>
        <p:spPr>
          <a:xfrm>
            <a:off x="1633675" y="1816325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9" name="Google Shape;6069;p54"/>
          <p:cNvSpPr/>
          <p:nvPr/>
        </p:nvSpPr>
        <p:spPr>
          <a:xfrm>
            <a:off x="1633675" y="2026398"/>
            <a:ext cx="1642200" cy="209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0" name="Google Shape;6070;p54"/>
          <p:cNvSpPr/>
          <p:nvPr/>
        </p:nvSpPr>
        <p:spPr>
          <a:xfrm>
            <a:off x="1633675" y="2236471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1" name="Google Shape;6071;p54"/>
          <p:cNvSpPr/>
          <p:nvPr/>
        </p:nvSpPr>
        <p:spPr>
          <a:xfrm>
            <a:off x="1633675" y="2446544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2" name="Google Shape;6072;p54"/>
          <p:cNvSpPr/>
          <p:nvPr/>
        </p:nvSpPr>
        <p:spPr>
          <a:xfrm>
            <a:off x="1633675" y="2656618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3" name="Google Shape;6073;p54"/>
          <p:cNvSpPr/>
          <p:nvPr/>
        </p:nvSpPr>
        <p:spPr>
          <a:xfrm>
            <a:off x="1633675" y="2866691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4" name="Google Shape;6074;p54"/>
          <p:cNvSpPr/>
          <p:nvPr/>
        </p:nvSpPr>
        <p:spPr>
          <a:xfrm>
            <a:off x="1633675" y="3076764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5" name="Google Shape;6075;p54"/>
          <p:cNvSpPr/>
          <p:nvPr/>
        </p:nvSpPr>
        <p:spPr>
          <a:xfrm>
            <a:off x="1633675" y="3286837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6" name="Google Shape;6076;p54"/>
          <p:cNvSpPr/>
          <p:nvPr/>
        </p:nvSpPr>
        <p:spPr>
          <a:xfrm>
            <a:off x="1633675" y="3496910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7" name="Google Shape;6077;p54"/>
          <p:cNvSpPr/>
          <p:nvPr/>
        </p:nvSpPr>
        <p:spPr>
          <a:xfrm>
            <a:off x="1633675" y="3706983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8" name="Google Shape;6078;p54"/>
          <p:cNvSpPr/>
          <p:nvPr/>
        </p:nvSpPr>
        <p:spPr>
          <a:xfrm>
            <a:off x="1633675" y="3917056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9" name="Google Shape;6079;p54"/>
          <p:cNvSpPr/>
          <p:nvPr/>
        </p:nvSpPr>
        <p:spPr>
          <a:xfrm>
            <a:off x="1633675" y="4127129"/>
            <a:ext cx="1642200" cy="209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0" name="Google Shape;6080;p54"/>
          <p:cNvSpPr/>
          <p:nvPr/>
        </p:nvSpPr>
        <p:spPr>
          <a:xfrm>
            <a:off x="1633675" y="4337203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1" name="Google Shape;6081;p54"/>
          <p:cNvSpPr/>
          <p:nvPr/>
        </p:nvSpPr>
        <p:spPr>
          <a:xfrm>
            <a:off x="1633675" y="4547276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2" name="Google Shape;6082;p54"/>
          <p:cNvSpPr/>
          <p:nvPr/>
        </p:nvSpPr>
        <p:spPr>
          <a:xfrm>
            <a:off x="1633675" y="4757349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3" name="Google Shape;6083;p54"/>
          <p:cNvSpPr/>
          <p:nvPr/>
        </p:nvSpPr>
        <p:spPr>
          <a:xfrm>
            <a:off x="1633675" y="4967422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4" name="Google Shape;6084;p54"/>
          <p:cNvSpPr txBox="1"/>
          <p:nvPr/>
        </p:nvSpPr>
        <p:spPr>
          <a:xfrm>
            <a:off x="927450" y="1254750"/>
            <a:ext cx="22887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Physical memory</a:t>
            </a:r>
            <a:endParaRPr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085" name="Google Shape;6085;p54"/>
          <p:cNvSpPr/>
          <p:nvPr/>
        </p:nvSpPr>
        <p:spPr>
          <a:xfrm>
            <a:off x="6142525" y="1816313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6" name="Google Shape;6086;p54"/>
          <p:cNvSpPr/>
          <p:nvPr/>
        </p:nvSpPr>
        <p:spPr>
          <a:xfrm>
            <a:off x="6142525" y="2026386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7" name="Google Shape;6087;p54"/>
          <p:cNvSpPr/>
          <p:nvPr/>
        </p:nvSpPr>
        <p:spPr>
          <a:xfrm>
            <a:off x="6142525" y="2236459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8" name="Google Shape;6088;p54"/>
          <p:cNvSpPr/>
          <p:nvPr/>
        </p:nvSpPr>
        <p:spPr>
          <a:xfrm>
            <a:off x="6142525" y="2446532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9" name="Google Shape;6089;p54"/>
          <p:cNvSpPr/>
          <p:nvPr/>
        </p:nvSpPr>
        <p:spPr>
          <a:xfrm>
            <a:off x="6142525" y="2656605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0" name="Google Shape;6090;p54"/>
          <p:cNvSpPr/>
          <p:nvPr/>
        </p:nvSpPr>
        <p:spPr>
          <a:xfrm>
            <a:off x="6142525" y="2866678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1" name="Google Shape;6091;p54"/>
          <p:cNvSpPr/>
          <p:nvPr/>
        </p:nvSpPr>
        <p:spPr>
          <a:xfrm>
            <a:off x="6142525" y="3076751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2" name="Google Shape;6092;p54"/>
          <p:cNvSpPr/>
          <p:nvPr/>
        </p:nvSpPr>
        <p:spPr>
          <a:xfrm>
            <a:off x="6142525" y="3286824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3" name="Google Shape;6093;p54"/>
          <p:cNvSpPr/>
          <p:nvPr/>
        </p:nvSpPr>
        <p:spPr>
          <a:xfrm>
            <a:off x="6142525" y="3496898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4" name="Google Shape;6094;p54"/>
          <p:cNvSpPr/>
          <p:nvPr/>
        </p:nvSpPr>
        <p:spPr>
          <a:xfrm>
            <a:off x="6142525" y="3706971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5" name="Google Shape;6095;p54"/>
          <p:cNvSpPr/>
          <p:nvPr/>
        </p:nvSpPr>
        <p:spPr>
          <a:xfrm>
            <a:off x="6142525" y="3917044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6" name="Google Shape;6096;p54"/>
          <p:cNvSpPr/>
          <p:nvPr/>
        </p:nvSpPr>
        <p:spPr>
          <a:xfrm>
            <a:off x="6142525" y="4127117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7" name="Google Shape;6097;p54"/>
          <p:cNvSpPr/>
          <p:nvPr/>
        </p:nvSpPr>
        <p:spPr>
          <a:xfrm>
            <a:off x="6142525" y="4337190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8" name="Google Shape;6098;p54"/>
          <p:cNvSpPr/>
          <p:nvPr/>
        </p:nvSpPr>
        <p:spPr>
          <a:xfrm>
            <a:off x="6142525" y="4547263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9" name="Google Shape;6099;p54"/>
          <p:cNvSpPr/>
          <p:nvPr/>
        </p:nvSpPr>
        <p:spPr>
          <a:xfrm>
            <a:off x="6142525" y="4757336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0" name="Google Shape;6100;p54"/>
          <p:cNvSpPr/>
          <p:nvPr/>
        </p:nvSpPr>
        <p:spPr>
          <a:xfrm>
            <a:off x="6142525" y="4967409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1" name="Google Shape;6101;p54"/>
          <p:cNvSpPr txBox="1"/>
          <p:nvPr/>
        </p:nvSpPr>
        <p:spPr>
          <a:xfrm>
            <a:off x="5436300" y="1254738"/>
            <a:ext cx="22887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Program memory</a:t>
            </a:r>
            <a:endParaRPr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6102" name="Google Shape;6102;p54"/>
          <p:cNvCxnSpPr>
            <a:stCxn id="6096" idx="1"/>
            <a:endCxn id="6079" idx="3"/>
          </p:cNvCxnSpPr>
          <p:nvPr/>
        </p:nvCxnSpPr>
        <p:spPr>
          <a:xfrm rot="10800000">
            <a:off x="3276025" y="4231967"/>
            <a:ext cx="28665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03" name="Google Shape;6103;p54"/>
          <p:cNvCxnSpPr>
            <a:stCxn id="6079" idx="1"/>
            <a:endCxn id="6075" idx="1"/>
          </p:cNvCxnSpPr>
          <p:nvPr/>
        </p:nvCxnSpPr>
        <p:spPr>
          <a:xfrm flipH="1" rot="10800000">
            <a:off x="1633675" y="3391679"/>
            <a:ext cx="600" cy="840300"/>
          </a:xfrm>
          <a:prstGeom prst="bentConnector3">
            <a:avLst>
              <a:gd fmla="val -159295833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04" name="Google Shape;6104;p54"/>
          <p:cNvCxnSpPr>
            <a:stCxn id="6092" idx="1"/>
            <a:endCxn id="6069" idx="3"/>
          </p:cNvCxnSpPr>
          <p:nvPr/>
        </p:nvCxnSpPr>
        <p:spPr>
          <a:xfrm rot="10800000">
            <a:off x="3276025" y="2131374"/>
            <a:ext cx="2866500" cy="126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05" name="Google Shape;6105;p54"/>
          <p:cNvCxnSpPr>
            <a:stCxn id="6069" idx="1"/>
            <a:endCxn id="6075" idx="1"/>
          </p:cNvCxnSpPr>
          <p:nvPr/>
        </p:nvCxnSpPr>
        <p:spPr>
          <a:xfrm>
            <a:off x="1633675" y="2131248"/>
            <a:ext cx="600" cy="1260300"/>
          </a:xfrm>
          <a:prstGeom prst="bentConnector3">
            <a:avLst>
              <a:gd fmla="val -159575000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06" name="Google Shape;6106;p54"/>
          <p:cNvSpPr txBox="1"/>
          <p:nvPr/>
        </p:nvSpPr>
        <p:spPr>
          <a:xfrm>
            <a:off x="676225" y="5327925"/>
            <a:ext cx="81216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Step 2: mmap the shared file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10" name="Shape 6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1" name="Google Shape;6111;p55"/>
          <p:cNvSpPr txBox="1"/>
          <p:nvPr>
            <p:ph type="title"/>
          </p:nvPr>
        </p:nvSpPr>
        <p:spPr>
          <a:xfrm>
            <a:off x="415925" y="384325"/>
            <a:ext cx="8511000" cy="7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6112" name="Google Shape;6112;p55"/>
          <p:cNvSpPr/>
          <p:nvPr/>
        </p:nvSpPr>
        <p:spPr>
          <a:xfrm>
            <a:off x="1633675" y="1816325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3" name="Google Shape;6113;p55"/>
          <p:cNvSpPr/>
          <p:nvPr/>
        </p:nvSpPr>
        <p:spPr>
          <a:xfrm>
            <a:off x="1633675" y="2026398"/>
            <a:ext cx="1642200" cy="209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4" name="Google Shape;6114;p55"/>
          <p:cNvSpPr/>
          <p:nvPr/>
        </p:nvSpPr>
        <p:spPr>
          <a:xfrm>
            <a:off x="1633675" y="2236471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5" name="Google Shape;6115;p55"/>
          <p:cNvSpPr/>
          <p:nvPr/>
        </p:nvSpPr>
        <p:spPr>
          <a:xfrm>
            <a:off x="1633675" y="2446544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6" name="Google Shape;6116;p55"/>
          <p:cNvSpPr/>
          <p:nvPr/>
        </p:nvSpPr>
        <p:spPr>
          <a:xfrm>
            <a:off x="1633675" y="2656618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7" name="Google Shape;6117;p55"/>
          <p:cNvSpPr/>
          <p:nvPr/>
        </p:nvSpPr>
        <p:spPr>
          <a:xfrm>
            <a:off x="1633675" y="2866691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8" name="Google Shape;6118;p55"/>
          <p:cNvSpPr/>
          <p:nvPr/>
        </p:nvSpPr>
        <p:spPr>
          <a:xfrm>
            <a:off x="1633675" y="3076764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9" name="Google Shape;6119;p55"/>
          <p:cNvSpPr/>
          <p:nvPr/>
        </p:nvSpPr>
        <p:spPr>
          <a:xfrm>
            <a:off x="1633675" y="3286837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0" name="Google Shape;6120;p55"/>
          <p:cNvSpPr/>
          <p:nvPr/>
        </p:nvSpPr>
        <p:spPr>
          <a:xfrm>
            <a:off x="1633675" y="3496910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1" name="Google Shape;6121;p55"/>
          <p:cNvSpPr/>
          <p:nvPr/>
        </p:nvSpPr>
        <p:spPr>
          <a:xfrm>
            <a:off x="1633675" y="3706983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2" name="Google Shape;6122;p55"/>
          <p:cNvSpPr/>
          <p:nvPr/>
        </p:nvSpPr>
        <p:spPr>
          <a:xfrm>
            <a:off x="1633675" y="3917056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3" name="Google Shape;6123;p55"/>
          <p:cNvSpPr/>
          <p:nvPr/>
        </p:nvSpPr>
        <p:spPr>
          <a:xfrm>
            <a:off x="1633675" y="4127129"/>
            <a:ext cx="1642200" cy="209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4" name="Google Shape;6124;p55"/>
          <p:cNvSpPr/>
          <p:nvPr/>
        </p:nvSpPr>
        <p:spPr>
          <a:xfrm>
            <a:off x="1633675" y="4337203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5" name="Google Shape;6125;p55"/>
          <p:cNvSpPr/>
          <p:nvPr/>
        </p:nvSpPr>
        <p:spPr>
          <a:xfrm>
            <a:off x="1633675" y="4547276"/>
            <a:ext cx="1642200" cy="209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6" name="Google Shape;6126;p55"/>
          <p:cNvSpPr/>
          <p:nvPr/>
        </p:nvSpPr>
        <p:spPr>
          <a:xfrm>
            <a:off x="1633675" y="4757349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7" name="Google Shape;6127;p55"/>
          <p:cNvSpPr/>
          <p:nvPr/>
        </p:nvSpPr>
        <p:spPr>
          <a:xfrm>
            <a:off x="1633675" y="4967422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8" name="Google Shape;6128;p55"/>
          <p:cNvSpPr txBox="1"/>
          <p:nvPr/>
        </p:nvSpPr>
        <p:spPr>
          <a:xfrm>
            <a:off x="927450" y="1254750"/>
            <a:ext cx="22887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Physical memory</a:t>
            </a:r>
            <a:endParaRPr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129" name="Google Shape;6129;p55"/>
          <p:cNvSpPr/>
          <p:nvPr/>
        </p:nvSpPr>
        <p:spPr>
          <a:xfrm>
            <a:off x="6142525" y="1816313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0" name="Google Shape;6130;p55"/>
          <p:cNvSpPr/>
          <p:nvPr/>
        </p:nvSpPr>
        <p:spPr>
          <a:xfrm>
            <a:off x="6142525" y="2026386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1" name="Google Shape;6131;p55"/>
          <p:cNvSpPr/>
          <p:nvPr/>
        </p:nvSpPr>
        <p:spPr>
          <a:xfrm>
            <a:off x="6142525" y="2236459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2" name="Google Shape;6132;p55"/>
          <p:cNvSpPr/>
          <p:nvPr/>
        </p:nvSpPr>
        <p:spPr>
          <a:xfrm>
            <a:off x="6142525" y="2446532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3" name="Google Shape;6133;p55"/>
          <p:cNvSpPr/>
          <p:nvPr/>
        </p:nvSpPr>
        <p:spPr>
          <a:xfrm>
            <a:off x="6142525" y="2656605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4" name="Google Shape;6134;p55"/>
          <p:cNvSpPr/>
          <p:nvPr/>
        </p:nvSpPr>
        <p:spPr>
          <a:xfrm>
            <a:off x="6142525" y="2866678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5" name="Google Shape;6135;p55"/>
          <p:cNvSpPr/>
          <p:nvPr/>
        </p:nvSpPr>
        <p:spPr>
          <a:xfrm>
            <a:off x="6142525" y="3076751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6" name="Google Shape;6136;p55"/>
          <p:cNvSpPr/>
          <p:nvPr/>
        </p:nvSpPr>
        <p:spPr>
          <a:xfrm>
            <a:off x="6142525" y="3286824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7" name="Google Shape;6137;p55"/>
          <p:cNvSpPr/>
          <p:nvPr/>
        </p:nvSpPr>
        <p:spPr>
          <a:xfrm>
            <a:off x="6142525" y="3496898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8" name="Google Shape;6138;p55"/>
          <p:cNvSpPr/>
          <p:nvPr/>
        </p:nvSpPr>
        <p:spPr>
          <a:xfrm>
            <a:off x="6142525" y="3706971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9" name="Google Shape;6139;p55"/>
          <p:cNvSpPr/>
          <p:nvPr/>
        </p:nvSpPr>
        <p:spPr>
          <a:xfrm>
            <a:off x="6142525" y="3917044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0" name="Google Shape;6140;p55"/>
          <p:cNvSpPr/>
          <p:nvPr/>
        </p:nvSpPr>
        <p:spPr>
          <a:xfrm>
            <a:off x="6142525" y="4127117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1" name="Google Shape;6141;p55"/>
          <p:cNvSpPr/>
          <p:nvPr/>
        </p:nvSpPr>
        <p:spPr>
          <a:xfrm>
            <a:off x="6142525" y="4337190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2" name="Google Shape;6142;p55"/>
          <p:cNvSpPr/>
          <p:nvPr/>
        </p:nvSpPr>
        <p:spPr>
          <a:xfrm>
            <a:off x="6142525" y="4547263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3" name="Google Shape;6143;p55"/>
          <p:cNvSpPr/>
          <p:nvPr/>
        </p:nvSpPr>
        <p:spPr>
          <a:xfrm>
            <a:off x="6142525" y="4757336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4" name="Google Shape;6144;p55"/>
          <p:cNvSpPr/>
          <p:nvPr/>
        </p:nvSpPr>
        <p:spPr>
          <a:xfrm>
            <a:off x="6142525" y="4967409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5" name="Google Shape;6145;p55"/>
          <p:cNvSpPr txBox="1"/>
          <p:nvPr/>
        </p:nvSpPr>
        <p:spPr>
          <a:xfrm>
            <a:off x="5436300" y="1254738"/>
            <a:ext cx="22887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Program memory</a:t>
            </a:r>
            <a:endParaRPr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6146" name="Google Shape;6146;p55"/>
          <p:cNvCxnSpPr>
            <a:stCxn id="6140" idx="1"/>
            <a:endCxn id="6123" idx="3"/>
          </p:cNvCxnSpPr>
          <p:nvPr/>
        </p:nvCxnSpPr>
        <p:spPr>
          <a:xfrm rot="10800000">
            <a:off x="3276025" y="4231967"/>
            <a:ext cx="28665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47" name="Google Shape;6147;p55"/>
          <p:cNvCxnSpPr>
            <a:stCxn id="6123" idx="1"/>
            <a:endCxn id="6119" idx="1"/>
          </p:cNvCxnSpPr>
          <p:nvPr/>
        </p:nvCxnSpPr>
        <p:spPr>
          <a:xfrm flipH="1" rot="10800000">
            <a:off x="1633675" y="3391679"/>
            <a:ext cx="600" cy="840300"/>
          </a:xfrm>
          <a:prstGeom prst="bentConnector3">
            <a:avLst>
              <a:gd fmla="val -159295833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48" name="Google Shape;6148;p55"/>
          <p:cNvCxnSpPr>
            <a:stCxn id="6136" idx="1"/>
            <a:endCxn id="6113" idx="3"/>
          </p:cNvCxnSpPr>
          <p:nvPr/>
        </p:nvCxnSpPr>
        <p:spPr>
          <a:xfrm rot="10800000">
            <a:off x="3276025" y="2131374"/>
            <a:ext cx="2866500" cy="126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49" name="Google Shape;6149;p55"/>
          <p:cNvCxnSpPr>
            <a:stCxn id="6113" idx="1"/>
            <a:endCxn id="6119" idx="1"/>
          </p:cNvCxnSpPr>
          <p:nvPr/>
        </p:nvCxnSpPr>
        <p:spPr>
          <a:xfrm>
            <a:off x="1633675" y="2131248"/>
            <a:ext cx="600" cy="1260300"/>
          </a:xfrm>
          <a:prstGeom prst="bentConnector3">
            <a:avLst>
              <a:gd fmla="val -72679167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50" name="Google Shape;6150;p55"/>
          <p:cNvCxnSpPr>
            <a:stCxn id="6143" idx="1"/>
            <a:endCxn id="6125" idx="3"/>
          </p:cNvCxnSpPr>
          <p:nvPr/>
        </p:nvCxnSpPr>
        <p:spPr>
          <a:xfrm rot="10800000">
            <a:off x="3276025" y="4652186"/>
            <a:ext cx="2866500" cy="210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51" name="Google Shape;6151;p55"/>
          <p:cNvCxnSpPr>
            <a:stCxn id="6125" idx="1"/>
            <a:endCxn id="6119" idx="1"/>
          </p:cNvCxnSpPr>
          <p:nvPr/>
        </p:nvCxnSpPr>
        <p:spPr>
          <a:xfrm flipH="1" rot="10800000">
            <a:off x="1633675" y="3391826"/>
            <a:ext cx="600" cy="1260300"/>
          </a:xfrm>
          <a:prstGeom prst="bentConnector3">
            <a:avLst>
              <a:gd fmla="val -112220833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55" name="Shape 6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6" name="Google Shape;6156;p56"/>
          <p:cNvSpPr txBox="1"/>
          <p:nvPr>
            <p:ph type="title"/>
          </p:nvPr>
        </p:nvSpPr>
        <p:spPr>
          <a:xfrm>
            <a:off x="415925" y="384325"/>
            <a:ext cx="8511000" cy="7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6157" name="Google Shape;6157;p56"/>
          <p:cNvSpPr/>
          <p:nvPr/>
        </p:nvSpPr>
        <p:spPr>
          <a:xfrm>
            <a:off x="1633675" y="1816325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8" name="Google Shape;6158;p56"/>
          <p:cNvSpPr/>
          <p:nvPr/>
        </p:nvSpPr>
        <p:spPr>
          <a:xfrm>
            <a:off x="1633675" y="2026398"/>
            <a:ext cx="1642200" cy="209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9" name="Google Shape;6159;p56"/>
          <p:cNvSpPr/>
          <p:nvPr/>
        </p:nvSpPr>
        <p:spPr>
          <a:xfrm>
            <a:off x="1633675" y="2236471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0" name="Google Shape;6160;p56"/>
          <p:cNvSpPr/>
          <p:nvPr/>
        </p:nvSpPr>
        <p:spPr>
          <a:xfrm>
            <a:off x="1633675" y="2446544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1" name="Google Shape;6161;p56"/>
          <p:cNvSpPr/>
          <p:nvPr/>
        </p:nvSpPr>
        <p:spPr>
          <a:xfrm>
            <a:off x="1633675" y="2656618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2" name="Google Shape;6162;p56"/>
          <p:cNvSpPr/>
          <p:nvPr/>
        </p:nvSpPr>
        <p:spPr>
          <a:xfrm>
            <a:off x="1633675" y="2866691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3" name="Google Shape;6163;p56"/>
          <p:cNvSpPr/>
          <p:nvPr/>
        </p:nvSpPr>
        <p:spPr>
          <a:xfrm>
            <a:off x="1633675" y="3076764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4" name="Google Shape;6164;p56"/>
          <p:cNvSpPr/>
          <p:nvPr/>
        </p:nvSpPr>
        <p:spPr>
          <a:xfrm>
            <a:off x="1633675" y="3286837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5" name="Google Shape;6165;p56"/>
          <p:cNvSpPr/>
          <p:nvPr/>
        </p:nvSpPr>
        <p:spPr>
          <a:xfrm>
            <a:off x="1633675" y="3496910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6" name="Google Shape;6166;p56"/>
          <p:cNvSpPr/>
          <p:nvPr/>
        </p:nvSpPr>
        <p:spPr>
          <a:xfrm>
            <a:off x="1633675" y="3706983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7" name="Google Shape;6167;p56"/>
          <p:cNvSpPr/>
          <p:nvPr/>
        </p:nvSpPr>
        <p:spPr>
          <a:xfrm>
            <a:off x="1633675" y="3917056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8" name="Google Shape;6168;p56"/>
          <p:cNvSpPr/>
          <p:nvPr/>
        </p:nvSpPr>
        <p:spPr>
          <a:xfrm>
            <a:off x="1633675" y="4127129"/>
            <a:ext cx="1642200" cy="209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9" name="Google Shape;6169;p56"/>
          <p:cNvSpPr/>
          <p:nvPr/>
        </p:nvSpPr>
        <p:spPr>
          <a:xfrm>
            <a:off x="1633675" y="4337203"/>
            <a:ext cx="1642200" cy="209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0" name="Google Shape;6170;p56"/>
          <p:cNvSpPr/>
          <p:nvPr/>
        </p:nvSpPr>
        <p:spPr>
          <a:xfrm>
            <a:off x="1633675" y="4547276"/>
            <a:ext cx="1642200" cy="209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1" name="Google Shape;6171;p56"/>
          <p:cNvSpPr/>
          <p:nvPr/>
        </p:nvSpPr>
        <p:spPr>
          <a:xfrm>
            <a:off x="1633675" y="4757349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2" name="Google Shape;6172;p56"/>
          <p:cNvSpPr/>
          <p:nvPr/>
        </p:nvSpPr>
        <p:spPr>
          <a:xfrm>
            <a:off x="1633675" y="4967422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3" name="Google Shape;6173;p56"/>
          <p:cNvSpPr txBox="1"/>
          <p:nvPr/>
        </p:nvSpPr>
        <p:spPr>
          <a:xfrm>
            <a:off x="927450" y="1254750"/>
            <a:ext cx="22887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Physical memory</a:t>
            </a:r>
            <a:endParaRPr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174" name="Google Shape;6174;p56"/>
          <p:cNvSpPr/>
          <p:nvPr/>
        </p:nvSpPr>
        <p:spPr>
          <a:xfrm>
            <a:off x="6142525" y="1816313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5" name="Google Shape;6175;p56"/>
          <p:cNvSpPr/>
          <p:nvPr/>
        </p:nvSpPr>
        <p:spPr>
          <a:xfrm>
            <a:off x="6142525" y="2026386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6" name="Google Shape;6176;p56"/>
          <p:cNvSpPr/>
          <p:nvPr/>
        </p:nvSpPr>
        <p:spPr>
          <a:xfrm>
            <a:off x="6142525" y="2236459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7" name="Google Shape;6177;p56"/>
          <p:cNvSpPr/>
          <p:nvPr/>
        </p:nvSpPr>
        <p:spPr>
          <a:xfrm>
            <a:off x="6142525" y="2446532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8" name="Google Shape;6178;p56"/>
          <p:cNvSpPr/>
          <p:nvPr/>
        </p:nvSpPr>
        <p:spPr>
          <a:xfrm>
            <a:off x="6142525" y="2656605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9" name="Google Shape;6179;p56"/>
          <p:cNvSpPr/>
          <p:nvPr/>
        </p:nvSpPr>
        <p:spPr>
          <a:xfrm>
            <a:off x="6142525" y="2866678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0" name="Google Shape;6180;p56"/>
          <p:cNvSpPr/>
          <p:nvPr/>
        </p:nvSpPr>
        <p:spPr>
          <a:xfrm>
            <a:off x="6142525" y="3076751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1" name="Google Shape;6181;p56"/>
          <p:cNvSpPr/>
          <p:nvPr/>
        </p:nvSpPr>
        <p:spPr>
          <a:xfrm>
            <a:off x="6142525" y="3286824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2" name="Google Shape;6182;p56"/>
          <p:cNvSpPr/>
          <p:nvPr/>
        </p:nvSpPr>
        <p:spPr>
          <a:xfrm>
            <a:off x="6142525" y="3496898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3" name="Google Shape;6183;p56"/>
          <p:cNvSpPr/>
          <p:nvPr/>
        </p:nvSpPr>
        <p:spPr>
          <a:xfrm>
            <a:off x="6142525" y="3706971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4" name="Google Shape;6184;p56"/>
          <p:cNvSpPr/>
          <p:nvPr/>
        </p:nvSpPr>
        <p:spPr>
          <a:xfrm>
            <a:off x="6142525" y="3917044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5" name="Google Shape;6185;p56"/>
          <p:cNvSpPr/>
          <p:nvPr/>
        </p:nvSpPr>
        <p:spPr>
          <a:xfrm>
            <a:off x="6142525" y="4127117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6" name="Google Shape;6186;p56"/>
          <p:cNvSpPr/>
          <p:nvPr/>
        </p:nvSpPr>
        <p:spPr>
          <a:xfrm>
            <a:off x="6142525" y="4337190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7" name="Google Shape;6187;p56"/>
          <p:cNvSpPr/>
          <p:nvPr/>
        </p:nvSpPr>
        <p:spPr>
          <a:xfrm>
            <a:off x="6142525" y="4547263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8" name="Google Shape;6188;p56"/>
          <p:cNvSpPr/>
          <p:nvPr/>
        </p:nvSpPr>
        <p:spPr>
          <a:xfrm>
            <a:off x="6142525" y="4757336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9" name="Google Shape;6189;p56"/>
          <p:cNvSpPr/>
          <p:nvPr/>
        </p:nvSpPr>
        <p:spPr>
          <a:xfrm>
            <a:off x="6142525" y="4967409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0" name="Google Shape;6190;p56"/>
          <p:cNvSpPr txBox="1"/>
          <p:nvPr/>
        </p:nvSpPr>
        <p:spPr>
          <a:xfrm>
            <a:off x="5436300" y="1254738"/>
            <a:ext cx="22887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Program memory</a:t>
            </a:r>
            <a:endParaRPr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6191" name="Google Shape;6191;p56"/>
          <p:cNvCxnSpPr>
            <a:stCxn id="6185" idx="1"/>
            <a:endCxn id="6168" idx="3"/>
          </p:cNvCxnSpPr>
          <p:nvPr/>
        </p:nvCxnSpPr>
        <p:spPr>
          <a:xfrm rot="10800000">
            <a:off x="3276025" y="4231967"/>
            <a:ext cx="28665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92" name="Google Shape;6192;p56"/>
          <p:cNvCxnSpPr>
            <a:stCxn id="6168" idx="1"/>
            <a:endCxn id="6164" idx="1"/>
          </p:cNvCxnSpPr>
          <p:nvPr/>
        </p:nvCxnSpPr>
        <p:spPr>
          <a:xfrm flipH="1" rot="10800000">
            <a:off x="1633675" y="3391679"/>
            <a:ext cx="600" cy="840300"/>
          </a:xfrm>
          <a:prstGeom prst="bentConnector3">
            <a:avLst>
              <a:gd fmla="val -159295833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93" name="Google Shape;6193;p56"/>
          <p:cNvCxnSpPr>
            <a:stCxn id="6181" idx="1"/>
            <a:endCxn id="6158" idx="3"/>
          </p:cNvCxnSpPr>
          <p:nvPr/>
        </p:nvCxnSpPr>
        <p:spPr>
          <a:xfrm rot="10800000">
            <a:off x="3276025" y="2131374"/>
            <a:ext cx="2866500" cy="126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94" name="Google Shape;6194;p56"/>
          <p:cNvCxnSpPr>
            <a:stCxn id="6158" idx="1"/>
            <a:endCxn id="6164" idx="1"/>
          </p:cNvCxnSpPr>
          <p:nvPr/>
        </p:nvCxnSpPr>
        <p:spPr>
          <a:xfrm>
            <a:off x="1633675" y="2131248"/>
            <a:ext cx="600" cy="1260300"/>
          </a:xfrm>
          <a:prstGeom prst="bentConnector3">
            <a:avLst>
              <a:gd fmla="val -72679167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95" name="Google Shape;6195;p56"/>
          <p:cNvCxnSpPr>
            <a:stCxn id="6188" idx="1"/>
            <a:endCxn id="6170" idx="3"/>
          </p:cNvCxnSpPr>
          <p:nvPr/>
        </p:nvCxnSpPr>
        <p:spPr>
          <a:xfrm rot="10800000">
            <a:off x="3276025" y="4652186"/>
            <a:ext cx="2866500" cy="210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96" name="Google Shape;6196;p56"/>
          <p:cNvCxnSpPr>
            <a:stCxn id="6170" idx="1"/>
            <a:endCxn id="6164" idx="1"/>
          </p:cNvCxnSpPr>
          <p:nvPr/>
        </p:nvCxnSpPr>
        <p:spPr>
          <a:xfrm flipH="1" rot="10800000">
            <a:off x="1633675" y="3391826"/>
            <a:ext cx="600" cy="1260300"/>
          </a:xfrm>
          <a:prstGeom prst="bentConnector3">
            <a:avLst>
              <a:gd fmla="val -112220833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97" name="Google Shape;6197;p56"/>
          <p:cNvCxnSpPr>
            <a:stCxn id="6178" idx="1"/>
            <a:endCxn id="6169" idx="3"/>
          </p:cNvCxnSpPr>
          <p:nvPr/>
        </p:nvCxnSpPr>
        <p:spPr>
          <a:xfrm flipH="1">
            <a:off x="3276025" y="2761455"/>
            <a:ext cx="2866500" cy="1680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98" name="Google Shape;6198;p56"/>
          <p:cNvCxnSpPr>
            <a:stCxn id="6169" idx="1"/>
            <a:endCxn id="6164" idx="1"/>
          </p:cNvCxnSpPr>
          <p:nvPr/>
        </p:nvCxnSpPr>
        <p:spPr>
          <a:xfrm flipH="1" rot="10800000">
            <a:off x="1633675" y="3391753"/>
            <a:ext cx="600" cy="1050300"/>
          </a:xfrm>
          <a:prstGeom prst="bentConnector3">
            <a:avLst>
              <a:gd fmla="val -61379167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02" name="Shape 6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3" name="Google Shape;6203;p57"/>
          <p:cNvSpPr txBox="1"/>
          <p:nvPr>
            <p:ph type="title"/>
          </p:nvPr>
        </p:nvSpPr>
        <p:spPr>
          <a:xfrm>
            <a:off x="415925" y="384325"/>
            <a:ext cx="8511000" cy="7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6204" name="Google Shape;6204;p57"/>
          <p:cNvSpPr/>
          <p:nvPr/>
        </p:nvSpPr>
        <p:spPr>
          <a:xfrm>
            <a:off x="1633675" y="1816325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5" name="Google Shape;6205;p57"/>
          <p:cNvSpPr/>
          <p:nvPr/>
        </p:nvSpPr>
        <p:spPr>
          <a:xfrm>
            <a:off x="1633675" y="2026398"/>
            <a:ext cx="1642200" cy="209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6" name="Google Shape;6206;p57"/>
          <p:cNvSpPr/>
          <p:nvPr/>
        </p:nvSpPr>
        <p:spPr>
          <a:xfrm>
            <a:off x="1633675" y="2236471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7" name="Google Shape;6207;p57"/>
          <p:cNvSpPr/>
          <p:nvPr/>
        </p:nvSpPr>
        <p:spPr>
          <a:xfrm>
            <a:off x="1633675" y="2446544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8" name="Google Shape;6208;p57"/>
          <p:cNvSpPr/>
          <p:nvPr/>
        </p:nvSpPr>
        <p:spPr>
          <a:xfrm>
            <a:off x="1633675" y="2656618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9" name="Google Shape;6209;p57"/>
          <p:cNvSpPr/>
          <p:nvPr/>
        </p:nvSpPr>
        <p:spPr>
          <a:xfrm>
            <a:off x="1633675" y="2866691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0" name="Google Shape;6210;p57"/>
          <p:cNvSpPr/>
          <p:nvPr/>
        </p:nvSpPr>
        <p:spPr>
          <a:xfrm>
            <a:off x="1633675" y="3076764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1" name="Google Shape;6211;p57"/>
          <p:cNvSpPr/>
          <p:nvPr/>
        </p:nvSpPr>
        <p:spPr>
          <a:xfrm>
            <a:off x="1633675" y="3286837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2" name="Google Shape;6212;p57"/>
          <p:cNvSpPr/>
          <p:nvPr/>
        </p:nvSpPr>
        <p:spPr>
          <a:xfrm>
            <a:off x="1633675" y="3496910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3" name="Google Shape;6213;p57"/>
          <p:cNvSpPr/>
          <p:nvPr/>
        </p:nvSpPr>
        <p:spPr>
          <a:xfrm>
            <a:off x="1633675" y="3706983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4" name="Google Shape;6214;p57"/>
          <p:cNvSpPr/>
          <p:nvPr/>
        </p:nvSpPr>
        <p:spPr>
          <a:xfrm>
            <a:off x="1633675" y="3917056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5" name="Google Shape;6215;p57"/>
          <p:cNvSpPr/>
          <p:nvPr/>
        </p:nvSpPr>
        <p:spPr>
          <a:xfrm>
            <a:off x="1633675" y="4127129"/>
            <a:ext cx="1642200" cy="209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6" name="Google Shape;6216;p57"/>
          <p:cNvSpPr/>
          <p:nvPr/>
        </p:nvSpPr>
        <p:spPr>
          <a:xfrm>
            <a:off x="1633675" y="4337203"/>
            <a:ext cx="1642200" cy="209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7" name="Google Shape;6217;p57"/>
          <p:cNvSpPr/>
          <p:nvPr/>
        </p:nvSpPr>
        <p:spPr>
          <a:xfrm>
            <a:off x="1633675" y="4547276"/>
            <a:ext cx="1642200" cy="209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8" name="Google Shape;6218;p57"/>
          <p:cNvSpPr/>
          <p:nvPr/>
        </p:nvSpPr>
        <p:spPr>
          <a:xfrm>
            <a:off x="1633675" y="4757349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9" name="Google Shape;6219;p57"/>
          <p:cNvSpPr/>
          <p:nvPr/>
        </p:nvSpPr>
        <p:spPr>
          <a:xfrm>
            <a:off x="1633675" y="4967422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0" name="Google Shape;6220;p57"/>
          <p:cNvSpPr txBox="1"/>
          <p:nvPr/>
        </p:nvSpPr>
        <p:spPr>
          <a:xfrm>
            <a:off x="927450" y="1254750"/>
            <a:ext cx="22887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Physical memory</a:t>
            </a:r>
            <a:endParaRPr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221" name="Google Shape;6221;p57"/>
          <p:cNvSpPr/>
          <p:nvPr/>
        </p:nvSpPr>
        <p:spPr>
          <a:xfrm>
            <a:off x="6142525" y="1816313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2" name="Google Shape;6222;p57"/>
          <p:cNvSpPr/>
          <p:nvPr/>
        </p:nvSpPr>
        <p:spPr>
          <a:xfrm>
            <a:off x="6142525" y="2026386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3" name="Google Shape;6223;p57"/>
          <p:cNvSpPr/>
          <p:nvPr/>
        </p:nvSpPr>
        <p:spPr>
          <a:xfrm>
            <a:off x="6142525" y="2236459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4" name="Google Shape;6224;p57"/>
          <p:cNvSpPr/>
          <p:nvPr/>
        </p:nvSpPr>
        <p:spPr>
          <a:xfrm>
            <a:off x="6142525" y="2446532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5" name="Google Shape;6225;p57"/>
          <p:cNvSpPr/>
          <p:nvPr/>
        </p:nvSpPr>
        <p:spPr>
          <a:xfrm>
            <a:off x="6142525" y="2656605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6" name="Google Shape;6226;p57"/>
          <p:cNvSpPr/>
          <p:nvPr/>
        </p:nvSpPr>
        <p:spPr>
          <a:xfrm>
            <a:off x="6142525" y="2866678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7" name="Google Shape;6227;p57"/>
          <p:cNvSpPr/>
          <p:nvPr/>
        </p:nvSpPr>
        <p:spPr>
          <a:xfrm>
            <a:off x="6142525" y="3076751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8" name="Google Shape;6228;p57"/>
          <p:cNvSpPr/>
          <p:nvPr/>
        </p:nvSpPr>
        <p:spPr>
          <a:xfrm>
            <a:off x="6142525" y="3286824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9" name="Google Shape;6229;p57"/>
          <p:cNvSpPr/>
          <p:nvPr/>
        </p:nvSpPr>
        <p:spPr>
          <a:xfrm>
            <a:off x="6142525" y="3496898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0" name="Google Shape;6230;p57"/>
          <p:cNvSpPr/>
          <p:nvPr/>
        </p:nvSpPr>
        <p:spPr>
          <a:xfrm>
            <a:off x="6142525" y="3706971"/>
            <a:ext cx="1642200" cy="2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1" name="Google Shape;6231;p57"/>
          <p:cNvSpPr/>
          <p:nvPr/>
        </p:nvSpPr>
        <p:spPr>
          <a:xfrm>
            <a:off x="6142525" y="3917044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2" name="Google Shape;6232;p57"/>
          <p:cNvSpPr/>
          <p:nvPr/>
        </p:nvSpPr>
        <p:spPr>
          <a:xfrm>
            <a:off x="6142525" y="4127117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3" name="Google Shape;6233;p57"/>
          <p:cNvSpPr/>
          <p:nvPr/>
        </p:nvSpPr>
        <p:spPr>
          <a:xfrm>
            <a:off x="6142525" y="4337190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4" name="Google Shape;6234;p57"/>
          <p:cNvSpPr/>
          <p:nvPr/>
        </p:nvSpPr>
        <p:spPr>
          <a:xfrm>
            <a:off x="6142525" y="4547263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5" name="Google Shape;6235;p57"/>
          <p:cNvSpPr/>
          <p:nvPr/>
        </p:nvSpPr>
        <p:spPr>
          <a:xfrm>
            <a:off x="6142525" y="4757336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6" name="Google Shape;6236;p57"/>
          <p:cNvSpPr/>
          <p:nvPr/>
        </p:nvSpPr>
        <p:spPr>
          <a:xfrm>
            <a:off x="6142525" y="4967409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7" name="Google Shape;6237;p57"/>
          <p:cNvSpPr txBox="1"/>
          <p:nvPr/>
        </p:nvSpPr>
        <p:spPr>
          <a:xfrm>
            <a:off x="5436300" y="1254738"/>
            <a:ext cx="22887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Program memory</a:t>
            </a:r>
            <a:endParaRPr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6238" name="Google Shape;6238;p57"/>
          <p:cNvCxnSpPr>
            <a:stCxn id="6232" idx="1"/>
            <a:endCxn id="6215" idx="3"/>
          </p:cNvCxnSpPr>
          <p:nvPr/>
        </p:nvCxnSpPr>
        <p:spPr>
          <a:xfrm rot="10800000">
            <a:off x="3276025" y="4231967"/>
            <a:ext cx="28665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39" name="Google Shape;6239;p57"/>
          <p:cNvCxnSpPr>
            <a:stCxn id="6215" idx="1"/>
            <a:endCxn id="6211" idx="1"/>
          </p:cNvCxnSpPr>
          <p:nvPr/>
        </p:nvCxnSpPr>
        <p:spPr>
          <a:xfrm flipH="1" rot="10800000">
            <a:off x="1633675" y="3391679"/>
            <a:ext cx="600" cy="840300"/>
          </a:xfrm>
          <a:prstGeom prst="bentConnector3">
            <a:avLst>
              <a:gd fmla="val -159295833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40" name="Google Shape;6240;p57"/>
          <p:cNvCxnSpPr>
            <a:stCxn id="6228" idx="1"/>
            <a:endCxn id="6205" idx="3"/>
          </p:cNvCxnSpPr>
          <p:nvPr/>
        </p:nvCxnSpPr>
        <p:spPr>
          <a:xfrm rot="10800000">
            <a:off x="3276025" y="2131374"/>
            <a:ext cx="2866500" cy="126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41" name="Google Shape;6241;p57"/>
          <p:cNvCxnSpPr>
            <a:stCxn id="6205" idx="1"/>
            <a:endCxn id="6211" idx="1"/>
          </p:cNvCxnSpPr>
          <p:nvPr/>
        </p:nvCxnSpPr>
        <p:spPr>
          <a:xfrm>
            <a:off x="1633675" y="2131248"/>
            <a:ext cx="600" cy="1260300"/>
          </a:xfrm>
          <a:prstGeom prst="bentConnector3">
            <a:avLst>
              <a:gd fmla="val -72679167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42" name="Google Shape;6242;p57"/>
          <p:cNvCxnSpPr>
            <a:stCxn id="6235" idx="1"/>
            <a:endCxn id="6217" idx="3"/>
          </p:cNvCxnSpPr>
          <p:nvPr/>
        </p:nvCxnSpPr>
        <p:spPr>
          <a:xfrm rot="10800000">
            <a:off x="3276025" y="4652186"/>
            <a:ext cx="2866500" cy="210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43" name="Google Shape;6243;p57"/>
          <p:cNvCxnSpPr>
            <a:stCxn id="6217" idx="1"/>
            <a:endCxn id="6211" idx="1"/>
          </p:cNvCxnSpPr>
          <p:nvPr/>
        </p:nvCxnSpPr>
        <p:spPr>
          <a:xfrm flipH="1" rot="10800000">
            <a:off x="1633675" y="3391826"/>
            <a:ext cx="600" cy="1260300"/>
          </a:xfrm>
          <a:prstGeom prst="bentConnector3">
            <a:avLst>
              <a:gd fmla="val -112220833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44" name="Google Shape;6244;p57"/>
          <p:cNvCxnSpPr>
            <a:stCxn id="6225" idx="1"/>
            <a:endCxn id="6216" idx="3"/>
          </p:cNvCxnSpPr>
          <p:nvPr/>
        </p:nvCxnSpPr>
        <p:spPr>
          <a:xfrm flipH="1">
            <a:off x="3276025" y="2761455"/>
            <a:ext cx="2866500" cy="1680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45" name="Google Shape;6245;p57"/>
          <p:cNvCxnSpPr>
            <a:stCxn id="6216" idx="1"/>
            <a:endCxn id="6211" idx="1"/>
          </p:cNvCxnSpPr>
          <p:nvPr/>
        </p:nvCxnSpPr>
        <p:spPr>
          <a:xfrm flipH="1" rot="10800000">
            <a:off x="1633675" y="3391753"/>
            <a:ext cx="600" cy="1050300"/>
          </a:xfrm>
          <a:prstGeom prst="bentConnector3">
            <a:avLst>
              <a:gd fmla="val -61379167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46" name="Google Shape;6246;p57"/>
          <p:cNvSpPr txBox="1"/>
          <p:nvPr/>
        </p:nvSpPr>
        <p:spPr>
          <a:xfrm>
            <a:off x="676225" y="5327925"/>
            <a:ext cx="81216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Step 3: Repeat many many times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title"/>
          </p:nvPr>
        </p:nvSpPr>
        <p:spPr>
          <a:xfrm>
            <a:off x="415925" y="384325"/>
            <a:ext cx="8511000" cy="7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me</a:t>
            </a:r>
            <a:r>
              <a:rPr lang="en"/>
              <a:t>mory</a:t>
            </a:r>
            <a:endParaRPr/>
          </a:p>
        </p:txBody>
      </p:sp>
      <p:sp>
        <p:nvSpPr>
          <p:cNvPr id="71" name="Google Shape;71;p13"/>
          <p:cNvSpPr txBox="1"/>
          <p:nvPr/>
        </p:nvSpPr>
        <p:spPr>
          <a:xfrm>
            <a:off x="42550" y="6560100"/>
            <a:ext cx="59985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source: </a:t>
            </a:r>
            <a:r>
              <a:rPr lang="en" sz="1000" u="sng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https://manybutfinite.com/post/anatomy-of-a-program-in-memory</a:t>
            </a:r>
            <a:r>
              <a:rPr lang="en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endParaRPr sz="1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2" name="Google Shape;7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1281925"/>
            <a:ext cx="6258650" cy="5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50" name="Shape 6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1" name="Google Shape;6251;p58"/>
          <p:cNvSpPr txBox="1"/>
          <p:nvPr>
            <p:ph type="title"/>
          </p:nvPr>
        </p:nvSpPr>
        <p:spPr>
          <a:xfrm>
            <a:off x="415925" y="384325"/>
            <a:ext cx="8511000" cy="7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6252" name="Google Shape;6252;p58"/>
          <p:cNvSpPr/>
          <p:nvPr/>
        </p:nvSpPr>
        <p:spPr>
          <a:xfrm>
            <a:off x="1633675" y="1816325"/>
            <a:ext cx="1642200" cy="209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3" name="Google Shape;6253;p58"/>
          <p:cNvSpPr/>
          <p:nvPr/>
        </p:nvSpPr>
        <p:spPr>
          <a:xfrm>
            <a:off x="1633675" y="2026398"/>
            <a:ext cx="1642200" cy="209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4" name="Google Shape;6254;p58"/>
          <p:cNvSpPr/>
          <p:nvPr/>
        </p:nvSpPr>
        <p:spPr>
          <a:xfrm>
            <a:off x="1633675" y="2236471"/>
            <a:ext cx="1642200" cy="209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5" name="Google Shape;6255;p58"/>
          <p:cNvSpPr/>
          <p:nvPr/>
        </p:nvSpPr>
        <p:spPr>
          <a:xfrm>
            <a:off x="1633675" y="2446544"/>
            <a:ext cx="1642200" cy="209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6" name="Google Shape;6256;p58"/>
          <p:cNvSpPr/>
          <p:nvPr/>
        </p:nvSpPr>
        <p:spPr>
          <a:xfrm>
            <a:off x="1633675" y="2656618"/>
            <a:ext cx="1642200" cy="209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7" name="Google Shape;6257;p58"/>
          <p:cNvSpPr/>
          <p:nvPr/>
        </p:nvSpPr>
        <p:spPr>
          <a:xfrm>
            <a:off x="1633675" y="2866691"/>
            <a:ext cx="1642200" cy="209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8" name="Google Shape;6258;p58"/>
          <p:cNvSpPr/>
          <p:nvPr/>
        </p:nvSpPr>
        <p:spPr>
          <a:xfrm>
            <a:off x="1633675" y="3076764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9" name="Google Shape;6259;p58"/>
          <p:cNvSpPr/>
          <p:nvPr/>
        </p:nvSpPr>
        <p:spPr>
          <a:xfrm>
            <a:off x="1633675" y="3286837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0" name="Google Shape;6260;p58"/>
          <p:cNvSpPr/>
          <p:nvPr/>
        </p:nvSpPr>
        <p:spPr>
          <a:xfrm>
            <a:off x="1633675" y="3496910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1" name="Google Shape;6261;p58"/>
          <p:cNvSpPr/>
          <p:nvPr/>
        </p:nvSpPr>
        <p:spPr>
          <a:xfrm>
            <a:off x="1633675" y="3706983"/>
            <a:ext cx="1642200" cy="209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2" name="Google Shape;6262;p58"/>
          <p:cNvSpPr/>
          <p:nvPr/>
        </p:nvSpPr>
        <p:spPr>
          <a:xfrm>
            <a:off x="1633675" y="3917056"/>
            <a:ext cx="1642200" cy="209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3" name="Google Shape;6263;p58"/>
          <p:cNvSpPr/>
          <p:nvPr/>
        </p:nvSpPr>
        <p:spPr>
          <a:xfrm>
            <a:off x="1633675" y="4127129"/>
            <a:ext cx="1642200" cy="209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4" name="Google Shape;6264;p58"/>
          <p:cNvSpPr/>
          <p:nvPr/>
        </p:nvSpPr>
        <p:spPr>
          <a:xfrm>
            <a:off x="1633675" y="4337203"/>
            <a:ext cx="1642200" cy="209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5" name="Google Shape;6265;p58"/>
          <p:cNvSpPr/>
          <p:nvPr/>
        </p:nvSpPr>
        <p:spPr>
          <a:xfrm>
            <a:off x="1633675" y="4547276"/>
            <a:ext cx="1642200" cy="209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6" name="Google Shape;6266;p58"/>
          <p:cNvSpPr/>
          <p:nvPr/>
        </p:nvSpPr>
        <p:spPr>
          <a:xfrm>
            <a:off x="1633675" y="4757349"/>
            <a:ext cx="1642200" cy="209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7" name="Google Shape;6267;p58"/>
          <p:cNvSpPr/>
          <p:nvPr/>
        </p:nvSpPr>
        <p:spPr>
          <a:xfrm>
            <a:off x="1633675" y="4967422"/>
            <a:ext cx="1642200" cy="209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8" name="Google Shape;6268;p58"/>
          <p:cNvSpPr txBox="1"/>
          <p:nvPr/>
        </p:nvSpPr>
        <p:spPr>
          <a:xfrm>
            <a:off x="927450" y="1254750"/>
            <a:ext cx="22887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Physical memory</a:t>
            </a:r>
            <a:endParaRPr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269" name="Google Shape;6269;p58"/>
          <p:cNvSpPr/>
          <p:nvPr/>
        </p:nvSpPr>
        <p:spPr>
          <a:xfrm>
            <a:off x="6142525" y="1816313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0" name="Google Shape;6270;p58"/>
          <p:cNvSpPr/>
          <p:nvPr/>
        </p:nvSpPr>
        <p:spPr>
          <a:xfrm>
            <a:off x="6142525" y="2026386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1" name="Google Shape;6271;p58"/>
          <p:cNvSpPr/>
          <p:nvPr/>
        </p:nvSpPr>
        <p:spPr>
          <a:xfrm>
            <a:off x="6142525" y="2236459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2" name="Google Shape;6272;p58"/>
          <p:cNvSpPr/>
          <p:nvPr/>
        </p:nvSpPr>
        <p:spPr>
          <a:xfrm>
            <a:off x="6142525" y="2446532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3" name="Google Shape;6273;p58"/>
          <p:cNvSpPr/>
          <p:nvPr/>
        </p:nvSpPr>
        <p:spPr>
          <a:xfrm>
            <a:off x="6142525" y="2656605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4" name="Google Shape;6274;p58"/>
          <p:cNvSpPr/>
          <p:nvPr/>
        </p:nvSpPr>
        <p:spPr>
          <a:xfrm>
            <a:off x="6142525" y="2866678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5" name="Google Shape;6275;p58"/>
          <p:cNvSpPr/>
          <p:nvPr/>
        </p:nvSpPr>
        <p:spPr>
          <a:xfrm>
            <a:off x="6142525" y="3076751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6" name="Google Shape;6276;p58"/>
          <p:cNvSpPr/>
          <p:nvPr/>
        </p:nvSpPr>
        <p:spPr>
          <a:xfrm>
            <a:off x="6142525" y="3286824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7" name="Google Shape;6277;p58"/>
          <p:cNvSpPr/>
          <p:nvPr/>
        </p:nvSpPr>
        <p:spPr>
          <a:xfrm>
            <a:off x="6142525" y="3496898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8" name="Google Shape;6278;p58"/>
          <p:cNvSpPr/>
          <p:nvPr/>
        </p:nvSpPr>
        <p:spPr>
          <a:xfrm>
            <a:off x="6142525" y="3706971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9" name="Google Shape;6279;p58"/>
          <p:cNvSpPr/>
          <p:nvPr/>
        </p:nvSpPr>
        <p:spPr>
          <a:xfrm>
            <a:off x="6142525" y="3917044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0" name="Google Shape;6280;p58"/>
          <p:cNvSpPr/>
          <p:nvPr/>
        </p:nvSpPr>
        <p:spPr>
          <a:xfrm>
            <a:off x="6142525" y="4127117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1" name="Google Shape;6281;p58"/>
          <p:cNvSpPr/>
          <p:nvPr/>
        </p:nvSpPr>
        <p:spPr>
          <a:xfrm>
            <a:off x="6142525" y="4337190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2" name="Google Shape;6282;p58"/>
          <p:cNvSpPr/>
          <p:nvPr/>
        </p:nvSpPr>
        <p:spPr>
          <a:xfrm>
            <a:off x="6142525" y="4547263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3" name="Google Shape;6283;p58"/>
          <p:cNvSpPr/>
          <p:nvPr/>
        </p:nvSpPr>
        <p:spPr>
          <a:xfrm>
            <a:off x="6142525" y="4757336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4" name="Google Shape;6284;p58"/>
          <p:cNvSpPr/>
          <p:nvPr/>
        </p:nvSpPr>
        <p:spPr>
          <a:xfrm>
            <a:off x="6142525" y="4967409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5" name="Google Shape;6285;p58"/>
          <p:cNvSpPr txBox="1"/>
          <p:nvPr/>
        </p:nvSpPr>
        <p:spPr>
          <a:xfrm>
            <a:off x="5436300" y="1254738"/>
            <a:ext cx="22887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Program memory</a:t>
            </a:r>
            <a:endParaRPr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89" name="Shape 6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0" name="Google Shape;6290;p59"/>
          <p:cNvSpPr txBox="1"/>
          <p:nvPr>
            <p:ph type="title"/>
          </p:nvPr>
        </p:nvSpPr>
        <p:spPr>
          <a:xfrm>
            <a:off x="415925" y="384325"/>
            <a:ext cx="8511000" cy="7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6291" name="Google Shape;6291;p59"/>
          <p:cNvSpPr/>
          <p:nvPr/>
        </p:nvSpPr>
        <p:spPr>
          <a:xfrm>
            <a:off x="1633675" y="1816325"/>
            <a:ext cx="1642200" cy="209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2" name="Google Shape;6292;p59"/>
          <p:cNvSpPr/>
          <p:nvPr/>
        </p:nvSpPr>
        <p:spPr>
          <a:xfrm>
            <a:off x="1633675" y="2026398"/>
            <a:ext cx="1642200" cy="209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3" name="Google Shape;6293;p59"/>
          <p:cNvSpPr/>
          <p:nvPr/>
        </p:nvSpPr>
        <p:spPr>
          <a:xfrm>
            <a:off x="1633675" y="2236471"/>
            <a:ext cx="1642200" cy="209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4" name="Google Shape;6294;p59"/>
          <p:cNvSpPr/>
          <p:nvPr/>
        </p:nvSpPr>
        <p:spPr>
          <a:xfrm>
            <a:off x="1633675" y="2446544"/>
            <a:ext cx="1642200" cy="209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5" name="Google Shape;6295;p59"/>
          <p:cNvSpPr/>
          <p:nvPr/>
        </p:nvSpPr>
        <p:spPr>
          <a:xfrm>
            <a:off x="1633675" y="2656618"/>
            <a:ext cx="1642200" cy="2097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6" name="Google Shape;6296;p59"/>
          <p:cNvSpPr/>
          <p:nvPr/>
        </p:nvSpPr>
        <p:spPr>
          <a:xfrm>
            <a:off x="1633675" y="2866691"/>
            <a:ext cx="1642200" cy="209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7" name="Google Shape;6297;p59"/>
          <p:cNvSpPr/>
          <p:nvPr/>
        </p:nvSpPr>
        <p:spPr>
          <a:xfrm>
            <a:off x="1633675" y="3076764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8" name="Google Shape;6298;p59"/>
          <p:cNvSpPr/>
          <p:nvPr/>
        </p:nvSpPr>
        <p:spPr>
          <a:xfrm>
            <a:off x="1633675" y="3286837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9" name="Google Shape;6299;p59"/>
          <p:cNvSpPr/>
          <p:nvPr/>
        </p:nvSpPr>
        <p:spPr>
          <a:xfrm>
            <a:off x="1633675" y="3496910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0" name="Google Shape;6300;p59"/>
          <p:cNvSpPr/>
          <p:nvPr/>
        </p:nvSpPr>
        <p:spPr>
          <a:xfrm>
            <a:off x="1633675" y="3706983"/>
            <a:ext cx="1642200" cy="209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1" name="Google Shape;6301;p59"/>
          <p:cNvSpPr/>
          <p:nvPr/>
        </p:nvSpPr>
        <p:spPr>
          <a:xfrm>
            <a:off x="1633675" y="3917056"/>
            <a:ext cx="1642200" cy="209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2" name="Google Shape;6302;p59"/>
          <p:cNvSpPr/>
          <p:nvPr/>
        </p:nvSpPr>
        <p:spPr>
          <a:xfrm>
            <a:off x="1633675" y="4127129"/>
            <a:ext cx="1642200" cy="209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3" name="Google Shape;6303;p59"/>
          <p:cNvSpPr/>
          <p:nvPr/>
        </p:nvSpPr>
        <p:spPr>
          <a:xfrm>
            <a:off x="1633675" y="4337203"/>
            <a:ext cx="1642200" cy="209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4" name="Google Shape;6304;p59"/>
          <p:cNvSpPr/>
          <p:nvPr/>
        </p:nvSpPr>
        <p:spPr>
          <a:xfrm>
            <a:off x="1633675" y="4547276"/>
            <a:ext cx="1642200" cy="209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5" name="Google Shape;6305;p59"/>
          <p:cNvSpPr/>
          <p:nvPr/>
        </p:nvSpPr>
        <p:spPr>
          <a:xfrm>
            <a:off x="1633675" y="4757349"/>
            <a:ext cx="1642200" cy="209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6" name="Google Shape;6306;p59"/>
          <p:cNvSpPr/>
          <p:nvPr/>
        </p:nvSpPr>
        <p:spPr>
          <a:xfrm>
            <a:off x="1633675" y="4967422"/>
            <a:ext cx="1642200" cy="209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7" name="Google Shape;6307;p59"/>
          <p:cNvSpPr txBox="1"/>
          <p:nvPr/>
        </p:nvSpPr>
        <p:spPr>
          <a:xfrm>
            <a:off x="927450" y="1254750"/>
            <a:ext cx="22887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Physical memory</a:t>
            </a:r>
            <a:endParaRPr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308" name="Google Shape;6308;p59"/>
          <p:cNvSpPr/>
          <p:nvPr/>
        </p:nvSpPr>
        <p:spPr>
          <a:xfrm>
            <a:off x="6142525" y="1816313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9" name="Google Shape;6309;p59"/>
          <p:cNvSpPr/>
          <p:nvPr/>
        </p:nvSpPr>
        <p:spPr>
          <a:xfrm>
            <a:off x="6142525" y="2026386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0" name="Google Shape;6310;p59"/>
          <p:cNvSpPr/>
          <p:nvPr/>
        </p:nvSpPr>
        <p:spPr>
          <a:xfrm>
            <a:off x="6142525" y="2236459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1" name="Google Shape;6311;p59"/>
          <p:cNvSpPr/>
          <p:nvPr/>
        </p:nvSpPr>
        <p:spPr>
          <a:xfrm>
            <a:off x="6142525" y="2446532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2" name="Google Shape;6312;p59"/>
          <p:cNvSpPr/>
          <p:nvPr/>
        </p:nvSpPr>
        <p:spPr>
          <a:xfrm>
            <a:off x="6142525" y="2656605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3" name="Google Shape;6313;p59"/>
          <p:cNvSpPr/>
          <p:nvPr/>
        </p:nvSpPr>
        <p:spPr>
          <a:xfrm>
            <a:off x="6142525" y="2866678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4" name="Google Shape;6314;p59"/>
          <p:cNvSpPr/>
          <p:nvPr/>
        </p:nvSpPr>
        <p:spPr>
          <a:xfrm>
            <a:off x="6142525" y="3076751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5" name="Google Shape;6315;p59"/>
          <p:cNvSpPr/>
          <p:nvPr/>
        </p:nvSpPr>
        <p:spPr>
          <a:xfrm>
            <a:off x="6142525" y="3286824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6" name="Google Shape;6316;p59"/>
          <p:cNvSpPr/>
          <p:nvPr/>
        </p:nvSpPr>
        <p:spPr>
          <a:xfrm>
            <a:off x="6142525" y="3496898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7" name="Google Shape;6317;p59"/>
          <p:cNvSpPr/>
          <p:nvPr/>
        </p:nvSpPr>
        <p:spPr>
          <a:xfrm>
            <a:off x="6142525" y="3706971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8" name="Google Shape;6318;p59"/>
          <p:cNvSpPr/>
          <p:nvPr/>
        </p:nvSpPr>
        <p:spPr>
          <a:xfrm>
            <a:off x="6142525" y="3917044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9" name="Google Shape;6319;p59"/>
          <p:cNvSpPr/>
          <p:nvPr/>
        </p:nvSpPr>
        <p:spPr>
          <a:xfrm>
            <a:off x="6142525" y="4127117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0" name="Google Shape;6320;p59"/>
          <p:cNvSpPr/>
          <p:nvPr/>
        </p:nvSpPr>
        <p:spPr>
          <a:xfrm>
            <a:off x="6142525" y="4337190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1" name="Google Shape;6321;p59"/>
          <p:cNvSpPr/>
          <p:nvPr/>
        </p:nvSpPr>
        <p:spPr>
          <a:xfrm>
            <a:off x="6142525" y="4547263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2" name="Google Shape;6322;p59"/>
          <p:cNvSpPr/>
          <p:nvPr/>
        </p:nvSpPr>
        <p:spPr>
          <a:xfrm>
            <a:off x="6142525" y="4757336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3" name="Google Shape;6323;p59"/>
          <p:cNvSpPr/>
          <p:nvPr/>
        </p:nvSpPr>
        <p:spPr>
          <a:xfrm>
            <a:off x="6142525" y="4967409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4" name="Google Shape;6324;p59"/>
          <p:cNvSpPr txBox="1"/>
          <p:nvPr/>
        </p:nvSpPr>
        <p:spPr>
          <a:xfrm>
            <a:off x="5436300" y="1254738"/>
            <a:ext cx="22887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Program memory</a:t>
            </a:r>
            <a:endParaRPr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325" name="Google Shape;6325;p59"/>
          <p:cNvSpPr txBox="1"/>
          <p:nvPr/>
        </p:nvSpPr>
        <p:spPr>
          <a:xfrm>
            <a:off x="676225" y="5327925"/>
            <a:ext cx="81216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Step 4: Induce a lucky bit-flip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29" name="Shape 6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0" name="Google Shape;6330;p60"/>
          <p:cNvSpPr txBox="1"/>
          <p:nvPr>
            <p:ph type="title"/>
          </p:nvPr>
        </p:nvSpPr>
        <p:spPr>
          <a:xfrm>
            <a:off x="415925" y="384325"/>
            <a:ext cx="8511000" cy="7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6331" name="Google Shape;6331;p60"/>
          <p:cNvSpPr/>
          <p:nvPr/>
        </p:nvSpPr>
        <p:spPr>
          <a:xfrm>
            <a:off x="1633675" y="1816325"/>
            <a:ext cx="1642200" cy="209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2" name="Google Shape;6332;p60"/>
          <p:cNvSpPr/>
          <p:nvPr/>
        </p:nvSpPr>
        <p:spPr>
          <a:xfrm>
            <a:off x="1633675" y="2026398"/>
            <a:ext cx="1642200" cy="209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3" name="Google Shape;6333;p60"/>
          <p:cNvSpPr/>
          <p:nvPr/>
        </p:nvSpPr>
        <p:spPr>
          <a:xfrm>
            <a:off x="1633675" y="2236471"/>
            <a:ext cx="1642200" cy="209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4" name="Google Shape;6334;p60"/>
          <p:cNvSpPr/>
          <p:nvPr/>
        </p:nvSpPr>
        <p:spPr>
          <a:xfrm>
            <a:off x="1633675" y="2446544"/>
            <a:ext cx="1642200" cy="209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5" name="Google Shape;6335;p60"/>
          <p:cNvSpPr/>
          <p:nvPr/>
        </p:nvSpPr>
        <p:spPr>
          <a:xfrm>
            <a:off x="1633675" y="2656618"/>
            <a:ext cx="1642200" cy="2097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6" name="Google Shape;6336;p60"/>
          <p:cNvSpPr/>
          <p:nvPr/>
        </p:nvSpPr>
        <p:spPr>
          <a:xfrm>
            <a:off x="1633675" y="2866691"/>
            <a:ext cx="1642200" cy="209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7" name="Google Shape;6337;p60"/>
          <p:cNvSpPr/>
          <p:nvPr/>
        </p:nvSpPr>
        <p:spPr>
          <a:xfrm>
            <a:off x="1633675" y="3076764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8" name="Google Shape;6338;p60"/>
          <p:cNvSpPr/>
          <p:nvPr/>
        </p:nvSpPr>
        <p:spPr>
          <a:xfrm>
            <a:off x="1633675" y="3286837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9" name="Google Shape;6339;p60"/>
          <p:cNvSpPr/>
          <p:nvPr/>
        </p:nvSpPr>
        <p:spPr>
          <a:xfrm>
            <a:off x="1633675" y="3496910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0" name="Google Shape;6340;p60"/>
          <p:cNvSpPr/>
          <p:nvPr/>
        </p:nvSpPr>
        <p:spPr>
          <a:xfrm>
            <a:off x="1633675" y="3706983"/>
            <a:ext cx="1642200" cy="209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1" name="Google Shape;6341;p60"/>
          <p:cNvSpPr/>
          <p:nvPr/>
        </p:nvSpPr>
        <p:spPr>
          <a:xfrm>
            <a:off x="1633675" y="3917056"/>
            <a:ext cx="1642200" cy="209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2" name="Google Shape;6342;p60"/>
          <p:cNvSpPr/>
          <p:nvPr/>
        </p:nvSpPr>
        <p:spPr>
          <a:xfrm>
            <a:off x="1633675" y="4127129"/>
            <a:ext cx="1642200" cy="209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3" name="Google Shape;6343;p60"/>
          <p:cNvSpPr/>
          <p:nvPr/>
        </p:nvSpPr>
        <p:spPr>
          <a:xfrm>
            <a:off x="1633675" y="4337203"/>
            <a:ext cx="1642200" cy="209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4" name="Google Shape;6344;p60"/>
          <p:cNvSpPr/>
          <p:nvPr/>
        </p:nvSpPr>
        <p:spPr>
          <a:xfrm>
            <a:off x="1633675" y="4547276"/>
            <a:ext cx="1642200" cy="209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5" name="Google Shape;6345;p60"/>
          <p:cNvSpPr/>
          <p:nvPr/>
        </p:nvSpPr>
        <p:spPr>
          <a:xfrm>
            <a:off x="1633675" y="4757349"/>
            <a:ext cx="1642200" cy="209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6" name="Google Shape;6346;p60"/>
          <p:cNvSpPr/>
          <p:nvPr/>
        </p:nvSpPr>
        <p:spPr>
          <a:xfrm>
            <a:off x="1633675" y="4967422"/>
            <a:ext cx="1642200" cy="209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7" name="Google Shape;6347;p60"/>
          <p:cNvSpPr txBox="1"/>
          <p:nvPr/>
        </p:nvSpPr>
        <p:spPr>
          <a:xfrm>
            <a:off x="927450" y="1254750"/>
            <a:ext cx="22887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Physical memory</a:t>
            </a:r>
            <a:endParaRPr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348" name="Google Shape;6348;p60"/>
          <p:cNvSpPr/>
          <p:nvPr/>
        </p:nvSpPr>
        <p:spPr>
          <a:xfrm>
            <a:off x="6142525" y="1816313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9" name="Google Shape;6349;p60"/>
          <p:cNvSpPr/>
          <p:nvPr/>
        </p:nvSpPr>
        <p:spPr>
          <a:xfrm>
            <a:off x="6142525" y="2026386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0" name="Google Shape;6350;p60"/>
          <p:cNvSpPr/>
          <p:nvPr/>
        </p:nvSpPr>
        <p:spPr>
          <a:xfrm>
            <a:off x="6142525" y="2236459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1" name="Google Shape;6351;p60"/>
          <p:cNvSpPr/>
          <p:nvPr/>
        </p:nvSpPr>
        <p:spPr>
          <a:xfrm>
            <a:off x="6142525" y="2446532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2" name="Google Shape;6352;p60"/>
          <p:cNvSpPr/>
          <p:nvPr/>
        </p:nvSpPr>
        <p:spPr>
          <a:xfrm>
            <a:off x="6142525" y="2656605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3" name="Google Shape;6353;p60"/>
          <p:cNvSpPr/>
          <p:nvPr/>
        </p:nvSpPr>
        <p:spPr>
          <a:xfrm>
            <a:off x="6142525" y="2866678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4" name="Google Shape;6354;p60"/>
          <p:cNvSpPr/>
          <p:nvPr/>
        </p:nvSpPr>
        <p:spPr>
          <a:xfrm>
            <a:off x="6142525" y="3076751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5" name="Google Shape;6355;p60"/>
          <p:cNvSpPr/>
          <p:nvPr/>
        </p:nvSpPr>
        <p:spPr>
          <a:xfrm>
            <a:off x="6142525" y="3286824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6" name="Google Shape;6356;p60"/>
          <p:cNvSpPr/>
          <p:nvPr/>
        </p:nvSpPr>
        <p:spPr>
          <a:xfrm>
            <a:off x="6142525" y="3496898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7" name="Google Shape;6357;p60"/>
          <p:cNvSpPr/>
          <p:nvPr/>
        </p:nvSpPr>
        <p:spPr>
          <a:xfrm>
            <a:off x="6142525" y="3706971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8" name="Google Shape;6358;p60"/>
          <p:cNvSpPr/>
          <p:nvPr/>
        </p:nvSpPr>
        <p:spPr>
          <a:xfrm>
            <a:off x="6142525" y="3917044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9" name="Google Shape;6359;p60"/>
          <p:cNvSpPr/>
          <p:nvPr/>
        </p:nvSpPr>
        <p:spPr>
          <a:xfrm>
            <a:off x="6142525" y="4127117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0" name="Google Shape;6360;p60"/>
          <p:cNvSpPr/>
          <p:nvPr/>
        </p:nvSpPr>
        <p:spPr>
          <a:xfrm>
            <a:off x="6142525" y="4337190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1" name="Google Shape;6361;p60"/>
          <p:cNvSpPr/>
          <p:nvPr/>
        </p:nvSpPr>
        <p:spPr>
          <a:xfrm>
            <a:off x="6142525" y="4547263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2" name="Google Shape;6362;p60"/>
          <p:cNvSpPr/>
          <p:nvPr/>
        </p:nvSpPr>
        <p:spPr>
          <a:xfrm>
            <a:off x="6142525" y="4757336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3" name="Google Shape;6363;p60"/>
          <p:cNvSpPr/>
          <p:nvPr/>
        </p:nvSpPr>
        <p:spPr>
          <a:xfrm>
            <a:off x="6142525" y="4967409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4" name="Google Shape;6364;p60"/>
          <p:cNvSpPr txBox="1"/>
          <p:nvPr/>
        </p:nvSpPr>
        <p:spPr>
          <a:xfrm>
            <a:off x="5436300" y="1254738"/>
            <a:ext cx="22887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Program memory</a:t>
            </a:r>
            <a:endParaRPr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6365" name="Google Shape;6365;p60"/>
          <p:cNvCxnSpPr>
            <a:stCxn id="6335" idx="1"/>
            <a:endCxn id="6337" idx="1"/>
          </p:cNvCxnSpPr>
          <p:nvPr/>
        </p:nvCxnSpPr>
        <p:spPr>
          <a:xfrm>
            <a:off x="1633675" y="2761468"/>
            <a:ext cx="600" cy="420000"/>
          </a:xfrm>
          <a:prstGeom prst="bentConnector3">
            <a:avLst>
              <a:gd fmla="val -90129167" name="adj1"/>
            </a:avLst>
          </a:prstGeom>
          <a:noFill/>
          <a:ln cap="flat" cmpd="sng" w="28575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69" name="Shape 6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0" name="Google Shape;6370;p61"/>
          <p:cNvSpPr txBox="1"/>
          <p:nvPr>
            <p:ph type="title"/>
          </p:nvPr>
        </p:nvSpPr>
        <p:spPr>
          <a:xfrm>
            <a:off x="415925" y="384325"/>
            <a:ext cx="8511000" cy="7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6371" name="Google Shape;6371;p61"/>
          <p:cNvSpPr/>
          <p:nvPr/>
        </p:nvSpPr>
        <p:spPr>
          <a:xfrm>
            <a:off x="1633675" y="1816325"/>
            <a:ext cx="1642200" cy="209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2" name="Google Shape;6372;p61"/>
          <p:cNvSpPr/>
          <p:nvPr/>
        </p:nvSpPr>
        <p:spPr>
          <a:xfrm>
            <a:off x="1633675" y="2026398"/>
            <a:ext cx="1642200" cy="209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3" name="Google Shape;6373;p61"/>
          <p:cNvSpPr/>
          <p:nvPr/>
        </p:nvSpPr>
        <p:spPr>
          <a:xfrm>
            <a:off x="1633675" y="2236471"/>
            <a:ext cx="1642200" cy="209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4" name="Google Shape;6374;p61"/>
          <p:cNvSpPr/>
          <p:nvPr/>
        </p:nvSpPr>
        <p:spPr>
          <a:xfrm>
            <a:off x="1633675" y="2446544"/>
            <a:ext cx="1642200" cy="209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5" name="Google Shape;6375;p61"/>
          <p:cNvSpPr/>
          <p:nvPr/>
        </p:nvSpPr>
        <p:spPr>
          <a:xfrm>
            <a:off x="1633675" y="2656618"/>
            <a:ext cx="1642200" cy="2097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6" name="Google Shape;6376;p61"/>
          <p:cNvSpPr/>
          <p:nvPr/>
        </p:nvSpPr>
        <p:spPr>
          <a:xfrm>
            <a:off x="1633675" y="2866691"/>
            <a:ext cx="1642200" cy="209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7" name="Google Shape;6377;p61"/>
          <p:cNvSpPr/>
          <p:nvPr/>
        </p:nvSpPr>
        <p:spPr>
          <a:xfrm>
            <a:off x="1633675" y="3076764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8" name="Google Shape;6378;p61"/>
          <p:cNvSpPr/>
          <p:nvPr/>
        </p:nvSpPr>
        <p:spPr>
          <a:xfrm>
            <a:off x="1633675" y="3286837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9" name="Google Shape;6379;p61"/>
          <p:cNvSpPr/>
          <p:nvPr/>
        </p:nvSpPr>
        <p:spPr>
          <a:xfrm>
            <a:off x="1633675" y="3496910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0" name="Google Shape;6380;p61"/>
          <p:cNvSpPr/>
          <p:nvPr/>
        </p:nvSpPr>
        <p:spPr>
          <a:xfrm>
            <a:off x="1633675" y="3706983"/>
            <a:ext cx="1642200" cy="209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1" name="Google Shape;6381;p61"/>
          <p:cNvSpPr/>
          <p:nvPr/>
        </p:nvSpPr>
        <p:spPr>
          <a:xfrm>
            <a:off x="1633675" y="3917056"/>
            <a:ext cx="1642200" cy="209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2" name="Google Shape;6382;p61"/>
          <p:cNvSpPr/>
          <p:nvPr/>
        </p:nvSpPr>
        <p:spPr>
          <a:xfrm>
            <a:off x="1633675" y="4127129"/>
            <a:ext cx="1642200" cy="209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3" name="Google Shape;6383;p61"/>
          <p:cNvSpPr/>
          <p:nvPr/>
        </p:nvSpPr>
        <p:spPr>
          <a:xfrm>
            <a:off x="1633675" y="4337203"/>
            <a:ext cx="1642200" cy="209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4" name="Google Shape;6384;p61"/>
          <p:cNvSpPr/>
          <p:nvPr/>
        </p:nvSpPr>
        <p:spPr>
          <a:xfrm>
            <a:off x="1633675" y="4547276"/>
            <a:ext cx="1642200" cy="209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5" name="Google Shape;6385;p61"/>
          <p:cNvSpPr/>
          <p:nvPr/>
        </p:nvSpPr>
        <p:spPr>
          <a:xfrm>
            <a:off x="1633675" y="4757349"/>
            <a:ext cx="1642200" cy="209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6" name="Google Shape;6386;p61"/>
          <p:cNvSpPr/>
          <p:nvPr/>
        </p:nvSpPr>
        <p:spPr>
          <a:xfrm>
            <a:off x="1633675" y="4967422"/>
            <a:ext cx="1642200" cy="209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7" name="Google Shape;6387;p61"/>
          <p:cNvSpPr txBox="1"/>
          <p:nvPr/>
        </p:nvSpPr>
        <p:spPr>
          <a:xfrm>
            <a:off x="927450" y="1254750"/>
            <a:ext cx="22887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Physical memory</a:t>
            </a:r>
            <a:endParaRPr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388" name="Google Shape;6388;p61"/>
          <p:cNvSpPr/>
          <p:nvPr/>
        </p:nvSpPr>
        <p:spPr>
          <a:xfrm>
            <a:off x="6142525" y="1816313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9" name="Google Shape;6389;p61"/>
          <p:cNvSpPr/>
          <p:nvPr/>
        </p:nvSpPr>
        <p:spPr>
          <a:xfrm>
            <a:off x="6142525" y="2026386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0" name="Google Shape;6390;p61"/>
          <p:cNvSpPr/>
          <p:nvPr/>
        </p:nvSpPr>
        <p:spPr>
          <a:xfrm>
            <a:off x="6142525" y="2236459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1" name="Google Shape;6391;p61"/>
          <p:cNvSpPr/>
          <p:nvPr/>
        </p:nvSpPr>
        <p:spPr>
          <a:xfrm>
            <a:off x="6142525" y="2446532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2" name="Google Shape;6392;p61"/>
          <p:cNvSpPr/>
          <p:nvPr/>
        </p:nvSpPr>
        <p:spPr>
          <a:xfrm>
            <a:off x="6142525" y="2656605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3" name="Google Shape;6393;p61"/>
          <p:cNvSpPr/>
          <p:nvPr/>
        </p:nvSpPr>
        <p:spPr>
          <a:xfrm>
            <a:off x="6142525" y="2866678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4" name="Google Shape;6394;p61"/>
          <p:cNvSpPr/>
          <p:nvPr/>
        </p:nvSpPr>
        <p:spPr>
          <a:xfrm>
            <a:off x="6142525" y="3076751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5" name="Google Shape;6395;p61"/>
          <p:cNvSpPr/>
          <p:nvPr/>
        </p:nvSpPr>
        <p:spPr>
          <a:xfrm>
            <a:off x="6142525" y="3286824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6" name="Google Shape;6396;p61"/>
          <p:cNvSpPr/>
          <p:nvPr/>
        </p:nvSpPr>
        <p:spPr>
          <a:xfrm>
            <a:off x="6142525" y="3496898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7" name="Google Shape;6397;p61"/>
          <p:cNvSpPr/>
          <p:nvPr/>
        </p:nvSpPr>
        <p:spPr>
          <a:xfrm>
            <a:off x="6142525" y="3706971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8" name="Google Shape;6398;p61"/>
          <p:cNvSpPr/>
          <p:nvPr/>
        </p:nvSpPr>
        <p:spPr>
          <a:xfrm>
            <a:off x="6142525" y="3917044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9" name="Google Shape;6399;p61"/>
          <p:cNvSpPr/>
          <p:nvPr/>
        </p:nvSpPr>
        <p:spPr>
          <a:xfrm>
            <a:off x="6142525" y="4127117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0" name="Google Shape;6400;p61"/>
          <p:cNvSpPr/>
          <p:nvPr/>
        </p:nvSpPr>
        <p:spPr>
          <a:xfrm>
            <a:off x="6142525" y="4337190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1" name="Google Shape;6401;p61"/>
          <p:cNvSpPr/>
          <p:nvPr/>
        </p:nvSpPr>
        <p:spPr>
          <a:xfrm>
            <a:off x="6142525" y="4547263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2" name="Google Shape;6402;p61"/>
          <p:cNvSpPr/>
          <p:nvPr/>
        </p:nvSpPr>
        <p:spPr>
          <a:xfrm>
            <a:off x="6142525" y="4757336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3" name="Google Shape;6403;p61"/>
          <p:cNvSpPr/>
          <p:nvPr/>
        </p:nvSpPr>
        <p:spPr>
          <a:xfrm>
            <a:off x="6142525" y="4967409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4" name="Google Shape;6404;p61"/>
          <p:cNvSpPr txBox="1"/>
          <p:nvPr/>
        </p:nvSpPr>
        <p:spPr>
          <a:xfrm>
            <a:off x="5436300" y="1254738"/>
            <a:ext cx="22887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Program memory</a:t>
            </a:r>
            <a:endParaRPr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6405" name="Google Shape;6405;p61"/>
          <p:cNvCxnSpPr>
            <a:stCxn id="6375" idx="1"/>
            <a:endCxn id="6377" idx="1"/>
          </p:cNvCxnSpPr>
          <p:nvPr/>
        </p:nvCxnSpPr>
        <p:spPr>
          <a:xfrm>
            <a:off x="1633675" y="2761468"/>
            <a:ext cx="600" cy="420000"/>
          </a:xfrm>
          <a:prstGeom prst="bentConnector3">
            <a:avLst>
              <a:gd fmla="val -90129167" name="adj1"/>
            </a:avLst>
          </a:prstGeom>
          <a:noFill/>
          <a:ln cap="flat" cmpd="sng" w="28575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406" name="Google Shape;6406;p61"/>
          <p:cNvCxnSpPr>
            <a:stCxn id="6375" idx="3"/>
            <a:endCxn id="6384" idx="3"/>
          </p:cNvCxnSpPr>
          <p:nvPr/>
        </p:nvCxnSpPr>
        <p:spPr>
          <a:xfrm>
            <a:off x="3275875" y="2761468"/>
            <a:ext cx="600" cy="1890600"/>
          </a:xfrm>
          <a:prstGeom prst="bentConnector3">
            <a:avLst>
              <a:gd fmla="val 118729167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10" name="Shape 6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1" name="Google Shape;6411;p62"/>
          <p:cNvSpPr txBox="1"/>
          <p:nvPr>
            <p:ph type="title"/>
          </p:nvPr>
        </p:nvSpPr>
        <p:spPr>
          <a:xfrm>
            <a:off x="415925" y="384325"/>
            <a:ext cx="8511000" cy="7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6412" name="Google Shape;6412;p62"/>
          <p:cNvSpPr/>
          <p:nvPr/>
        </p:nvSpPr>
        <p:spPr>
          <a:xfrm>
            <a:off x="1633675" y="1816325"/>
            <a:ext cx="1642200" cy="209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3" name="Google Shape;6413;p62"/>
          <p:cNvSpPr/>
          <p:nvPr/>
        </p:nvSpPr>
        <p:spPr>
          <a:xfrm>
            <a:off x="1633675" y="2026398"/>
            <a:ext cx="1642200" cy="209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4" name="Google Shape;6414;p62"/>
          <p:cNvSpPr/>
          <p:nvPr/>
        </p:nvSpPr>
        <p:spPr>
          <a:xfrm>
            <a:off x="1633675" y="2236471"/>
            <a:ext cx="1642200" cy="209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5" name="Google Shape;6415;p62"/>
          <p:cNvSpPr/>
          <p:nvPr/>
        </p:nvSpPr>
        <p:spPr>
          <a:xfrm>
            <a:off x="1633675" y="2446544"/>
            <a:ext cx="1642200" cy="209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6" name="Google Shape;6416;p62"/>
          <p:cNvSpPr/>
          <p:nvPr/>
        </p:nvSpPr>
        <p:spPr>
          <a:xfrm>
            <a:off x="1633675" y="2656618"/>
            <a:ext cx="1642200" cy="2097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7" name="Google Shape;6417;p62"/>
          <p:cNvSpPr/>
          <p:nvPr/>
        </p:nvSpPr>
        <p:spPr>
          <a:xfrm>
            <a:off x="1633675" y="2866691"/>
            <a:ext cx="1642200" cy="209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8" name="Google Shape;6418;p62"/>
          <p:cNvSpPr/>
          <p:nvPr/>
        </p:nvSpPr>
        <p:spPr>
          <a:xfrm>
            <a:off x="1633675" y="3076764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9" name="Google Shape;6419;p62"/>
          <p:cNvSpPr/>
          <p:nvPr/>
        </p:nvSpPr>
        <p:spPr>
          <a:xfrm>
            <a:off x="1633675" y="3286837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0" name="Google Shape;6420;p62"/>
          <p:cNvSpPr/>
          <p:nvPr/>
        </p:nvSpPr>
        <p:spPr>
          <a:xfrm>
            <a:off x="1633675" y="3496910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1" name="Google Shape;6421;p62"/>
          <p:cNvSpPr/>
          <p:nvPr/>
        </p:nvSpPr>
        <p:spPr>
          <a:xfrm>
            <a:off x="1633675" y="3706983"/>
            <a:ext cx="1642200" cy="209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2" name="Google Shape;6422;p62"/>
          <p:cNvSpPr/>
          <p:nvPr/>
        </p:nvSpPr>
        <p:spPr>
          <a:xfrm>
            <a:off x="1633675" y="3917056"/>
            <a:ext cx="1642200" cy="209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3" name="Google Shape;6423;p62"/>
          <p:cNvSpPr/>
          <p:nvPr/>
        </p:nvSpPr>
        <p:spPr>
          <a:xfrm>
            <a:off x="1633675" y="4127129"/>
            <a:ext cx="1642200" cy="209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4" name="Google Shape;6424;p62"/>
          <p:cNvSpPr/>
          <p:nvPr/>
        </p:nvSpPr>
        <p:spPr>
          <a:xfrm>
            <a:off x="1633675" y="4337203"/>
            <a:ext cx="1642200" cy="209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5" name="Google Shape;6425;p62"/>
          <p:cNvSpPr/>
          <p:nvPr/>
        </p:nvSpPr>
        <p:spPr>
          <a:xfrm>
            <a:off x="1633675" y="4547276"/>
            <a:ext cx="1642200" cy="209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6" name="Google Shape;6426;p62"/>
          <p:cNvSpPr/>
          <p:nvPr/>
        </p:nvSpPr>
        <p:spPr>
          <a:xfrm>
            <a:off x="1633675" y="4757349"/>
            <a:ext cx="1642200" cy="209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7" name="Google Shape;6427;p62"/>
          <p:cNvSpPr/>
          <p:nvPr/>
        </p:nvSpPr>
        <p:spPr>
          <a:xfrm>
            <a:off x="1633675" y="4967422"/>
            <a:ext cx="1642200" cy="209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8" name="Google Shape;6428;p62"/>
          <p:cNvSpPr txBox="1"/>
          <p:nvPr/>
        </p:nvSpPr>
        <p:spPr>
          <a:xfrm>
            <a:off x="927450" y="1254750"/>
            <a:ext cx="22887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Physical memory</a:t>
            </a:r>
            <a:endParaRPr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429" name="Google Shape;6429;p62"/>
          <p:cNvSpPr/>
          <p:nvPr/>
        </p:nvSpPr>
        <p:spPr>
          <a:xfrm>
            <a:off x="6142525" y="1816313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0" name="Google Shape;6430;p62"/>
          <p:cNvSpPr/>
          <p:nvPr/>
        </p:nvSpPr>
        <p:spPr>
          <a:xfrm>
            <a:off x="6142525" y="2026386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1" name="Google Shape;6431;p62"/>
          <p:cNvSpPr/>
          <p:nvPr/>
        </p:nvSpPr>
        <p:spPr>
          <a:xfrm>
            <a:off x="6142525" y="2236459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2" name="Google Shape;6432;p62"/>
          <p:cNvSpPr/>
          <p:nvPr/>
        </p:nvSpPr>
        <p:spPr>
          <a:xfrm>
            <a:off x="6142525" y="2446532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3" name="Google Shape;6433;p62"/>
          <p:cNvSpPr/>
          <p:nvPr/>
        </p:nvSpPr>
        <p:spPr>
          <a:xfrm>
            <a:off x="6142525" y="2656605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4" name="Google Shape;6434;p62"/>
          <p:cNvSpPr/>
          <p:nvPr/>
        </p:nvSpPr>
        <p:spPr>
          <a:xfrm>
            <a:off x="6142525" y="2866678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5" name="Google Shape;6435;p62"/>
          <p:cNvSpPr/>
          <p:nvPr/>
        </p:nvSpPr>
        <p:spPr>
          <a:xfrm>
            <a:off x="6142525" y="3076751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6" name="Google Shape;6436;p62"/>
          <p:cNvSpPr/>
          <p:nvPr/>
        </p:nvSpPr>
        <p:spPr>
          <a:xfrm>
            <a:off x="6142525" y="3286824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7" name="Google Shape;6437;p62"/>
          <p:cNvSpPr/>
          <p:nvPr/>
        </p:nvSpPr>
        <p:spPr>
          <a:xfrm>
            <a:off x="6142525" y="3496898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8" name="Google Shape;6438;p62"/>
          <p:cNvSpPr/>
          <p:nvPr/>
        </p:nvSpPr>
        <p:spPr>
          <a:xfrm>
            <a:off x="6142525" y="3706971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9" name="Google Shape;6439;p62"/>
          <p:cNvSpPr/>
          <p:nvPr/>
        </p:nvSpPr>
        <p:spPr>
          <a:xfrm>
            <a:off x="6142525" y="3917044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0" name="Google Shape;6440;p62"/>
          <p:cNvSpPr/>
          <p:nvPr/>
        </p:nvSpPr>
        <p:spPr>
          <a:xfrm>
            <a:off x="6142525" y="4127117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1" name="Google Shape;6441;p62"/>
          <p:cNvSpPr/>
          <p:nvPr/>
        </p:nvSpPr>
        <p:spPr>
          <a:xfrm>
            <a:off x="6142525" y="4337190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2" name="Google Shape;6442;p62"/>
          <p:cNvSpPr/>
          <p:nvPr/>
        </p:nvSpPr>
        <p:spPr>
          <a:xfrm>
            <a:off x="6142525" y="4547263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3" name="Google Shape;6443;p62"/>
          <p:cNvSpPr/>
          <p:nvPr/>
        </p:nvSpPr>
        <p:spPr>
          <a:xfrm>
            <a:off x="6142525" y="4757336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4" name="Google Shape;6444;p62"/>
          <p:cNvSpPr/>
          <p:nvPr/>
        </p:nvSpPr>
        <p:spPr>
          <a:xfrm>
            <a:off x="6142525" y="4967409"/>
            <a:ext cx="1642200" cy="20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5" name="Google Shape;6445;p62"/>
          <p:cNvSpPr txBox="1"/>
          <p:nvPr/>
        </p:nvSpPr>
        <p:spPr>
          <a:xfrm>
            <a:off x="5436300" y="1254738"/>
            <a:ext cx="22887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Program memory</a:t>
            </a:r>
            <a:endParaRPr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6446" name="Google Shape;6446;p62"/>
          <p:cNvCxnSpPr>
            <a:stCxn id="6416" idx="1"/>
            <a:endCxn id="6418" idx="1"/>
          </p:cNvCxnSpPr>
          <p:nvPr/>
        </p:nvCxnSpPr>
        <p:spPr>
          <a:xfrm>
            <a:off x="1633675" y="2761468"/>
            <a:ext cx="600" cy="420000"/>
          </a:xfrm>
          <a:prstGeom prst="bentConnector3">
            <a:avLst>
              <a:gd fmla="val -88987500" name="adj1"/>
            </a:avLst>
          </a:prstGeom>
          <a:noFill/>
          <a:ln cap="flat" cmpd="sng" w="28575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447" name="Google Shape;6447;p62"/>
          <p:cNvCxnSpPr>
            <a:stCxn id="6416" idx="3"/>
            <a:endCxn id="6425" idx="3"/>
          </p:cNvCxnSpPr>
          <p:nvPr/>
        </p:nvCxnSpPr>
        <p:spPr>
          <a:xfrm>
            <a:off x="3275875" y="2761468"/>
            <a:ext cx="600" cy="1890600"/>
          </a:xfrm>
          <a:prstGeom prst="bentConnector3">
            <a:avLst>
              <a:gd fmla="val 118729167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48" name="Google Shape;6448;p62"/>
          <p:cNvSpPr txBox="1"/>
          <p:nvPr/>
        </p:nvSpPr>
        <p:spPr>
          <a:xfrm>
            <a:off x="676225" y="5327925"/>
            <a:ext cx="81216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Step 5: Write your own page table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52" name="Shape 6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3" name="Google Shape;6453;p63"/>
          <p:cNvSpPr txBox="1"/>
          <p:nvPr>
            <p:ph type="title"/>
          </p:nvPr>
        </p:nvSpPr>
        <p:spPr>
          <a:xfrm>
            <a:off x="415925" y="384325"/>
            <a:ext cx="8511000" cy="7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Privilege escalation</a:t>
            </a:r>
            <a:endParaRPr/>
          </a:p>
        </p:txBody>
      </p:sp>
      <p:sp>
        <p:nvSpPr>
          <p:cNvPr id="6454" name="Google Shape;6454;p63"/>
          <p:cNvSpPr txBox="1"/>
          <p:nvPr>
            <p:ph idx="1" type="body"/>
          </p:nvPr>
        </p:nvSpPr>
        <p:spPr>
          <a:xfrm>
            <a:off x="265500" y="1238900"/>
            <a:ext cx="8511000" cy="46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Find SUID program (i.e. ping)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Overwrite that program with your own code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Run your own code as root….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58" name="Shape 6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9" name="Google Shape;6459;p64"/>
          <p:cNvSpPr txBox="1"/>
          <p:nvPr>
            <p:ph type="title"/>
          </p:nvPr>
        </p:nvSpPr>
        <p:spPr>
          <a:xfrm>
            <a:off x="415925" y="384325"/>
            <a:ext cx="8511000" cy="7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Protection</a:t>
            </a:r>
            <a:endParaRPr/>
          </a:p>
        </p:txBody>
      </p:sp>
      <p:sp>
        <p:nvSpPr>
          <p:cNvPr id="6460" name="Google Shape;6460;p64"/>
          <p:cNvSpPr txBox="1"/>
          <p:nvPr>
            <p:ph idx="1" type="body"/>
          </p:nvPr>
        </p:nvSpPr>
        <p:spPr>
          <a:xfrm>
            <a:off x="265500" y="1238900"/>
            <a:ext cx="8511000" cy="46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Larger capacitors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Shorter refresh period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Disable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clflush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64" name="Shape 6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5" name="Google Shape;6465;p65"/>
          <p:cNvSpPr txBox="1"/>
          <p:nvPr>
            <p:ph type="title"/>
          </p:nvPr>
        </p:nvSpPr>
        <p:spPr>
          <a:xfrm>
            <a:off x="415925" y="384325"/>
            <a:ext cx="8511000" cy="7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errors</a:t>
            </a:r>
            <a:endParaRPr/>
          </a:p>
        </p:txBody>
      </p:sp>
      <p:pic>
        <p:nvPicPr>
          <p:cNvPr id="6466" name="Google Shape;6466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499" y="1281925"/>
            <a:ext cx="7881850" cy="5071026"/>
          </a:xfrm>
          <a:prstGeom prst="rect">
            <a:avLst/>
          </a:prstGeom>
          <a:noFill/>
          <a:ln>
            <a:noFill/>
          </a:ln>
        </p:spPr>
      </p:pic>
      <p:sp>
        <p:nvSpPr>
          <p:cNvPr id="6467" name="Google Shape;6467;p65"/>
          <p:cNvSpPr txBox="1"/>
          <p:nvPr/>
        </p:nvSpPr>
        <p:spPr>
          <a:xfrm>
            <a:off x="33900" y="6586850"/>
            <a:ext cx="7163100" cy="2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Source: </a:t>
            </a:r>
            <a:r>
              <a:rPr lang="en" sz="700" u="sng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"Flipping Bits in Memory Without Accessing Them: An Experimental Study of DRAM Disturbance Errors</a:t>
            </a:r>
            <a:endParaRPr sz="7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71" name="Shape 6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2" name="Google Shape;6472;p66"/>
          <p:cNvSpPr txBox="1"/>
          <p:nvPr>
            <p:ph type="title"/>
          </p:nvPr>
        </p:nvSpPr>
        <p:spPr>
          <a:xfrm>
            <a:off x="415925" y="384325"/>
            <a:ext cx="8511000" cy="7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it yourself...</a:t>
            </a:r>
            <a:endParaRPr/>
          </a:p>
        </p:txBody>
      </p:sp>
      <p:sp>
        <p:nvSpPr>
          <p:cNvPr id="6473" name="Google Shape;6473;p66"/>
          <p:cNvSpPr txBox="1"/>
          <p:nvPr>
            <p:ph idx="1" type="body"/>
          </p:nvPr>
        </p:nvSpPr>
        <p:spPr>
          <a:xfrm>
            <a:off x="265500" y="1238900"/>
            <a:ext cx="8511000" cy="465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https://github.com/google/rowhammer-test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77" name="Shape 6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8" name="Google Shape;6478;p67"/>
          <p:cNvSpPr txBox="1"/>
          <p:nvPr>
            <p:ph type="title"/>
          </p:nvPr>
        </p:nvSpPr>
        <p:spPr>
          <a:xfrm>
            <a:off x="415925" y="384325"/>
            <a:ext cx="8511000" cy="7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Meltdown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415925" y="384325"/>
            <a:ext cx="8511000" cy="7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Rowhammer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82" name="Shape 6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3" name="Google Shape;6483;p68"/>
          <p:cNvSpPr txBox="1"/>
          <p:nvPr>
            <p:ph type="title"/>
          </p:nvPr>
        </p:nvSpPr>
        <p:spPr>
          <a:xfrm>
            <a:off x="415925" y="384325"/>
            <a:ext cx="8511000" cy="7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Cache memory</a:t>
            </a:r>
            <a:endParaRPr/>
          </a:p>
        </p:txBody>
      </p:sp>
      <p:sp>
        <p:nvSpPr>
          <p:cNvPr id="6484" name="Google Shape;6484;p68"/>
          <p:cNvSpPr/>
          <p:nvPr/>
        </p:nvSpPr>
        <p:spPr>
          <a:xfrm>
            <a:off x="6702750" y="1401000"/>
            <a:ext cx="1864200" cy="90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CPU 0</a:t>
            </a:r>
            <a:endParaRPr sz="3000"/>
          </a:p>
        </p:txBody>
      </p:sp>
      <p:sp>
        <p:nvSpPr>
          <p:cNvPr id="6485" name="Google Shape;6485;p68"/>
          <p:cNvSpPr/>
          <p:nvPr/>
        </p:nvSpPr>
        <p:spPr>
          <a:xfrm>
            <a:off x="6702750" y="2525025"/>
            <a:ext cx="1864200" cy="90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CPU 1</a:t>
            </a:r>
            <a:endParaRPr sz="3000"/>
          </a:p>
        </p:txBody>
      </p:sp>
      <p:sp>
        <p:nvSpPr>
          <p:cNvPr id="6486" name="Google Shape;6486;p68"/>
          <p:cNvSpPr/>
          <p:nvPr/>
        </p:nvSpPr>
        <p:spPr>
          <a:xfrm>
            <a:off x="5671663" y="1401038"/>
            <a:ext cx="888900" cy="90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L1</a:t>
            </a:r>
            <a:endParaRPr sz="3000"/>
          </a:p>
        </p:txBody>
      </p:sp>
      <p:sp>
        <p:nvSpPr>
          <p:cNvPr id="6487" name="Google Shape;6487;p68"/>
          <p:cNvSpPr/>
          <p:nvPr/>
        </p:nvSpPr>
        <p:spPr>
          <a:xfrm>
            <a:off x="5671663" y="2525063"/>
            <a:ext cx="888900" cy="90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L1</a:t>
            </a:r>
            <a:endParaRPr sz="3000"/>
          </a:p>
        </p:txBody>
      </p:sp>
      <p:sp>
        <p:nvSpPr>
          <p:cNvPr id="6488" name="Google Shape;6488;p68"/>
          <p:cNvSpPr/>
          <p:nvPr/>
        </p:nvSpPr>
        <p:spPr>
          <a:xfrm>
            <a:off x="4036375" y="1401000"/>
            <a:ext cx="1493100" cy="202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L2</a:t>
            </a:r>
            <a:endParaRPr sz="3000"/>
          </a:p>
        </p:txBody>
      </p:sp>
      <p:sp>
        <p:nvSpPr>
          <p:cNvPr id="6489" name="Google Shape;6489;p68"/>
          <p:cNvSpPr/>
          <p:nvPr/>
        </p:nvSpPr>
        <p:spPr>
          <a:xfrm>
            <a:off x="577025" y="1401000"/>
            <a:ext cx="3317100" cy="202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DRAM</a:t>
            </a:r>
            <a:endParaRPr sz="3000"/>
          </a:p>
        </p:txBody>
      </p:sp>
      <p:cxnSp>
        <p:nvCxnSpPr>
          <p:cNvPr id="6490" name="Google Shape;6490;p68"/>
          <p:cNvCxnSpPr>
            <a:stCxn id="6485" idx="2"/>
            <a:endCxn id="6487" idx="2"/>
          </p:cNvCxnSpPr>
          <p:nvPr/>
        </p:nvCxnSpPr>
        <p:spPr>
          <a:xfrm rot="5400000">
            <a:off x="6875250" y="2669925"/>
            <a:ext cx="600" cy="1518600"/>
          </a:xfrm>
          <a:prstGeom prst="curvedConnector3">
            <a:avLst>
              <a:gd fmla="val 39693750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91" name="Google Shape;6491;p68"/>
          <p:cNvSpPr txBox="1"/>
          <p:nvPr/>
        </p:nvSpPr>
        <p:spPr>
          <a:xfrm>
            <a:off x="6560575" y="3649050"/>
            <a:ext cx="779700" cy="7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?</a:t>
            </a:r>
            <a:endParaRPr sz="3000"/>
          </a:p>
        </p:txBody>
      </p:sp>
      <p:cxnSp>
        <p:nvCxnSpPr>
          <p:cNvPr id="6492" name="Google Shape;6492;p68"/>
          <p:cNvCxnSpPr>
            <a:stCxn id="6487" idx="2"/>
            <a:endCxn id="6488" idx="2"/>
          </p:cNvCxnSpPr>
          <p:nvPr/>
        </p:nvCxnSpPr>
        <p:spPr>
          <a:xfrm rot="5400000">
            <a:off x="5449213" y="2762663"/>
            <a:ext cx="600" cy="1333200"/>
          </a:xfrm>
          <a:prstGeom prst="curvedConnector3">
            <a:avLst>
              <a:gd fmla="val 39693750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93" name="Google Shape;6493;p68"/>
          <p:cNvSpPr txBox="1"/>
          <p:nvPr/>
        </p:nvSpPr>
        <p:spPr>
          <a:xfrm>
            <a:off x="5059675" y="3649100"/>
            <a:ext cx="779700" cy="7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?</a:t>
            </a:r>
            <a:endParaRPr sz="3000"/>
          </a:p>
        </p:txBody>
      </p:sp>
      <p:cxnSp>
        <p:nvCxnSpPr>
          <p:cNvPr id="6494" name="Google Shape;6494;p68"/>
          <p:cNvCxnSpPr>
            <a:stCxn id="6488" idx="2"/>
            <a:endCxn id="6489" idx="2"/>
          </p:cNvCxnSpPr>
          <p:nvPr/>
        </p:nvCxnSpPr>
        <p:spPr>
          <a:xfrm rot="5400000">
            <a:off x="3508975" y="2155650"/>
            <a:ext cx="600" cy="2547300"/>
          </a:xfrm>
          <a:prstGeom prst="curvedConnector3">
            <a:avLst>
              <a:gd fmla="val 39687500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95" name="Google Shape;6495;p68"/>
          <p:cNvSpPr txBox="1"/>
          <p:nvPr/>
        </p:nvSpPr>
        <p:spPr>
          <a:xfrm>
            <a:off x="3201000" y="3649100"/>
            <a:ext cx="779700" cy="7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?</a:t>
            </a:r>
            <a:endParaRPr sz="3000"/>
          </a:p>
        </p:txBody>
      </p:sp>
      <p:cxnSp>
        <p:nvCxnSpPr>
          <p:cNvPr id="6496" name="Google Shape;6496;p68"/>
          <p:cNvCxnSpPr/>
          <p:nvPr/>
        </p:nvCxnSpPr>
        <p:spPr>
          <a:xfrm>
            <a:off x="3581525" y="2960125"/>
            <a:ext cx="824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97" name="Google Shape;6497;p68"/>
          <p:cNvCxnSpPr/>
          <p:nvPr/>
        </p:nvCxnSpPr>
        <p:spPr>
          <a:xfrm>
            <a:off x="5123625" y="2977025"/>
            <a:ext cx="824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98" name="Google Shape;6498;p68"/>
          <p:cNvCxnSpPr/>
          <p:nvPr/>
        </p:nvCxnSpPr>
        <p:spPr>
          <a:xfrm>
            <a:off x="6247675" y="2960125"/>
            <a:ext cx="824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02" name="Shape 6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3" name="Google Shape;6503;p69"/>
          <p:cNvSpPr txBox="1"/>
          <p:nvPr>
            <p:ph type="title"/>
          </p:nvPr>
        </p:nvSpPr>
        <p:spPr>
          <a:xfrm>
            <a:off x="415925" y="384325"/>
            <a:ext cx="8511000" cy="7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memory</a:t>
            </a:r>
            <a:endParaRPr/>
          </a:p>
        </p:txBody>
      </p:sp>
      <p:sp>
        <p:nvSpPr>
          <p:cNvPr id="6504" name="Google Shape;6504;p69"/>
          <p:cNvSpPr txBox="1"/>
          <p:nvPr/>
        </p:nvSpPr>
        <p:spPr>
          <a:xfrm>
            <a:off x="42550" y="6560100"/>
            <a:ext cx="59985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source: </a:t>
            </a:r>
            <a:r>
              <a:rPr lang="en" sz="1000" u="sng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https://manybutfinite.com/post/anatomy-of-a-program-in-memory</a:t>
            </a:r>
            <a:r>
              <a:rPr lang="en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endParaRPr sz="1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505" name="Google Shape;6505;p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1281925"/>
            <a:ext cx="6258650" cy="5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09" name="Shape 6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0" name="Google Shape;6510;p70"/>
          <p:cNvSpPr txBox="1"/>
          <p:nvPr>
            <p:ph type="title"/>
          </p:nvPr>
        </p:nvSpPr>
        <p:spPr>
          <a:xfrm>
            <a:off x="415925" y="384325"/>
            <a:ext cx="8511000" cy="7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Out-of-order execution</a:t>
            </a:r>
            <a:endParaRPr/>
          </a:p>
        </p:txBody>
      </p:sp>
      <p:sp>
        <p:nvSpPr>
          <p:cNvPr id="6511" name="Google Shape;6511;p70"/>
          <p:cNvSpPr txBox="1"/>
          <p:nvPr>
            <p:ph idx="1" type="body"/>
          </p:nvPr>
        </p:nvSpPr>
        <p:spPr>
          <a:xfrm>
            <a:off x="265500" y="1238900"/>
            <a:ext cx="8511000" cy="46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15" name="Shape 6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6" name="Google Shape;6516;p71"/>
          <p:cNvSpPr txBox="1"/>
          <p:nvPr>
            <p:ph type="title"/>
          </p:nvPr>
        </p:nvSpPr>
        <p:spPr>
          <a:xfrm>
            <a:off x="415925" y="384325"/>
            <a:ext cx="8511000" cy="7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Out-of-order execution</a:t>
            </a:r>
            <a:endParaRPr/>
          </a:p>
        </p:txBody>
      </p:sp>
      <p:sp>
        <p:nvSpPr>
          <p:cNvPr id="6517" name="Google Shape;6517;p71"/>
          <p:cNvSpPr txBox="1"/>
          <p:nvPr>
            <p:ph idx="1" type="body"/>
          </p:nvPr>
        </p:nvSpPr>
        <p:spPr>
          <a:xfrm>
            <a:off x="265500" y="1238900"/>
            <a:ext cx="8511000" cy="46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oad X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oad 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oad Z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dd X,Y,R1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add R1,Z,R2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21" name="Shape 6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" name="Google Shape;6522;p72"/>
          <p:cNvSpPr txBox="1"/>
          <p:nvPr>
            <p:ph type="title"/>
          </p:nvPr>
        </p:nvSpPr>
        <p:spPr>
          <a:xfrm>
            <a:off x="415925" y="384325"/>
            <a:ext cx="8511000" cy="7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Out-of-order execution</a:t>
            </a:r>
            <a:endParaRPr/>
          </a:p>
        </p:txBody>
      </p:sp>
      <p:sp>
        <p:nvSpPr>
          <p:cNvPr id="6523" name="Google Shape;6523;p72"/>
          <p:cNvSpPr txBox="1"/>
          <p:nvPr>
            <p:ph idx="1" type="body"/>
          </p:nvPr>
        </p:nvSpPr>
        <p:spPr>
          <a:xfrm>
            <a:off x="265500" y="1238900"/>
            <a:ext cx="8511000" cy="46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load X -cache miss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load 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load Z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add X,Y,R1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add R1,Z,R2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27" name="Shape 6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8" name="Google Shape;6528;p73"/>
          <p:cNvSpPr txBox="1"/>
          <p:nvPr>
            <p:ph type="title"/>
          </p:nvPr>
        </p:nvSpPr>
        <p:spPr>
          <a:xfrm>
            <a:off x="415925" y="384325"/>
            <a:ext cx="8511000" cy="7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Out-of-order execution</a:t>
            </a:r>
            <a:endParaRPr/>
          </a:p>
        </p:txBody>
      </p:sp>
      <p:graphicFrame>
        <p:nvGraphicFramePr>
          <p:cNvPr id="6529" name="Google Shape;6529;p73"/>
          <p:cNvGraphicFramePr/>
          <p:nvPr/>
        </p:nvGraphicFramePr>
        <p:xfrm>
          <a:off x="2325875" y="246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{0DEDA2C3-2CA7-411F-88F9-FF2C6E946B12}</a:tableStyleId>
              </a:tblPr>
              <a:tblGrid>
                <a:gridCol w="664150"/>
                <a:gridCol w="664150"/>
                <a:gridCol w="664150"/>
                <a:gridCol w="664150"/>
                <a:gridCol w="664150"/>
                <a:gridCol w="664150"/>
                <a:gridCol w="664150"/>
                <a:gridCol w="664150"/>
                <a:gridCol w="664150"/>
                <a:gridCol w="664150"/>
              </a:tblGrid>
              <a:tr h="474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530" name="Google Shape;6530;p73"/>
          <p:cNvSpPr txBox="1"/>
          <p:nvPr>
            <p:ph idx="1" type="body"/>
          </p:nvPr>
        </p:nvSpPr>
        <p:spPr>
          <a:xfrm>
            <a:off x="-137425" y="2755575"/>
            <a:ext cx="2463300" cy="24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load X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load 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load Z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add X,Y,R1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add R1,Z,R2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34" name="Shape 6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5" name="Google Shape;6535;p74"/>
          <p:cNvSpPr txBox="1"/>
          <p:nvPr>
            <p:ph type="title"/>
          </p:nvPr>
        </p:nvSpPr>
        <p:spPr>
          <a:xfrm>
            <a:off x="415925" y="384325"/>
            <a:ext cx="8511000" cy="7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Out-of-order execution</a:t>
            </a:r>
            <a:endParaRPr/>
          </a:p>
        </p:txBody>
      </p:sp>
      <p:graphicFrame>
        <p:nvGraphicFramePr>
          <p:cNvPr id="6536" name="Google Shape;6536;p74"/>
          <p:cNvGraphicFramePr/>
          <p:nvPr/>
        </p:nvGraphicFramePr>
        <p:xfrm>
          <a:off x="2325875" y="246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{0DEDA2C3-2CA7-411F-88F9-FF2C6E946B12}</a:tableStyleId>
              </a:tblPr>
              <a:tblGrid>
                <a:gridCol w="664150"/>
                <a:gridCol w="664150"/>
                <a:gridCol w="664150"/>
                <a:gridCol w="664150"/>
                <a:gridCol w="664150"/>
                <a:gridCol w="664150"/>
                <a:gridCol w="664150"/>
                <a:gridCol w="664150"/>
                <a:gridCol w="664150"/>
                <a:gridCol w="664150"/>
              </a:tblGrid>
              <a:tr h="474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537" name="Google Shape;6537;p74"/>
          <p:cNvSpPr txBox="1"/>
          <p:nvPr>
            <p:ph idx="1" type="body"/>
          </p:nvPr>
        </p:nvSpPr>
        <p:spPr>
          <a:xfrm>
            <a:off x="-137425" y="2755575"/>
            <a:ext cx="2463300" cy="24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load X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load 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load Z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add X,Y,R1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add R1,Z,R2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41" name="Shape 6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2" name="Google Shape;6542;p75"/>
          <p:cNvSpPr txBox="1"/>
          <p:nvPr>
            <p:ph type="title"/>
          </p:nvPr>
        </p:nvSpPr>
        <p:spPr>
          <a:xfrm>
            <a:off x="415925" y="384325"/>
            <a:ext cx="8511000" cy="7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Out-of-order execution</a:t>
            </a:r>
            <a:endParaRPr/>
          </a:p>
        </p:txBody>
      </p:sp>
      <p:graphicFrame>
        <p:nvGraphicFramePr>
          <p:cNvPr id="6543" name="Google Shape;6543;p75"/>
          <p:cNvGraphicFramePr/>
          <p:nvPr/>
        </p:nvGraphicFramePr>
        <p:xfrm>
          <a:off x="2325875" y="246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{0DEDA2C3-2CA7-411F-88F9-FF2C6E946B12}</a:tableStyleId>
              </a:tblPr>
              <a:tblGrid>
                <a:gridCol w="664150"/>
                <a:gridCol w="664150"/>
                <a:gridCol w="664150"/>
                <a:gridCol w="664150"/>
                <a:gridCol w="664150"/>
                <a:gridCol w="664150"/>
                <a:gridCol w="664150"/>
                <a:gridCol w="664150"/>
                <a:gridCol w="664150"/>
                <a:gridCol w="664150"/>
              </a:tblGrid>
              <a:tr h="474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544" name="Google Shape;6544;p75"/>
          <p:cNvSpPr txBox="1"/>
          <p:nvPr>
            <p:ph idx="1" type="body"/>
          </p:nvPr>
        </p:nvSpPr>
        <p:spPr>
          <a:xfrm>
            <a:off x="-137425" y="2755575"/>
            <a:ext cx="2463300" cy="24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load X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load 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load Z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add X,Y,R1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add R1,Z,R2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48" name="Shape 6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9" name="Google Shape;6549;p76"/>
          <p:cNvSpPr txBox="1"/>
          <p:nvPr>
            <p:ph type="title"/>
          </p:nvPr>
        </p:nvSpPr>
        <p:spPr>
          <a:xfrm>
            <a:off x="415925" y="384325"/>
            <a:ext cx="8511000" cy="7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Out-of-order execution</a:t>
            </a:r>
            <a:endParaRPr/>
          </a:p>
        </p:txBody>
      </p:sp>
      <p:graphicFrame>
        <p:nvGraphicFramePr>
          <p:cNvPr id="6550" name="Google Shape;6550;p76"/>
          <p:cNvGraphicFramePr/>
          <p:nvPr/>
        </p:nvGraphicFramePr>
        <p:xfrm>
          <a:off x="2325875" y="246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{0DEDA2C3-2CA7-411F-88F9-FF2C6E946B12}</a:tableStyleId>
              </a:tblPr>
              <a:tblGrid>
                <a:gridCol w="664150"/>
                <a:gridCol w="664150"/>
                <a:gridCol w="664150"/>
                <a:gridCol w="664150"/>
                <a:gridCol w="664150"/>
                <a:gridCol w="664150"/>
                <a:gridCol w="664150"/>
                <a:gridCol w="664150"/>
                <a:gridCol w="664150"/>
                <a:gridCol w="664150"/>
              </a:tblGrid>
              <a:tr h="474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551" name="Google Shape;6551;p76"/>
          <p:cNvSpPr txBox="1"/>
          <p:nvPr>
            <p:ph idx="1" type="body"/>
          </p:nvPr>
        </p:nvSpPr>
        <p:spPr>
          <a:xfrm>
            <a:off x="-137425" y="2755575"/>
            <a:ext cx="2463300" cy="24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load X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load 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load Z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add X,Y,R1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add R1,Z,R2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55" name="Shape 6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6" name="Google Shape;6556;p77"/>
          <p:cNvSpPr txBox="1"/>
          <p:nvPr>
            <p:ph type="title"/>
          </p:nvPr>
        </p:nvSpPr>
        <p:spPr>
          <a:xfrm>
            <a:off x="415925" y="384325"/>
            <a:ext cx="8511000" cy="7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Out-of-order execution</a:t>
            </a:r>
            <a:endParaRPr/>
          </a:p>
        </p:txBody>
      </p:sp>
      <p:graphicFrame>
        <p:nvGraphicFramePr>
          <p:cNvPr id="6557" name="Google Shape;6557;p77"/>
          <p:cNvGraphicFramePr/>
          <p:nvPr/>
        </p:nvGraphicFramePr>
        <p:xfrm>
          <a:off x="2325875" y="246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{0DEDA2C3-2CA7-411F-88F9-FF2C6E946B12}</a:tableStyleId>
              </a:tblPr>
              <a:tblGrid>
                <a:gridCol w="664150"/>
                <a:gridCol w="664150"/>
                <a:gridCol w="664150"/>
                <a:gridCol w="664150"/>
                <a:gridCol w="664150"/>
                <a:gridCol w="664150"/>
                <a:gridCol w="664150"/>
                <a:gridCol w="664150"/>
                <a:gridCol w="664150"/>
                <a:gridCol w="664150"/>
              </a:tblGrid>
              <a:tr h="474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558" name="Google Shape;6558;p77"/>
          <p:cNvSpPr txBox="1"/>
          <p:nvPr>
            <p:ph idx="1" type="body"/>
          </p:nvPr>
        </p:nvSpPr>
        <p:spPr>
          <a:xfrm>
            <a:off x="-137425" y="2755575"/>
            <a:ext cx="2463300" cy="24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load X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load 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load Z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add X,Y,R1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add R1,Z,R2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415925" y="384325"/>
            <a:ext cx="8511000" cy="7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DRAM cell</a:t>
            </a:r>
            <a:endParaRPr/>
          </a:p>
        </p:txBody>
      </p:sp>
      <p:grpSp>
        <p:nvGrpSpPr>
          <p:cNvPr id="83" name="Google Shape;83;p15"/>
          <p:cNvGrpSpPr/>
          <p:nvPr/>
        </p:nvGrpSpPr>
        <p:grpSpPr>
          <a:xfrm>
            <a:off x="5816917" y="1247250"/>
            <a:ext cx="445094" cy="4519099"/>
            <a:chOff x="5649100" y="1637966"/>
            <a:chExt cx="384000" cy="3898800"/>
          </a:xfrm>
        </p:grpSpPr>
        <p:sp>
          <p:nvSpPr>
            <p:cNvPr id="84" name="Google Shape;84;p15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6" name="Google Shape;86;p15"/>
            <p:cNvCxnSpPr>
              <a:stCxn id="84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" name="Google Shape;87;p15"/>
            <p:cNvCxnSpPr>
              <a:stCxn id="85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88" name="Google Shape;88;p15"/>
          <p:cNvCxnSpPr/>
          <p:nvPr/>
        </p:nvCxnSpPr>
        <p:spPr>
          <a:xfrm>
            <a:off x="2319742" y="2019681"/>
            <a:ext cx="4504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5"/>
          <p:cNvCxnSpPr/>
          <p:nvPr/>
        </p:nvCxnSpPr>
        <p:spPr>
          <a:xfrm>
            <a:off x="4741983" y="2019681"/>
            <a:ext cx="0" cy="550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5"/>
          <p:cNvCxnSpPr/>
          <p:nvPr/>
        </p:nvCxnSpPr>
        <p:spPr>
          <a:xfrm>
            <a:off x="4362279" y="2569595"/>
            <a:ext cx="7470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5"/>
          <p:cNvCxnSpPr/>
          <p:nvPr/>
        </p:nvCxnSpPr>
        <p:spPr>
          <a:xfrm>
            <a:off x="4008766" y="3302813"/>
            <a:ext cx="3990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5"/>
          <p:cNvCxnSpPr/>
          <p:nvPr/>
        </p:nvCxnSpPr>
        <p:spPr>
          <a:xfrm rot="10800000">
            <a:off x="4362279" y="2832308"/>
            <a:ext cx="0" cy="4836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5"/>
          <p:cNvCxnSpPr/>
          <p:nvPr/>
        </p:nvCxnSpPr>
        <p:spPr>
          <a:xfrm>
            <a:off x="4317083" y="2818376"/>
            <a:ext cx="8241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5"/>
          <p:cNvCxnSpPr/>
          <p:nvPr/>
        </p:nvCxnSpPr>
        <p:spPr>
          <a:xfrm>
            <a:off x="5095496" y="2792185"/>
            <a:ext cx="0" cy="498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5"/>
          <p:cNvCxnSpPr/>
          <p:nvPr/>
        </p:nvCxnSpPr>
        <p:spPr>
          <a:xfrm>
            <a:off x="5056384" y="3302813"/>
            <a:ext cx="431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5"/>
          <p:cNvCxnSpPr/>
          <p:nvPr/>
        </p:nvCxnSpPr>
        <p:spPr>
          <a:xfrm>
            <a:off x="3393377" y="3721804"/>
            <a:ext cx="0" cy="4836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5"/>
          <p:cNvCxnSpPr/>
          <p:nvPr/>
        </p:nvCxnSpPr>
        <p:spPr>
          <a:xfrm>
            <a:off x="2823908" y="4206096"/>
            <a:ext cx="11394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5"/>
          <p:cNvCxnSpPr/>
          <p:nvPr/>
        </p:nvCxnSpPr>
        <p:spPr>
          <a:xfrm>
            <a:off x="2823908" y="4552918"/>
            <a:ext cx="11394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5"/>
          <p:cNvCxnSpPr/>
          <p:nvPr/>
        </p:nvCxnSpPr>
        <p:spPr>
          <a:xfrm>
            <a:off x="3393377" y="4572850"/>
            <a:ext cx="0" cy="4446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5"/>
          <p:cNvSpPr/>
          <p:nvPr/>
        </p:nvSpPr>
        <p:spPr>
          <a:xfrm rot="10800000">
            <a:off x="3059805" y="5398132"/>
            <a:ext cx="667500" cy="366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1" name="Google Shape;101;p15"/>
          <p:cNvCxnSpPr/>
          <p:nvPr/>
        </p:nvCxnSpPr>
        <p:spPr>
          <a:xfrm>
            <a:off x="5488295" y="3329004"/>
            <a:ext cx="537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5"/>
          <p:cNvCxnSpPr/>
          <p:nvPr/>
        </p:nvCxnSpPr>
        <p:spPr>
          <a:xfrm rot="10800000">
            <a:off x="3378761" y="3329004"/>
            <a:ext cx="664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5"/>
          <p:cNvCxnSpPr>
            <a:endCxn id="100" idx="3"/>
          </p:cNvCxnSpPr>
          <p:nvPr/>
        </p:nvCxnSpPr>
        <p:spPr>
          <a:xfrm flipH="1">
            <a:off x="3393555" y="5005732"/>
            <a:ext cx="12900" cy="39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5"/>
          <p:cNvCxnSpPr/>
          <p:nvPr/>
        </p:nvCxnSpPr>
        <p:spPr>
          <a:xfrm rot="10800000">
            <a:off x="3393377" y="3328537"/>
            <a:ext cx="0" cy="498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62" name="Shape 6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" name="Google Shape;6563;p78"/>
          <p:cNvSpPr txBox="1"/>
          <p:nvPr>
            <p:ph type="title"/>
          </p:nvPr>
        </p:nvSpPr>
        <p:spPr>
          <a:xfrm>
            <a:off x="415925" y="384325"/>
            <a:ext cx="8511000" cy="7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Out-of-order execution</a:t>
            </a:r>
            <a:endParaRPr/>
          </a:p>
        </p:txBody>
      </p:sp>
      <p:graphicFrame>
        <p:nvGraphicFramePr>
          <p:cNvPr id="6564" name="Google Shape;6564;p78"/>
          <p:cNvGraphicFramePr/>
          <p:nvPr/>
        </p:nvGraphicFramePr>
        <p:xfrm>
          <a:off x="2325875" y="246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{0DEDA2C3-2CA7-411F-88F9-FF2C6E946B12}</a:tableStyleId>
              </a:tblPr>
              <a:tblGrid>
                <a:gridCol w="664150"/>
                <a:gridCol w="664150"/>
                <a:gridCol w="664150"/>
                <a:gridCol w="664150"/>
                <a:gridCol w="664150"/>
                <a:gridCol w="664150"/>
                <a:gridCol w="664150"/>
                <a:gridCol w="664150"/>
                <a:gridCol w="664150"/>
                <a:gridCol w="664150"/>
              </a:tblGrid>
              <a:tr h="474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565" name="Google Shape;6565;p78"/>
          <p:cNvSpPr txBox="1"/>
          <p:nvPr>
            <p:ph idx="1" type="body"/>
          </p:nvPr>
        </p:nvSpPr>
        <p:spPr>
          <a:xfrm>
            <a:off x="-137425" y="2755575"/>
            <a:ext cx="2463300" cy="24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load X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load 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load Z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add X,Y,R1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add R1,Z,R2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69" name="Shape 6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0" name="Google Shape;6570;p79"/>
          <p:cNvSpPr txBox="1"/>
          <p:nvPr>
            <p:ph type="title"/>
          </p:nvPr>
        </p:nvSpPr>
        <p:spPr>
          <a:xfrm>
            <a:off x="415925" y="384325"/>
            <a:ext cx="8511000" cy="7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Out-of-order execution</a:t>
            </a:r>
            <a:endParaRPr/>
          </a:p>
        </p:txBody>
      </p:sp>
      <p:graphicFrame>
        <p:nvGraphicFramePr>
          <p:cNvPr id="6571" name="Google Shape;6571;p79"/>
          <p:cNvGraphicFramePr/>
          <p:nvPr/>
        </p:nvGraphicFramePr>
        <p:xfrm>
          <a:off x="2325875" y="246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{0DEDA2C3-2CA7-411F-88F9-FF2C6E946B12}</a:tableStyleId>
              </a:tblPr>
              <a:tblGrid>
                <a:gridCol w="664150"/>
                <a:gridCol w="664150"/>
                <a:gridCol w="664150"/>
                <a:gridCol w="664150"/>
                <a:gridCol w="664150"/>
                <a:gridCol w="664150"/>
                <a:gridCol w="664150"/>
                <a:gridCol w="664150"/>
                <a:gridCol w="664150"/>
                <a:gridCol w="664150"/>
              </a:tblGrid>
              <a:tr h="474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572" name="Google Shape;6572;p79"/>
          <p:cNvSpPr txBox="1"/>
          <p:nvPr>
            <p:ph idx="1" type="body"/>
          </p:nvPr>
        </p:nvSpPr>
        <p:spPr>
          <a:xfrm>
            <a:off x="-137425" y="2755575"/>
            <a:ext cx="2463300" cy="24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load X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load 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load Z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add X,Y,R1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add R1,Z,R2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76" name="Shape 6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7" name="Google Shape;6577;p80"/>
          <p:cNvSpPr txBox="1"/>
          <p:nvPr>
            <p:ph type="title"/>
          </p:nvPr>
        </p:nvSpPr>
        <p:spPr>
          <a:xfrm>
            <a:off x="415925" y="384325"/>
            <a:ext cx="8511000" cy="7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Out-of-order execution</a:t>
            </a:r>
            <a:endParaRPr/>
          </a:p>
        </p:txBody>
      </p:sp>
      <p:graphicFrame>
        <p:nvGraphicFramePr>
          <p:cNvPr id="6578" name="Google Shape;6578;p80"/>
          <p:cNvGraphicFramePr/>
          <p:nvPr/>
        </p:nvGraphicFramePr>
        <p:xfrm>
          <a:off x="2325875" y="246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{0DEDA2C3-2CA7-411F-88F9-FF2C6E946B12}</a:tableStyleId>
              </a:tblPr>
              <a:tblGrid>
                <a:gridCol w="664150"/>
                <a:gridCol w="664150"/>
                <a:gridCol w="664150"/>
                <a:gridCol w="664150"/>
                <a:gridCol w="664150"/>
                <a:gridCol w="664150"/>
                <a:gridCol w="664150"/>
                <a:gridCol w="664150"/>
                <a:gridCol w="664150"/>
                <a:gridCol w="664150"/>
              </a:tblGrid>
              <a:tr h="474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579" name="Google Shape;6579;p80"/>
          <p:cNvSpPr txBox="1"/>
          <p:nvPr>
            <p:ph idx="1" type="body"/>
          </p:nvPr>
        </p:nvSpPr>
        <p:spPr>
          <a:xfrm>
            <a:off x="-137425" y="2755575"/>
            <a:ext cx="2463300" cy="24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load X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load 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load Z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add X,Y,R1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add R1,Z,R2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83" name="Shape 6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" name="Google Shape;6584;p81"/>
          <p:cNvSpPr txBox="1"/>
          <p:nvPr>
            <p:ph type="title"/>
          </p:nvPr>
        </p:nvSpPr>
        <p:spPr>
          <a:xfrm>
            <a:off x="415925" y="384325"/>
            <a:ext cx="8511000" cy="7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Out-of-order execution</a:t>
            </a:r>
            <a:endParaRPr/>
          </a:p>
        </p:txBody>
      </p:sp>
      <p:graphicFrame>
        <p:nvGraphicFramePr>
          <p:cNvPr id="6585" name="Google Shape;6585;p81"/>
          <p:cNvGraphicFramePr/>
          <p:nvPr/>
        </p:nvGraphicFramePr>
        <p:xfrm>
          <a:off x="2325875" y="246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{0DEDA2C3-2CA7-411F-88F9-FF2C6E946B12}</a:tableStyleId>
              </a:tblPr>
              <a:tblGrid>
                <a:gridCol w="664150"/>
                <a:gridCol w="664150"/>
                <a:gridCol w="664150"/>
                <a:gridCol w="664150"/>
                <a:gridCol w="664150"/>
                <a:gridCol w="664150"/>
                <a:gridCol w="664150"/>
                <a:gridCol w="664150"/>
                <a:gridCol w="664150"/>
                <a:gridCol w="664150"/>
              </a:tblGrid>
              <a:tr h="474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586" name="Google Shape;6586;p81"/>
          <p:cNvSpPr txBox="1"/>
          <p:nvPr>
            <p:ph idx="1" type="body"/>
          </p:nvPr>
        </p:nvSpPr>
        <p:spPr>
          <a:xfrm>
            <a:off x="-137425" y="2755575"/>
            <a:ext cx="2463300" cy="24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load X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load 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load Z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add X,Y,R1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add R1,Z,R2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90" name="Shape 6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1" name="Google Shape;6591;p82"/>
          <p:cNvSpPr txBox="1"/>
          <p:nvPr>
            <p:ph type="title"/>
          </p:nvPr>
        </p:nvSpPr>
        <p:spPr>
          <a:xfrm>
            <a:off x="415925" y="384325"/>
            <a:ext cx="8511000" cy="7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Out-of-order execution</a:t>
            </a:r>
            <a:endParaRPr/>
          </a:p>
        </p:txBody>
      </p:sp>
      <p:graphicFrame>
        <p:nvGraphicFramePr>
          <p:cNvPr id="6592" name="Google Shape;6592;p82"/>
          <p:cNvGraphicFramePr/>
          <p:nvPr/>
        </p:nvGraphicFramePr>
        <p:xfrm>
          <a:off x="2325875" y="246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{0DEDA2C3-2CA7-411F-88F9-FF2C6E946B12}</a:tableStyleId>
              </a:tblPr>
              <a:tblGrid>
                <a:gridCol w="664150"/>
                <a:gridCol w="664150"/>
                <a:gridCol w="664150"/>
                <a:gridCol w="664150"/>
                <a:gridCol w="664150"/>
                <a:gridCol w="664150"/>
                <a:gridCol w="664150"/>
                <a:gridCol w="664150"/>
                <a:gridCol w="664150"/>
                <a:gridCol w="664150"/>
              </a:tblGrid>
              <a:tr h="474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593" name="Google Shape;6593;p82"/>
          <p:cNvSpPr txBox="1"/>
          <p:nvPr>
            <p:ph idx="1" type="body"/>
          </p:nvPr>
        </p:nvSpPr>
        <p:spPr>
          <a:xfrm>
            <a:off x="-137425" y="2755575"/>
            <a:ext cx="2463300" cy="24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load X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load 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load Z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add X,Y,R1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add R1,Z,R2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97" name="Shape 6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8" name="Google Shape;6598;p83"/>
          <p:cNvSpPr txBox="1"/>
          <p:nvPr>
            <p:ph type="title"/>
          </p:nvPr>
        </p:nvSpPr>
        <p:spPr>
          <a:xfrm>
            <a:off x="415925" y="384325"/>
            <a:ext cx="8511000" cy="7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Out-of-order execution</a:t>
            </a:r>
            <a:endParaRPr/>
          </a:p>
        </p:txBody>
      </p:sp>
      <p:graphicFrame>
        <p:nvGraphicFramePr>
          <p:cNvPr id="6599" name="Google Shape;6599;p83"/>
          <p:cNvGraphicFramePr/>
          <p:nvPr/>
        </p:nvGraphicFramePr>
        <p:xfrm>
          <a:off x="2325875" y="246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{0DEDA2C3-2CA7-411F-88F9-FF2C6E946B12}</a:tableStyleId>
              </a:tblPr>
              <a:tblGrid>
                <a:gridCol w="664150"/>
                <a:gridCol w="664150"/>
                <a:gridCol w="664150"/>
                <a:gridCol w="664150"/>
                <a:gridCol w="664150"/>
                <a:gridCol w="664150"/>
                <a:gridCol w="664150"/>
                <a:gridCol w="664150"/>
                <a:gridCol w="664150"/>
                <a:gridCol w="664150"/>
              </a:tblGrid>
              <a:tr h="474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600" name="Google Shape;6600;p83"/>
          <p:cNvSpPr txBox="1"/>
          <p:nvPr>
            <p:ph idx="1" type="body"/>
          </p:nvPr>
        </p:nvSpPr>
        <p:spPr>
          <a:xfrm>
            <a:off x="-137425" y="2755575"/>
            <a:ext cx="2463300" cy="24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load X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load 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load Z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add X,Y,R1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add R1,Z,R2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04" name="Shape 6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5" name="Google Shape;6605;p84"/>
          <p:cNvSpPr txBox="1"/>
          <p:nvPr>
            <p:ph type="title"/>
          </p:nvPr>
        </p:nvSpPr>
        <p:spPr>
          <a:xfrm>
            <a:off x="415925" y="384325"/>
            <a:ext cx="8511000" cy="7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Out-of-order execution</a:t>
            </a:r>
            <a:endParaRPr/>
          </a:p>
        </p:txBody>
      </p:sp>
      <p:graphicFrame>
        <p:nvGraphicFramePr>
          <p:cNvPr id="6606" name="Google Shape;6606;p84"/>
          <p:cNvGraphicFramePr/>
          <p:nvPr/>
        </p:nvGraphicFramePr>
        <p:xfrm>
          <a:off x="2325875" y="246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{0DEDA2C3-2CA7-411F-88F9-FF2C6E946B12}</a:tableStyleId>
              </a:tblPr>
              <a:tblGrid>
                <a:gridCol w="664150"/>
                <a:gridCol w="664150"/>
                <a:gridCol w="664150"/>
                <a:gridCol w="664150"/>
                <a:gridCol w="664150"/>
                <a:gridCol w="664150"/>
                <a:gridCol w="664150"/>
                <a:gridCol w="664150"/>
                <a:gridCol w="664150"/>
                <a:gridCol w="664150"/>
              </a:tblGrid>
              <a:tr h="474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607" name="Google Shape;6607;p84"/>
          <p:cNvSpPr txBox="1"/>
          <p:nvPr>
            <p:ph idx="1" type="body"/>
          </p:nvPr>
        </p:nvSpPr>
        <p:spPr>
          <a:xfrm>
            <a:off x="-137425" y="2755575"/>
            <a:ext cx="2463300" cy="24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load X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load 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load Z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add X,Y,R1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add R1,Z,R2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11" name="Shape 6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2" name="Google Shape;6612;p85"/>
          <p:cNvSpPr txBox="1"/>
          <p:nvPr>
            <p:ph type="title"/>
          </p:nvPr>
        </p:nvSpPr>
        <p:spPr>
          <a:xfrm>
            <a:off x="415925" y="384325"/>
            <a:ext cx="8511000" cy="7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Out-of-order execution</a:t>
            </a:r>
            <a:endParaRPr/>
          </a:p>
        </p:txBody>
      </p:sp>
      <p:graphicFrame>
        <p:nvGraphicFramePr>
          <p:cNvPr id="6613" name="Google Shape;6613;p85"/>
          <p:cNvGraphicFramePr/>
          <p:nvPr/>
        </p:nvGraphicFramePr>
        <p:xfrm>
          <a:off x="2325875" y="246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{0DEDA2C3-2CA7-411F-88F9-FF2C6E946B12}</a:tableStyleId>
              </a:tblPr>
              <a:tblGrid>
                <a:gridCol w="664150"/>
                <a:gridCol w="664150"/>
                <a:gridCol w="664150"/>
                <a:gridCol w="664150"/>
                <a:gridCol w="664150"/>
                <a:gridCol w="664150"/>
                <a:gridCol w="664150"/>
                <a:gridCol w="664150"/>
                <a:gridCol w="664150"/>
                <a:gridCol w="664150"/>
              </a:tblGrid>
              <a:tr h="474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614" name="Google Shape;6614;p85"/>
          <p:cNvSpPr txBox="1"/>
          <p:nvPr>
            <p:ph idx="1" type="body"/>
          </p:nvPr>
        </p:nvSpPr>
        <p:spPr>
          <a:xfrm>
            <a:off x="-137425" y="2755575"/>
            <a:ext cx="2463300" cy="24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load X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load 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load Z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add X,Y,R1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add R1,Z,R2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18" name="Shape 6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9" name="Google Shape;6619;p86"/>
          <p:cNvSpPr txBox="1"/>
          <p:nvPr>
            <p:ph type="title"/>
          </p:nvPr>
        </p:nvSpPr>
        <p:spPr>
          <a:xfrm>
            <a:off x="415925" y="384325"/>
            <a:ext cx="8511000" cy="7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Out-of-order execution</a:t>
            </a:r>
            <a:endParaRPr/>
          </a:p>
        </p:txBody>
      </p:sp>
      <p:graphicFrame>
        <p:nvGraphicFramePr>
          <p:cNvPr id="6620" name="Google Shape;6620;p86"/>
          <p:cNvGraphicFramePr/>
          <p:nvPr/>
        </p:nvGraphicFramePr>
        <p:xfrm>
          <a:off x="2325875" y="246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{0DEDA2C3-2CA7-411F-88F9-FF2C6E946B12}</a:tableStyleId>
              </a:tblPr>
              <a:tblGrid>
                <a:gridCol w="664150"/>
                <a:gridCol w="664150"/>
                <a:gridCol w="664150"/>
                <a:gridCol w="664150"/>
                <a:gridCol w="664150"/>
                <a:gridCol w="664150"/>
                <a:gridCol w="664150"/>
                <a:gridCol w="664150"/>
                <a:gridCol w="664150"/>
                <a:gridCol w="664150"/>
              </a:tblGrid>
              <a:tr h="474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621" name="Google Shape;6621;p86"/>
          <p:cNvSpPr txBox="1"/>
          <p:nvPr>
            <p:ph idx="1" type="body"/>
          </p:nvPr>
        </p:nvSpPr>
        <p:spPr>
          <a:xfrm>
            <a:off x="-137425" y="2755575"/>
            <a:ext cx="2463300" cy="24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load X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load 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load Z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add X,Y,R1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add R1,Z,R2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25" name="Shape 6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6" name="Google Shape;6626;p87"/>
          <p:cNvSpPr txBox="1"/>
          <p:nvPr>
            <p:ph type="title"/>
          </p:nvPr>
        </p:nvSpPr>
        <p:spPr>
          <a:xfrm>
            <a:off x="415925" y="384325"/>
            <a:ext cx="8511000" cy="7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Out-of-order execution</a:t>
            </a:r>
            <a:endParaRPr/>
          </a:p>
        </p:txBody>
      </p:sp>
      <p:graphicFrame>
        <p:nvGraphicFramePr>
          <p:cNvPr id="6627" name="Google Shape;6627;p87"/>
          <p:cNvGraphicFramePr/>
          <p:nvPr/>
        </p:nvGraphicFramePr>
        <p:xfrm>
          <a:off x="2325875" y="246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{0DEDA2C3-2CA7-411F-88F9-FF2C6E946B12}</a:tableStyleId>
              </a:tblPr>
              <a:tblGrid>
                <a:gridCol w="664150"/>
                <a:gridCol w="664150"/>
                <a:gridCol w="664150"/>
                <a:gridCol w="664150"/>
                <a:gridCol w="664150"/>
                <a:gridCol w="664150"/>
                <a:gridCol w="664150"/>
                <a:gridCol w="664150"/>
                <a:gridCol w="664150"/>
                <a:gridCol w="664150"/>
              </a:tblGrid>
              <a:tr h="474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628" name="Google Shape;6628;p87"/>
          <p:cNvSpPr txBox="1"/>
          <p:nvPr>
            <p:ph idx="1" type="body"/>
          </p:nvPr>
        </p:nvSpPr>
        <p:spPr>
          <a:xfrm>
            <a:off x="-137425" y="2755575"/>
            <a:ext cx="2463300" cy="24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load X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load 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load Z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add X,Y,R1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add R1,Z,R2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415925" y="384325"/>
            <a:ext cx="8511000" cy="7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DRAM cell</a:t>
            </a:r>
            <a:endParaRPr/>
          </a:p>
        </p:txBody>
      </p:sp>
      <p:grpSp>
        <p:nvGrpSpPr>
          <p:cNvPr id="110" name="Google Shape;110;p16"/>
          <p:cNvGrpSpPr/>
          <p:nvPr/>
        </p:nvGrpSpPr>
        <p:grpSpPr>
          <a:xfrm>
            <a:off x="5816917" y="1247250"/>
            <a:ext cx="445094" cy="4519099"/>
            <a:chOff x="5649100" y="1637966"/>
            <a:chExt cx="384000" cy="3898800"/>
          </a:xfrm>
        </p:grpSpPr>
        <p:sp>
          <p:nvSpPr>
            <p:cNvPr id="111" name="Google Shape;111;p16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6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3" name="Google Shape;113;p16"/>
            <p:cNvCxnSpPr>
              <a:stCxn id="111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" name="Google Shape;114;p16"/>
            <p:cNvCxnSpPr>
              <a:stCxn id="112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15" name="Google Shape;115;p16"/>
          <p:cNvCxnSpPr/>
          <p:nvPr/>
        </p:nvCxnSpPr>
        <p:spPr>
          <a:xfrm>
            <a:off x="2319742" y="2019681"/>
            <a:ext cx="4504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6"/>
          <p:cNvCxnSpPr/>
          <p:nvPr/>
        </p:nvCxnSpPr>
        <p:spPr>
          <a:xfrm>
            <a:off x="4741983" y="2019681"/>
            <a:ext cx="0" cy="550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6"/>
          <p:cNvCxnSpPr/>
          <p:nvPr/>
        </p:nvCxnSpPr>
        <p:spPr>
          <a:xfrm>
            <a:off x="4362279" y="2569595"/>
            <a:ext cx="7470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6"/>
          <p:cNvCxnSpPr/>
          <p:nvPr/>
        </p:nvCxnSpPr>
        <p:spPr>
          <a:xfrm>
            <a:off x="4008766" y="3302813"/>
            <a:ext cx="3990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6"/>
          <p:cNvCxnSpPr/>
          <p:nvPr/>
        </p:nvCxnSpPr>
        <p:spPr>
          <a:xfrm rot="10800000">
            <a:off x="4362279" y="2832308"/>
            <a:ext cx="0" cy="4836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6"/>
          <p:cNvCxnSpPr/>
          <p:nvPr/>
        </p:nvCxnSpPr>
        <p:spPr>
          <a:xfrm>
            <a:off x="4317083" y="2818376"/>
            <a:ext cx="8241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6"/>
          <p:cNvCxnSpPr/>
          <p:nvPr/>
        </p:nvCxnSpPr>
        <p:spPr>
          <a:xfrm>
            <a:off x="5095496" y="2792185"/>
            <a:ext cx="0" cy="498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5056384" y="3302813"/>
            <a:ext cx="431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6"/>
          <p:cNvCxnSpPr/>
          <p:nvPr/>
        </p:nvCxnSpPr>
        <p:spPr>
          <a:xfrm>
            <a:off x="3393377" y="3721804"/>
            <a:ext cx="0" cy="4836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6"/>
          <p:cNvCxnSpPr/>
          <p:nvPr/>
        </p:nvCxnSpPr>
        <p:spPr>
          <a:xfrm>
            <a:off x="2823908" y="4206096"/>
            <a:ext cx="11394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6"/>
          <p:cNvCxnSpPr/>
          <p:nvPr/>
        </p:nvCxnSpPr>
        <p:spPr>
          <a:xfrm>
            <a:off x="2823908" y="4552918"/>
            <a:ext cx="11394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6"/>
          <p:cNvCxnSpPr/>
          <p:nvPr/>
        </p:nvCxnSpPr>
        <p:spPr>
          <a:xfrm>
            <a:off x="3393377" y="4572850"/>
            <a:ext cx="0" cy="4446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" name="Google Shape;127;p16"/>
          <p:cNvSpPr/>
          <p:nvPr/>
        </p:nvSpPr>
        <p:spPr>
          <a:xfrm rot="10800000">
            <a:off x="3059805" y="5398132"/>
            <a:ext cx="667500" cy="366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8" name="Google Shape;128;p16"/>
          <p:cNvCxnSpPr/>
          <p:nvPr/>
        </p:nvCxnSpPr>
        <p:spPr>
          <a:xfrm>
            <a:off x="5488295" y="3329004"/>
            <a:ext cx="537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6"/>
          <p:cNvCxnSpPr/>
          <p:nvPr/>
        </p:nvCxnSpPr>
        <p:spPr>
          <a:xfrm rot="10800000">
            <a:off x="3378761" y="3329004"/>
            <a:ext cx="664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6"/>
          <p:cNvCxnSpPr>
            <a:endCxn id="127" idx="3"/>
          </p:cNvCxnSpPr>
          <p:nvPr/>
        </p:nvCxnSpPr>
        <p:spPr>
          <a:xfrm flipH="1">
            <a:off x="3393555" y="5005732"/>
            <a:ext cx="12900" cy="39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6"/>
          <p:cNvCxnSpPr/>
          <p:nvPr/>
        </p:nvCxnSpPr>
        <p:spPr>
          <a:xfrm rot="10800000">
            <a:off x="3393377" y="3328537"/>
            <a:ext cx="0" cy="498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" name="Google Shape;132;p16"/>
          <p:cNvSpPr txBox="1"/>
          <p:nvPr/>
        </p:nvSpPr>
        <p:spPr>
          <a:xfrm>
            <a:off x="1355725" y="1344375"/>
            <a:ext cx="33342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rial Black"/>
                <a:ea typeface="Arial Black"/>
                <a:cs typeface="Arial Black"/>
                <a:sym typeface="Arial Black"/>
              </a:rPr>
              <a:t>Word line</a:t>
            </a:r>
            <a:endParaRPr sz="3000"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32" name="Shape 6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3" name="Google Shape;6633;p88"/>
          <p:cNvSpPr txBox="1"/>
          <p:nvPr>
            <p:ph type="title"/>
          </p:nvPr>
        </p:nvSpPr>
        <p:spPr>
          <a:xfrm>
            <a:off x="415925" y="384325"/>
            <a:ext cx="8511000" cy="7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Out-of-order execution</a:t>
            </a:r>
            <a:endParaRPr/>
          </a:p>
        </p:txBody>
      </p:sp>
      <p:graphicFrame>
        <p:nvGraphicFramePr>
          <p:cNvPr id="6634" name="Google Shape;6634;p88"/>
          <p:cNvGraphicFramePr/>
          <p:nvPr/>
        </p:nvGraphicFramePr>
        <p:xfrm>
          <a:off x="2325875" y="246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{0DEDA2C3-2CA7-411F-88F9-FF2C6E946B12}</a:tableStyleId>
              </a:tblPr>
              <a:tblGrid>
                <a:gridCol w="664150"/>
                <a:gridCol w="664150"/>
                <a:gridCol w="664150"/>
                <a:gridCol w="664150"/>
                <a:gridCol w="664150"/>
                <a:gridCol w="664150"/>
                <a:gridCol w="664150"/>
                <a:gridCol w="664150"/>
                <a:gridCol w="664150"/>
                <a:gridCol w="664150"/>
              </a:tblGrid>
              <a:tr h="474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635" name="Google Shape;6635;p88"/>
          <p:cNvSpPr txBox="1"/>
          <p:nvPr>
            <p:ph idx="1" type="body"/>
          </p:nvPr>
        </p:nvSpPr>
        <p:spPr>
          <a:xfrm>
            <a:off x="-137425" y="2755575"/>
            <a:ext cx="2463300" cy="24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load X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load 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load Z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add X,Y,R1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add R1,Z,R2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39" name="Shape 6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0" name="Google Shape;6640;p89"/>
          <p:cNvSpPr txBox="1"/>
          <p:nvPr>
            <p:ph type="title"/>
          </p:nvPr>
        </p:nvSpPr>
        <p:spPr>
          <a:xfrm>
            <a:off x="415925" y="384325"/>
            <a:ext cx="8511000" cy="7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Out-of-order execution</a:t>
            </a:r>
            <a:endParaRPr/>
          </a:p>
        </p:txBody>
      </p:sp>
      <p:sp>
        <p:nvSpPr>
          <p:cNvPr id="6641" name="Google Shape;6641;p89"/>
          <p:cNvSpPr txBox="1"/>
          <p:nvPr>
            <p:ph idx="1" type="body"/>
          </p:nvPr>
        </p:nvSpPr>
        <p:spPr>
          <a:xfrm>
            <a:off x="265500" y="1238900"/>
            <a:ext cx="8511000" cy="46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load X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breq,X,0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jmp L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load Y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L: nop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45" name="Shape 6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6" name="Google Shape;6646;p90"/>
          <p:cNvSpPr txBox="1"/>
          <p:nvPr>
            <p:ph type="title"/>
          </p:nvPr>
        </p:nvSpPr>
        <p:spPr>
          <a:xfrm>
            <a:off x="415925" y="384325"/>
            <a:ext cx="8511000" cy="7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 prediction</a:t>
            </a:r>
            <a:endParaRPr/>
          </a:p>
        </p:txBody>
      </p:sp>
      <p:graphicFrame>
        <p:nvGraphicFramePr>
          <p:cNvPr id="6647" name="Google Shape;6647;p90"/>
          <p:cNvGraphicFramePr/>
          <p:nvPr/>
        </p:nvGraphicFramePr>
        <p:xfrm>
          <a:off x="2325875" y="246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{0DEDA2C3-2CA7-411F-88F9-FF2C6E946B12}</a:tableStyleId>
              </a:tblPr>
              <a:tblGrid>
                <a:gridCol w="664150"/>
                <a:gridCol w="664150"/>
                <a:gridCol w="664150"/>
                <a:gridCol w="664150"/>
                <a:gridCol w="664150"/>
                <a:gridCol w="664150"/>
                <a:gridCol w="664150"/>
                <a:gridCol w="664150"/>
                <a:gridCol w="664150"/>
                <a:gridCol w="664150"/>
              </a:tblGrid>
              <a:tr h="474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648" name="Google Shape;6648;p90"/>
          <p:cNvSpPr txBox="1"/>
          <p:nvPr>
            <p:ph idx="1" type="body"/>
          </p:nvPr>
        </p:nvSpPr>
        <p:spPr>
          <a:xfrm>
            <a:off x="-137425" y="2755575"/>
            <a:ext cx="2463300" cy="24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oad X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breq,X,0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mp 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load 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L:      nop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52" name="Shape 6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3" name="Google Shape;6653;p91"/>
          <p:cNvSpPr txBox="1"/>
          <p:nvPr>
            <p:ph type="title"/>
          </p:nvPr>
        </p:nvSpPr>
        <p:spPr>
          <a:xfrm>
            <a:off x="415925" y="384325"/>
            <a:ext cx="8511000" cy="7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Branch prediction</a:t>
            </a:r>
            <a:endParaRPr/>
          </a:p>
        </p:txBody>
      </p:sp>
      <p:graphicFrame>
        <p:nvGraphicFramePr>
          <p:cNvPr id="6654" name="Google Shape;6654;p91"/>
          <p:cNvGraphicFramePr/>
          <p:nvPr/>
        </p:nvGraphicFramePr>
        <p:xfrm>
          <a:off x="2325875" y="246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{0DEDA2C3-2CA7-411F-88F9-FF2C6E946B12}</a:tableStyleId>
              </a:tblPr>
              <a:tblGrid>
                <a:gridCol w="664150"/>
                <a:gridCol w="664150"/>
                <a:gridCol w="664150"/>
                <a:gridCol w="664150"/>
                <a:gridCol w="664150"/>
                <a:gridCol w="664150"/>
                <a:gridCol w="664150"/>
                <a:gridCol w="664150"/>
                <a:gridCol w="664150"/>
                <a:gridCol w="664150"/>
              </a:tblGrid>
              <a:tr h="474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655" name="Google Shape;6655;p91"/>
          <p:cNvSpPr txBox="1"/>
          <p:nvPr>
            <p:ph idx="1" type="body"/>
          </p:nvPr>
        </p:nvSpPr>
        <p:spPr>
          <a:xfrm>
            <a:off x="-137425" y="2755575"/>
            <a:ext cx="2463300" cy="24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load X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breq,X,0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jmp 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load 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L:      nop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59" name="Shape 6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0" name="Google Shape;6660;p92"/>
          <p:cNvSpPr txBox="1"/>
          <p:nvPr>
            <p:ph type="title"/>
          </p:nvPr>
        </p:nvSpPr>
        <p:spPr>
          <a:xfrm>
            <a:off x="415925" y="384325"/>
            <a:ext cx="8511000" cy="7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Branch prediction</a:t>
            </a:r>
            <a:endParaRPr/>
          </a:p>
        </p:txBody>
      </p:sp>
      <p:graphicFrame>
        <p:nvGraphicFramePr>
          <p:cNvPr id="6661" name="Google Shape;6661;p92"/>
          <p:cNvGraphicFramePr/>
          <p:nvPr/>
        </p:nvGraphicFramePr>
        <p:xfrm>
          <a:off x="2325875" y="246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{0DEDA2C3-2CA7-411F-88F9-FF2C6E946B12}</a:tableStyleId>
              </a:tblPr>
              <a:tblGrid>
                <a:gridCol w="664150"/>
                <a:gridCol w="664150"/>
                <a:gridCol w="664150"/>
                <a:gridCol w="664150"/>
                <a:gridCol w="664150"/>
                <a:gridCol w="664150"/>
                <a:gridCol w="664150"/>
                <a:gridCol w="664150"/>
                <a:gridCol w="664150"/>
                <a:gridCol w="664150"/>
              </a:tblGrid>
              <a:tr h="474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662" name="Google Shape;6662;p92"/>
          <p:cNvSpPr txBox="1"/>
          <p:nvPr>
            <p:ph idx="1" type="body"/>
          </p:nvPr>
        </p:nvSpPr>
        <p:spPr>
          <a:xfrm>
            <a:off x="-137425" y="2755575"/>
            <a:ext cx="2463300" cy="24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load X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breq,X,0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jmp 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load 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L:      nop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63" name="Google Shape;6663;p92"/>
          <p:cNvSpPr txBox="1"/>
          <p:nvPr/>
        </p:nvSpPr>
        <p:spPr>
          <a:xfrm>
            <a:off x="2990025" y="3361075"/>
            <a:ext cx="6642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?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67" name="Shape 6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8" name="Google Shape;6668;p93"/>
          <p:cNvSpPr txBox="1"/>
          <p:nvPr>
            <p:ph type="title"/>
          </p:nvPr>
        </p:nvSpPr>
        <p:spPr>
          <a:xfrm>
            <a:off x="415925" y="384325"/>
            <a:ext cx="8511000" cy="7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Branch prediction</a:t>
            </a:r>
            <a:endParaRPr/>
          </a:p>
        </p:txBody>
      </p:sp>
      <p:graphicFrame>
        <p:nvGraphicFramePr>
          <p:cNvPr id="6669" name="Google Shape;6669;p93"/>
          <p:cNvGraphicFramePr/>
          <p:nvPr/>
        </p:nvGraphicFramePr>
        <p:xfrm>
          <a:off x="2325875" y="246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{0DEDA2C3-2CA7-411F-88F9-FF2C6E946B12}</a:tableStyleId>
              </a:tblPr>
              <a:tblGrid>
                <a:gridCol w="664150"/>
                <a:gridCol w="664150"/>
                <a:gridCol w="664150"/>
                <a:gridCol w="664150"/>
                <a:gridCol w="664150"/>
                <a:gridCol w="664150"/>
                <a:gridCol w="664150"/>
                <a:gridCol w="664150"/>
                <a:gridCol w="664150"/>
                <a:gridCol w="664150"/>
              </a:tblGrid>
              <a:tr h="474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670" name="Google Shape;6670;p93"/>
          <p:cNvSpPr txBox="1"/>
          <p:nvPr>
            <p:ph idx="1" type="body"/>
          </p:nvPr>
        </p:nvSpPr>
        <p:spPr>
          <a:xfrm>
            <a:off x="-137425" y="2755575"/>
            <a:ext cx="2463300" cy="24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load X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breq,X,0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jmp 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load 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L:      nop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71" name="Google Shape;6671;p93"/>
          <p:cNvSpPr txBox="1"/>
          <p:nvPr/>
        </p:nvSpPr>
        <p:spPr>
          <a:xfrm>
            <a:off x="2990025" y="3361075"/>
            <a:ext cx="6642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?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75" name="Shape 6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" name="Google Shape;6676;p94"/>
          <p:cNvSpPr txBox="1"/>
          <p:nvPr>
            <p:ph type="title"/>
          </p:nvPr>
        </p:nvSpPr>
        <p:spPr>
          <a:xfrm>
            <a:off x="415925" y="384325"/>
            <a:ext cx="8511000" cy="7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Branch prediction</a:t>
            </a:r>
            <a:endParaRPr/>
          </a:p>
        </p:txBody>
      </p:sp>
      <p:graphicFrame>
        <p:nvGraphicFramePr>
          <p:cNvPr id="6677" name="Google Shape;6677;p94"/>
          <p:cNvGraphicFramePr/>
          <p:nvPr/>
        </p:nvGraphicFramePr>
        <p:xfrm>
          <a:off x="2325875" y="246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{0DEDA2C3-2CA7-411F-88F9-FF2C6E946B12}</a:tableStyleId>
              </a:tblPr>
              <a:tblGrid>
                <a:gridCol w="664150"/>
                <a:gridCol w="664150"/>
                <a:gridCol w="664150"/>
                <a:gridCol w="664150"/>
                <a:gridCol w="664150"/>
                <a:gridCol w="664150"/>
                <a:gridCol w="664150"/>
                <a:gridCol w="664150"/>
                <a:gridCol w="664150"/>
                <a:gridCol w="664150"/>
              </a:tblGrid>
              <a:tr h="474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678" name="Google Shape;6678;p94"/>
          <p:cNvSpPr txBox="1"/>
          <p:nvPr>
            <p:ph idx="1" type="body"/>
          </p:nvPr>
        </p:nvSpPr>
        <p:spPr>
          <a:xfrm>
            <a:off x="-137425" y="2755575"/>
            <a:ext cx="2463300" cy="24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load X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breq,X,0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jmp L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load Y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L:      nop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79" name="Google Shape;6679;p94"/>
          <p:cNvSpPr txBox="1"/>
          <p:nvPr/>
        </p:nvSpPr>
        <p:spPr>
          <a:xfrm>
            <a:off x="2990025" y="3361075"/>
            <a:ext cx="6642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?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83" name="Shape 6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4" name="Google Shape;6684;p95"/>
          <p:cNvSpPr txBox="1"/>
          <p:nvPr>
            <p:ph type="title"/>
          </p:nvPr>
        </p:nvSpPr>
        <p:spPr>
          <a:xfrm>
            <a:off x="415925" y="384325"/>
            <a:ext cx="8511000" cy="7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Branch prediction</a:t>
            </a:r>
            <a:endParaRPr/>
          </a:p>
        </p:txBody>
      </p:sp>
      <p:graphicFrame>
        <p:nvGraphicFramePr>
          <p:cNvPr id="6685" name="Google Shape;6685;p95"/>
          <p:cNvGraphicFramePr/>
          <p:nvPr/>
        </p:nvGraphicFramePr>
        <p:xfrm>
          <a:off x="2325875" y="246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{0DEDA2C3-2CA7-411F-88F9-FF2C6E946B12}</a:tableStyleId>
              </a:tblPr>
              <a:tblGrid>
                <a:gridCol w="664150"/>
                <a:gridCol w="664150"/>
                <a:gridCol w="664150"/>
                <a:gridCol w="664150"/>
                <a:gridCol w="664150"/>
                <a:gridCol w="664150"/>
                <a:gridCol w="664150"/>
                <a:gridCol w="664150"/>
                <a:gridCol w="664150"/>
                <a:gridCol w="664150"/>
              </a:tblGrid>
              <a:tr h="474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686" name="Google Shape;6686;p95"/>
          <p:cNvSpPr txBox="1"/>
          <p:nvPr>
            <p:ph idx="1" type="body"/>
          </p:nvPr>
        </p:nvSpPr>
        <p:spPr>
          <a:xfrm>
            <a:off x="-137425" y="2755575"/>
            <a:ext cx="2463300" cy="24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load X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breq,X,0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jmp L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load Y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L:      nop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87" name="Google Shape;6687;p95"/>
          <p:cNvSpPr txBox="1"/>
          <p:nvPr/>
        </p:nvSpPr>
        <p:spPr>
          <a:xfrm>
            <a:off x="2990025" y="3361075"/>
            <a:ext cx="6642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?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91" name="Shape 6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2" name="Google Shape;6692;p96"/>
          <p:cNvSpPr txBox="1"/>
          <p:nvPr>
            <p:ph type="title"/>
          </p:nvPr>
        </p:nvSpPr>
        <p:spPr>
          <a:xfrm>
            <a:off x="415925" y="384325"/>
            <a:ext cx="8511000" cy="7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Branch prediction</a:t>
            </a:r>
            <a:endParaRPr/>
          </a:p>
        </p:txBody>
      </p:sp>
      <p:graphicFrame>
        <p:nvGraphicFramePr>
          <p:cNvPr id="6693" name="Google Shape;6693;p96"/>
          <p:cNvGraphicFramePr/>
          <p:nvPr/>
        </p:nvGraphicFramePr>
        <p:xfrm>
          <a:off x="2325875" y="246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{0DEDA2C3-2CA7-411F-88F9-FF2C6E946B12}</a:tableStyleId>
              </a:tblPr>
              <a:tblGrid>
                <a:gridCol w="664150"/>
                <a:gridCol w="664150"/>
                <a:gridCol w="664150"/>
                <a:gridCol w="664150"/>
                <a:gridCol w="664150"/>
                <a:gridCol w="664150"/>
                <a:gridCol w="664150"/>
                <a:gridCol w="664150"/>
                <a:gridCol w="664150"/>
                <a:gridCol w="664150"/>
              </a:tblGrid>
              <a:tr h="474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694" name="Google Shape;6694;p96"/>
          <p:cNvSpPr txBox="1"/>
          <p:nvPr>
            <p:ph idx="1" type="body"/>
          </p:nvPr>
        </p:nvSpPr>
        <p:spPr>
          <a:xfrm>
            <a:off x="-137425" y="2755575"/>
            <a:ext cx="2463300" cy="24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load X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breq,X,0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jmp L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load Y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L:      nop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95" name="Google Shape;6695;p96"/>
          <p:cNvSpPr txBox="1"/>
          <p:nvPr/>
        </p:nvSpPr>
        <p:spPr>
          <a:xfrm>
            <a:off x="2990025" y="3361075"/>
            <a:ext cx="6642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false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99" name="Shape 6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0" name="Google Shape;6700;p97"/>
          <p:cNvSpPr txBox="1"/>
          <p:nvPr>
            <p:ph type="title"/>
          </p:nvPr>
        </p:nvSpPr>
        <p:spPr>
          <a:xfrm>
            <a:off x="415925" y="384325"/>
            <a:ext cx="8511000" cy="7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Branch prediction</a:t>
            </a:r>
            <a:endParaRPr/>
          </a:p>
        </p:txBody>
      </p:sp>
      <p:graphicFrame>
        <p:nvGraphicFramePr>
          <p:cNvPr id="6701" name="Google Shape;6701;p97"/>
          <p:cNvGraphicFramePr/>
          <p:nvPr/>
        </p:nvGraphicFramePr>
        <p:xfrm>
          <a:off x="2325875" y="246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{0DEDA2C3-2CA7-411F-88F9-FF2C6E946B12}</a:tableStyleId>
              </a:tblPr>
              <a:tblGrid>
                <a:gridCol w="664150"/>
                <a:gridCol w="664150"/>
                <a:gridCol w="664150"/>
                <a:gridCol w="664150"/>
                <a:gridCol w="664150"/>
                <a:gridCol w="664150"/>
                <a:gridCol w="664150"/>
                <a:gridCol w="664150"/>
                <a:gridCol w="664150"/>
                <a:gridCol w="664150"/>
              </a:tblGrid>
              <a:tr h="474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702" name="Google Shape;6702;p97"/>
          <p:cNvSpPr txBox="1"/>
          <p:nvPr>
            <p:ph idx="1" type="body"/>
          </p:nvPr>
        </p:nvSpPr>
        <p:spPr>
          <a:xfrm>
            <a:off x="-137425" y="2755575"/>
            <a:ext cx="2463300" cy="24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load X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breq,X,0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jmp L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load Y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L:      nop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03" name="Google Shape;6703;p97"/>
          <p:cNvSpPr txBox="1"/>
          <p:nvPr/>
        </p:nvSpPr>
        <p:spPr>
          <a:xfrm>
            <a:off x="2990025" y="3361075"/>
            <a:ext cx="6642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false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/>
          <p:nvPr>
            <p:ph type="title"/>
          </p:nvPr>
        </p:nvSpPr>
        <p:spPr>
          <a:xfrm>
            <a:off x="415925" y="384325"/>
            <a:ext cx="8511000" cy="7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DRAM cell</a:t>
            </a:r>
            <a:endParaRPr/>
          </a:p>
        </p:txBody>
      </p:sp>
      <p:grpSp>
        <p:nvGrpSpPr>
          <p:cNvPr id="138" name="Google Shape;138;p17"/>
          <p:cNvGrpSpPr/>
          <p:nvPr/>
        </p:nvGrpSpPr>
        <p:grpSpPr>
          <a:xfrm>
            <a:off x="5816917" y="1247250"/>
            <a:ext cx="445094" cy="4519099"/>
            <a:chOff x="5649100" y="1637966"/>
            <a:chExt cx="384000" cy="3898800"/>
          </a:xfrm>
        </p:grpSpPr>
        <p:sp>
          <p:nvSpPr>
            <p:cNvPr id="139" name="Google Shape;139;p17"/>
            <p:cNvSpPr/>
            <p:nvPr/>
          </p:nvSpPr>
          <p:spPr>
            <a:xfrm>
              <a:off x="5649100" y="2157566"/>
              <a:ext cx="384000" cy="333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7"/>
            <p:cNvSpPr/>
            <p:nvPr/>
          </p:nvSpPr>
          <p:spPr>
            <a:xfrm rot="5400000">
              <a:off x="5674600" y="2132066"/>
              <a:ext cx="333000" cy="38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1" name="Google Shape;141;p17"/>
            <p:cNvCxnSpPr>
              <a:stCxn id="139" idx="0"/>
            </p:cNvCxnSpPr>
            <p:nvPr/>
          </p:nvCxnSpPr>
          <p:spPr>
            <a:xfrm rot="10800000">
              <a:off x="5841100" y="1637966"/>
              <a:ext cx="0" cy="519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" name="Google Shape;142;p17"/>
            <p:cNvCxnSpPr>
              <a:stCxn id="140" idx="2"/>
            </p:cNvCxnSpPr>
            <p:nvPr/>
          </p:nvCxnSpPr>
          <p:spPr>
            <a:xfrm>
              <a:off x="5841100" y="2490566"/>
              <a:ext cx="0" cy="3046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43" name="Google Shape;143;p17"/>
          <p:cNvCxnSpPr/>
          <p:nvPr/>
        </p:nvCxnSpPr>
        <p:spPr>
          <a:xfrm>
            <a:off x="2319742" y="2019681"/>
            <a:ext cx="4504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7"/>
          <p:cNvCxnSpPr/>
          <p:nvPr/>
        </p:nvCxnSpPr>
        <p:spPr>
          <a:xfrm>
            <a:off x="4741983" y="2019681"/>
            <a:ext cx="0" cy="550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7"/>
          <p:cNvCxnSpPr/>
          <p:nvPr/>
        </p:nvCxnSpPr>
        <p:spPr>
          <a:xfrm>
            <a:off x="4362279" y="2569595"/>
            <a:ext cx="7470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17"/>
          <p:cNvCxnSpPr/>
          <p:nvPr/>
        </p:nvCxnSpPr>
        <p:spPr>
          <a:xfrm>
            <a:off x="4008766" y="3302813"/>
            <a:ext cx="3990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17"/>
          <p:cNvCxnSpPr/>
          <p:nvPr/>
        </p:nvCxnSpPr>
        <p:spPr>
          <a:xfrm rot="10800000">
            <a:off x="4362279" y="2832308"/>
            <a:ext cx="0" cy="4836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17"/>
          <p:cNvCxnSpPr/>
          <p:nvPr/>
        </p:nvCxnSpPr>
        <p:spPr>
          <a:xfrm>
            <a:off x="4317083" y="2818376"/>
            <a:ext cx="8241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17"/>
          <p:cNvCxnSpPr/>
          <p:nvPr/>
        </p:nvCxnSpPr>
        <p:spPr>
          <a:xfrm>
            <a:off x="5095496" y="2792185"/>
            <a:ext cx="0" cy="498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17"/>
          <p:cNvCxnSpPr/>
          <p:nvPr/>
        </p:nvCxnSpPr>
        <p:spPr>
          <a:xfrm>
            <a:off x="5056384" y="3302813"/>
            <a:ext cx="431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17"/>
          <p:cNvCxnSpPr/>
          <p:nvPr/>
        </p:nvCxnSpPr>
        <p:spPr>
          <a:xfrm>
            <a:off x="3393377" y="3721804"/>
            <a:ext cx="0" cy="4836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17"/>
          <p:cNvCxnSpPr/>
          <p:nvPr/>
        </p:nvCxnSpPr>
        <p:spPr>
          <a:xfrm>
            <a:off x="2823908" y="4206096"/>
            <a:ext cx="11394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17"/>
          <p:cNvCxnSpPr/>
          <p:nvPr/>
        </p:nvCxnSpPr>
        <p:spPr>
          <a:xfrm>
            <a:off x="2823908" y="4552918"/>
            <a:ext cx="11394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17"/>
          <p:cNvCxnSpPr/>
          <p:nvPr/>
        </p:nvCxnSpPr>
        <p:spPr>
          <a:xfrm>
            <a:off x="3393377" y="4572850"/>
            <a:ext cx="0" cy="4446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" name="Google Shape;155;p17"/>
          <p:cNvSpPr/>
          <p:nvPr/>
        </p:nvSpPr>
        <p:spPr>
          <a:xfrm rot="10800000">
            <a:off x="3059805" y="5398132"/>
            <a:ext cx="667500" cy="366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6" name="Google Shape;156;p17"/>
          <p:cNvCxnSpPr/>
          <p:nvPr/>
        </p:nvCxnSpPr>
        <p:spPr>
          <a:xfrm>
            <a:off x="5488295" y="3329004"/>
            <a:ext cx="537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17"/>
          <p:cNvCxnSpPr/>
          <p:nvPr/>
        </p:nvCxnSpPr>
        <p:spPr>
          <a:xfrm rot="10800000">
            <a:off x="3378761" y="3329004"/>
            <a:ext cx="664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17"/>
          <p:cNvCxnSpPr>
            <a:endCxn id="155" idx="3"/>
          </p:cNvCxnSpPr>
          <p:nvPr/>
        </p:nvCxnSpPr>
        <p:spPr>
          <a:xfrm flipH="1">
            <a:off x="3393555" y="5005732"/>
            <a:ext cx="12900" cy="39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17"/>
          <p:cNvCxnSpPr/>
          <p:nvPr/>
        </p:nvCxnSpPr>
        <p:spPr>
          <a:xfrm rot="10800000">
            <a:off x="3393377" y="3328537"/>
            <a:ext cx="0" cy="498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" name="Google Shape;160;p17"/>
          <p:cNvSpPr txBox="1"/>
          <p:nvPr/>
        </p:nvSpPr>
        <p:spPr>
          <a:xfrm>
            <a:off x="1355725" y="1344375"/>
            <a:ext cx="33342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rial Black"/>
                <a:ea typeface="Arial Black"/>
                <a:cs typeface="Arial Black"/>
                <a:sym typeface="Arial Black"/>
              </a:rPr>
              <a:t>Word line</a:t>
            </a:r>
            <a:endParaRPr sz="30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61" name="Google Shape;161;p17"/>
          <p:cNvSpPr txBox="1"/>
          <p:nvPr/>
        </p:nvSpPr>
        <p:spPr>
          <a:xfrm>
            <a:off x="6091475" y="4552925"/>
            <a:ext cx="33342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rial Black"/>
                <a:ea typeface="Arial Black"/>
                <a:cs typeface="Arial Black"/>
                <a:sym typeface="Arial Black"/>
              </a:rPr>
              <a:t>Bit line</a:t>
            </a:r>
            <a:endParaRPr sz="3000"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07" name="Shape 6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8" name="Google Shape;6708;p98"/>
          <p:cNvSpPr txBox="1"/>
          <p:nvPr>
            <p:ph type="title"/>
          </p:nvPr>
        </p:nvSpPr>
        <p:spPr>
          <a:xfrm>
            <a:off x="415925" y="384325"/>
            <a:ext cx="8511000" cy="7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Branch prediction</a:t>
            </a:r>
            <a:endParaRPr/>
          </a:p>
        </p:txBody>
      </p:sp>
      <p:graphicFrame>
        <p:nvGraphicFramePr>
          <p:cNvPr id="6709" name="Google Shape;6709;p98"/>
          <p:cNvGraphicFramePr/>
          <p:nvPr/>
        </p:nvGraphicFramePr>
        <p:xfrm>
          <a:off x="2325875" y="246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{0DEDA2C3-2CA7-411F-88F9-FF2C6E946B12}</a:tableStyleId>
              </a:tblPr>
              <a:tblGrid>
                <a:gridCol w="664150"/>
                <a:gridCol w="664150"/>
                <a:gridCol w="664150"/>
                <a:gridCol w="664150"/>
                <a:gridCol w="664150"/>
                <a:gridCol w="664150"/>
                <a:gridCol w="664150"/>
                <a:gridCol w="664150"/>
                <a:gridCol w="664150"/>
                <a:gridCol w="664150"/>
              </a:tblGrid>
              <a:tr h="474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710" name="Google Shape;6710;p98"/>
          <p:cNvSpPr txBox="1"/>
          <p:nvPr>
            <p:ph idx="1" type="body"/>
          </p:nvPr>
        </p:nvSpPr>
        <p:spPr>
          <a:xfrm>
            <a:off x="-137425" y="2755575"/>
            <a:ext cx="2463300" cy="24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load X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breq,X,0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jmp L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load Y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L:      nop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11" name="Google Shape;6711;p98"/>
          <p:cNvSpPr txBox="1"/>
          <p:nvPr/>
        </p:nvSpPr>
        <p:spPr>
          <a:xfrm>
            <a:off x="2990025" y="3361075"/>
            <a:ext cx="6642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false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15" name="Shape 6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6" name="Google Shape;6716;p99"/>
          <p:cNvSpPr txBox="1"/>
          <p:nvPr>
            <p:ph type="title"/>
          </p:nvPr>
        </p:nvSpPr>
        <p:spPr>
          <a:xfrm>
            <a:off x="415925" y="384325"/>
            <a:ext cx="8511000" cy="7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Branch prediction</a:t>
            </a:r>
            <a:endParaRPr/>
          </a:p>
        </p:txBody>
      </p:sp>
      <p:graphicFrame>
        <p:nvGraphicFramePr>
          <p:cNvPr id="6717" name="Google Shape;6717;p99"/>
          <p:cNvGraphicFramePr/>
          <p:nvPr/>
        </p:nvGraphicFramePr>
        <p:xfrm>
          <a:off x="2325875" y="246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{0DEDA2C3-2CA7-411F-88F9-FF2C6E946B12}</a:tableStyleId>
              </a:tblPr>
              <a:tblGrid>
                <a:gridCol w="664150"/>
                <a:gridCol w="664150"/>
                <a:gridCol w="664150"/>
                <a:gridCol w="664150"/>
                <a:gridCol w="664150"/>
                <a:gridCol w="664150"/>
                <a:gridCol w="664150"/>
                <a:gridCol w="664150"/>
                <a:gridCol w="664150"/>
                <a:gridCol w="664150"/>
              </a:tblGrid>
              <a:tr h="474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718" name="Google Shape;6718;p99"/>
          <p:cNvSpPr txBox="1"/>
          <p:nvPr>
            <p:ph idx="1" type="body"/>
          </p:nvPr>
        </p:nvSpPr>
        <p:spPr>
          <a:xfrm>
            <a:off x="-137425" y="2755575"/>
            <a:ext cx="2463300" cy="24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load X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breq,X,0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jmp L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load Y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L:      nop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19" name="Google Shape;6719;p99"/>
          <p:cNvSpPr txBox="1"/>
          <p:nvPr/>
        </p:nvSpPr>
        <p:spPr>
          <a:xfrm>
            <a:off x="2990025" y="3361075"/>
            <a:ext cx="6642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false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23" name="Shape 6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4" name="Google Shape;6724;p100"/>
          <p:cNvSpPr txBox="1"/>
          <p:nvPr>
            <p:ph type="title"/>
          </p:nvPr>
        </p:nvSpPr>
        <p:spPr>
          <a:xfrm>
            <a:off x="415925" y="384325"/>
            <a:ext cx="8511000" cy="7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Cache timing attack</a:t>
            </a:r>
            <a:endParaRPr/>
          </a:p>
        </p:txBody>
      </p:sp>
      <p:sp>
        <p:nvSpPr>
          <p:cNvPr id="6725" name="Google Shape;6725;p100"/>
          <p:cNvSpPr txBox="1"/>
          <p:nvPr>
            <p:ph idx="1" type="body"/>
          </p:nvPr>
        </p:nvSpPr>
        <p:spPr>
          <a:xfrm>
            <a:off x="265500" y="1238900"/>
            <a:ext cx="8511000" cy="46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Fetch from cache takes ~4 clock cycles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Fetch from RAM takes ~200 clock cycles </a:t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29" name="Shape 6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0" name="Google Shape;6730;p101"/>
          <p:cNvSpPr txBox="1"/>
          <p:nvPr>
            <p:ph type="title"/>
          </p:nvPr>
        </p:nvSpPr>
        <p:spPr>
          <a:xfrm>
            <a:off x="415925" y="384325"/>
            <a:ext cx="8511000" cy="7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6731" name="Google Shape;6731;p101"/>
          <p:cNvSpPr txBox="1"/>
          <p:nvPr>
            <p:ph idx="1" type="body"/>
          </p:nvPr>
        </p:nvSpPr>
        <p:spPr>
          <a:xfrm>
            <a:off x="265500" y="1238900"/>
            <a:ext cx="8511000" cy="46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har detectArray[256 * 64];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35" name="Shape 6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6" name="Google Shape;6736;p102"/>
          <p:cNvSpPr txBox="1"/>
          <p:nvPr>
            <p:ph type="title"/>
          </p:nvPr>
        </p:nvSpPr>
        <p:spPr>
          <a:xfrm>
            <a:off x="415925" y="384325"/>
            <a:ext cx="8511000" cy="7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6737" name="Google Shape;6737;p102"/>
          <p:cNvSpPr txBox="1"/>
          <p:nvPr>
            <p:ph idx="1" type="body"/>
          </p:nvPr>
        </p:nvSpPr>
        <p:spPr>
          <a:xfrm>
            <a:off x="265500" y="1238900"/>
            <a:ext cx="8511000" cy="46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char detectArray[256 * 64];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flush_cache(detectArray);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41" name="Shape 6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2" name="Google Shape;6742;p103"/>
          <p:cNvSpPr txBox="1"/>
          <p:nvPr>
            <p:ph type="title"/>
          </p:nvPr>
        </p:nvSpPr>
        <p:spPr>
          <a:xfrm>
            <a:off x="415925" y="384325"/>
            <a:ext cx="8511000" cy="7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6743" name="Google Shape;6743;p103"/>
          <p:cNvSpPr txBox="1"/>
          <p:nvPr>
            <p:ph idx="1" type="body"/>
          </p:nvPr>
        </p:nvSpPr>
        <p:spPr>
          <a:xfrm>
            <a:off x="265500" y="1238900"/>
            <a:ext cx="8511000" cy="46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char detectArray[256 * 64];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flush_cache(detectArray);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try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 catch (segfault) {}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47" name="Shape 6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" name="Google Shape;6748;p104"/>
          <p:cNvSpPr txBox="1"/>
          <p:nvPr>
            <p:ph type="title"/>
          </p:nvPr>
        </p:nvSpPr>
        <p:spPr>
          <a:xfrm>
            <a:off x="415925" y="384325"/>
            <a:ext cx="8511000" cy="7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6749" name="Google Shape;6749;p104"/>
          <p:cNvSpPr txBox="1"/>
          <p:nvPr>
            <p:ph idx="1" type="body"/>
          </p:nvPr>
        </p:nvSpPr>
        <p:spPr>
          <a:xfrm>
            <a:off x="265500" y="1238900"/>
            <a:ext cx="8511000" cy="46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char detectArray[256 * 64];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flush_cache(detectArray);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try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char a = *kernel_address; //page fault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 catch (segfault) {}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53" name="Shape 6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4" name="Google Shape;6754;p105"/>
          <p:cNvSpPr txBox="1"/>
          <p:nvPr>
            <p:ph type="title"/>
          </p:nvPr>
        </p:nvSpPr>
        <p:spPr>
          <a:xfrm>
            <a:off x="415925" y="384325"/>
            <a:ext cx="8511000" cy="7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6755" name="Google Shape;6755;p105"/>
          <p:cNvSpPr txBox="1"/>
          <p:nvPr>
            <p:ph idx="1" type="body"/>
          </p:nvPr>
        </p:nvSpPr>
        <p:spPr>
          <a:xfrm>
            <a:off x="265500" y="1238900"/>
            <a:ext cx="8511000" cy="46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char detectArray[256 * 64];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flush_cache(detectArray);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try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char a = *kernel_address; //page fault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detectArray[a * 64]++;    // speculative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 catch (segfault) {}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59" name="Shape 6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0" name="Google Shape;6760;p106"/>
          <p:cNvSpPr txBox="1"/>
          <p:nvPr>
            <p:ph type="title"/>
          </p:nvPr>
        </p:nvSpPr>
        <p:spPr>
          <a:xfrm>
            <a:off x="415925" y="384325"/>
            <a:ext cx="8511000" cy="7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6761" name="Google Shape;6761;p106"/>
          <p:cNvSpPr txBox="1"/>
          <p:nvPr>
            <p:ph idx="1" type="body"/>
          </p:nvPr>
        </p:nvSpPr>
        <p:spPr>
          <a:xfrm>
            <a:off x="265500" y="1238900"/>
            <a:ext cx="8511000" cy="46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char detectArray[256 * 64];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flush_cache(detectArray);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try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char a = *kernel_address; //page fault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detectArray[a * 64]++;    // speculative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 catch (segfault) {}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 (int i = 0; i &lt; 256; i++)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65" name="Shape 6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6" name="Google Shape;6766;p107"/>
          <p:cNvSpPr txBox="1"/>
          <p:nvPr>
            <p:ph type="title"/>
          </p:nvPr>
        </p:nvSpPr>
        <p:spPr>
          <a:xfrm>
            <a:off x="415925" y="384325"/>
            <a:ext cx="8511000" cy="7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6767" name="Google Shape;6767;p107"/>
          <p:cNvSpPr txBox="1"/>
          <p:nvPr>
            <p:ph idx="1" type="body"/>
          </p:nvPr>
        </p:nvSpPr>
        <p:spPr>
          <a:xfrm>
            <a:off x="265500" y="1238900"/>
            <a:ext cx="8511000" cy="46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char detectArray[256 * 64];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flush_cache(detectArray);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try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char a = *kernel_address; //page fault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detectArray[a * 64]++;    // speculative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 catch (segfault) {}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 (int i = 0; i &lt; 256; i++)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if ( in_cache(detectArray[i * 64]) 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y SDU skabelon - blaa">
  <a:themeElements>
    <a:clrScheme name="Kontor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