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312dae35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312dae35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312dae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312dae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95c578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95c578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95c5789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95c5789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95c5789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95c5789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95c5789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95c5789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95c5789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95c5789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igitalocean.com/community/tutorials/how-to-set-up-multi-factor-authentication-for-ssh-on-ubuntu-16-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MFA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4,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MFA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MFA practical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1558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 - Authentication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 users claimed identity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Protection of assets, e.g. data or access to restricted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Hashed passwords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One-way pseudo-random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 - Hash-based Message Authentication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Factor Authentication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Something only the user knows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Something unique the user has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Something only the user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Factor Authentication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Breach detection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Inconvenient - inherent conflicts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Forgotten password, lost token, injury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Factor Authentication - Examples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2FA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ATM withdrawal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NemID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2-step-authentication (not really an MFA)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Authenticator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 two-step-verification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MFA practical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TOTP on an ssh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through steps 1 and 2 in the below 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https://www.digitalocean.com/community/tutorials/how-to-set-up-multi-factor-authentication-for-ssh-on-ubuntu-16-04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