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312dae35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f312dae35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f312dae3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f312dae3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f312dae3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f312dae3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312dae3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312dae3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f312dae3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f312dae3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4d5d26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f4d5d26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f4d5d26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f4d5d26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f312dae35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f312dae35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f4d5d262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f4d5d262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4d5d262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4d5d262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f4d5d262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f4d5d262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 (recap)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20,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Set up a tcp server: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socat tcp-listen:8080,reuseaddr,fork exec:'bc -l'</a:t>
            </a:r>
            <a:endParaRPr b="1"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Connect to it: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200"/>
              <a:t>echo '4 * a(1)' | socat - tcp:localhost:8080</a:t>
            </a:r>
            <a:endParaRPr sz="1800"/>
          </a:p>
        </p:txBody>
      </p:sp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socat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networking tasks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71900" y="1919075"/>
            <a:ext cx="8222100" cy="29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Scan </a:t>
            </a:r>
            <a:r>
              <a:rPr b="1" lang="en"/>
              <a:t>localhost </a:t>
            </a:r>
            <a:r>
              <a:rPr lang="en"/>
              <a:t>with </a:t>
            </a:r>
            <a:r>
              <a:rPr b="1" lang="en"/>
              <a:t>nmap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an echo server on port </a:t>
            </a:r>
            <a:r>
              <a:rPr b="1" lang="en"/>
              <a:t>8080 </a:t>
            </a:r>
            <a:r>
              <a:rPr lang="en"/>
              <a:t>with the following command: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socat udp-listen:8080,fork,reuseaddr exec:cat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scanning localhost again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some text to it: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echo Hello world | socat - udp:localhost:8080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man ls | socat - udp:localhost:8080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networking tasks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the previous tasks while running: </a:t>
            </a:r>
            <a:r>
              <a:rPr b="1" lang="en"/>
              <a:t>tcpdump -i lo -s0 -XX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what </a:t>
            </a:r>
            <a:r>
              <a:rPr b="1" lang="en"/>
              <a:t>nethogs</a:t>
            </a:r>
            <a:r>
              <a:rPr lang="en"/>
              <a:t> shows while you use the network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 </a:t>
            </a:r>
            <a:r>
              <a:rPr lang="en"/>
              <a:t>Networking Basics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 protocol stack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611" y="1833875"/>
            <a:ext cx="4194777" cy="32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Topology Types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138" y="1680450"/>
            <a:ext cx="6899725" cy="33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Switching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450" y="1756075"/>
            <a:ext cx="4445008" cy="33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 Protocols - Routing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900" y="1735575"/>
            <a:ext cx="3358106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Routing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035" y="1770925"/>
            <a:ext cx="5751926" cy="33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Protocols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475" y="2188275"/>
            <a:ext cx="4453525" cy="24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432225" y="2134050"/>
            <a:ext cx="2172000" cy="2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Metrics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</a:t>
            </a:r>
            <a:r>
              <a:rPr lang="en" sz="1700"/>
              <a:t>op count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Bandwidth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Delay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Load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MTU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Cost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 Networking Tools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