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312dae35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f312dae35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f312dae3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f312dae3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f312dae3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f312dae3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312dae3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f312dae3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312dae3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312dae3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312dae35_0_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312dae35_0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f312dae35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f312dae35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f312dae35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f312dae35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f312dae35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f312dae35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f312dae35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f312dae35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312dae35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312dae35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f312dae35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f312dae35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f312dae35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f312dae35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f312dae35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f312dae35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f312dae35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f312dae35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f312dae35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f312dae35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f312dae35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f312dae35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f312dae35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f312dae35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f312dae35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f312dae3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f312dae3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f312dae3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f312dae35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f312dae35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0b546c3c1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0b546c3c1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f312dae3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f312dae3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f312dae3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f312dae3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f312dae35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f312dae35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312dae35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f312dae35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312dae3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312dae3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" TargetMode="External"/><Relationship Id="rId4" Type="http://schemas.openxmlformats.org/officeDocument/2006/relationships/hyperlink" Target="http://www.goog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- Networking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13,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Set up a tcp server: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socat tcp-listen:8080,reuseaddr,fork exec:'bc -l'</a:t>
            </a:r>
            <a:endParaRPr b="1"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Connect to it: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echo '4 * a(1)' | socat - tcp:localhost:8080</a:t>
            </a:r>
            <a:endParaRPr sz="1800"/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socat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tasks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ICMP packets using </a:t>
            </a:r>
            <a:r>
              <a:rPr b="1" lang="en"/>
              <a:t>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what </a:t>
            </a:r>
            <a:r>
              <a:rPr b="1" lang="en"/>
              <a:t>traceroute google.com</a:t>
            </a:r>
            <a:r>
              <a:rPr lang="en"/>
              <a:t> returns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</a:t>
            </a:r>
            <a:r>
              <a:rPr b="1" lang="en"/>
              <a:t>nmap, nethogs</a:t>
            </a:r>
            <a:r>
              <a:rPr lang="en"/>
              <a:t>, </a:t>
            </a:r>
            <a:r>
              <a:rPr b="1" lang="en"/>
              <a:t>tcpdump</a:t>
            </a:r>
            <a:r>
              <a:rPr lang="en"/>
              <a:t> and </a:t>
            </a:r>
            <a:r>
              <a:rPr b="1" lang="en"/>
              <a:t>socat</a:t>
            </a:r>
            <a:r>
              <a:rPr lang="en"/>
              <a:t> by running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apt-get install nmap nethogs tcpdump socat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networking tasks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471900" y="1919075"/>
            <a:ext cx="8222100" cy="29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 </a:t>
            </a:r>
            <a:r>
              <a:rPr b="1" lang="en"/>
              <a:t>localhost </a:t>
            </a:r>
            <a:r>
              <a:rPr lang="en"/>
              <a:t>with </a:t>
            </a:r>
            <a:r>
              <a:rPr b="1" lang="en"/>
              <a:t>nmap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an echo server on port </a:t>
            </a:r>
            <a:r>
              <a:rPr b="1" lang="en"/>
              <a:t>8080 </a:t>
            </a:r>
            <a:r>
              <a:rPr lang="en"/>
              <a:t>with the following command: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socat udp-listen:8080,fork,reuseaddr exec:cat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scanning localhost again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some text to it: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echo Hello world | socat - udp:localhost:8080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man ls | socat - udp:localhost:8080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networking tasks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the previous tasks while running: </a:t>
            </a:r>
            <a:r>
              <a:rPr b="1" lang="en"/>
              <a:t>tcpdump -i lo -s0 -XX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what </a:t>
            </a:r>
            <a:r>
              <a:rPr b="1" lang="en"/>
              <a:t>nethogs</a:t>
            </a:r>
            <a:r>
              <a:rPr lang="en"/>
              <a:t> shows while you use the network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networking tasks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TCP server modify the input with e.g. </a:t>
            </a:r>
            <a:r>
              <a:rPr b="1" lang="en"/>
              <a:t>wc</a:t>
            </a:r>
            <a:r>
              <a:rPr lang="en"/>
              <a:t>,</a:t>
            </a:r>
            <a:r>
              <a:rPr b="1" lang="en"/>
              <a:t> grep</a:t>
            </a:r>
            <a:r>
              <a:rPr lang="en"/>
              <a:t>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scanning with different types of probes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490250" y="526350"/>
            <a:ext cx="606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Host Configuration Protocol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065" y="1812875"/>
            <a:ext cx="5185875" cy="32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Name System - How it Works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715" y="1739025"/>
            <a:ext cx="4472475" cy="330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Name System - Records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Authoritative vs non-authoritative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Name to number (A and AAAA)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Number to name (PTR)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Other types (MX, NS)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Root level domain servers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Top level domain servers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Name System - Commands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dig +trace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www.google.com</a:t>
            </a:r>
            <a:r>
              <a:rPr b="1" lang="en"/>
              <a:t>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host -a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www.google.com</a:t>
            </a:r>
            <a:r>
              <a:rPr b="1"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plan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Miscellaneous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TCP/IP networking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Name System - Tasks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DNS queries with </a:t>
            </a:r>
            <a:r>
              <a:rPr b="1" lang="en"/>
              <a:t>dig </a:t>
            </a:r>
            <a:r>
              <a:rPr lang="en"/>
              <a:t>and </a:t>
            </a:r>
            <a:r>
              <a:rPr b="1" lang="en"/>
              <a:t>host </a:t>
            </a:r>
            <a:r>
              <a:rPr lang="en"/>
              <a:t>on google.com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Lookup the NS, MX and A records of your home Internet Service Provider (ISP)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if your ISP is censoring some hostnames, e.g. thepiratebay.org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490250" y="526350"/>
            <a:ext cx="606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Translation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Address Translation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471900" y="1919075"/>
            <a:ext cx="3778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with </a:t>
            </a:r>
            <a:r>
              <a:rPr b="1" lang="en"/>
              <a:t>traceroute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SNAT vs DNAT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SNAT vs MASQUERADE</a:t>
            </a:r>
            <a:endParaRPr/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125" y="1839400"/>
            <a:ext cx="4258451" cy="31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 - examples with iptables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iptables -t nat -A POSTROUTING -o $EXTERNAL_NIC -j MASQUERADE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iptables -t nat -A PREROUTING -d $EXTERNAL_IP -j DNAT --to $INTERNAL_IP</a:t>
            </a:r>
            <a:endParaRPr sz="1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Link Networking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link networking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Old protocols (80s)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NetBeui (Windows native)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Appletalk (Misc. native)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IPX/SPX (Novell)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protocols (00s)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UPnP (Windows native)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Zeroconf (OSX native “Bonjour”)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link networking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local link - auto discovery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Entertainment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 automation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 discovery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not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Link Networking - Examples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address assignment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mDNS – multicast DNS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DNS-SD (Apple), SSDP (Microsoft) - service discovery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11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Link Networking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commands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700275"/>
            <a:ext cx="8520600" cy="28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avahi-daemon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Communicates with other hosts through multicast 224.0.0.251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avahi-browse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devices and services that support zeroconf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avahi-autoipd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Fallback to an available 169.254 address if there is no static address or DHCP fails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avahi-resolve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Translate between IP address and hostname or vice versa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Mailing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Names and email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Pi cluster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 Networking Basics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 protocol stack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611" y="1833875"/>
            <a:ext cx="4194777" cy="32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 packet structure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925" y="1858778"/>
            <a:ext cx="4998050" cy="31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 packet structure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325" y="1734550"/>
            <a:ext cx="3909240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tools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ICMP packets with </a:t>
            </a:r>
            <a:r>
              <a:rPr b="1" lang="en"/>
              <a:t>ping</a:t>
            </a:r>
            <a:r>
              <a:rPr lang="en"/>
              <a:t> and </a:t>
            </a:r>
            <a:r>
              <a:rPr b="1" lang="en"/>
              <a:t>traceroute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traceroute</a:t>
            </a:r>
            <a:r>
              <a:rPr lang="en"/>
              <a:t> uses TTL to determine packet route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Configure network with: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ifconfig </a:t>
            </a:r>
            <a:r>
              <a:rPr lang="en"/>
              <a:t>or </a:t>
            </a:r>
            <a:r>
              <a:rPr b="1" lang="en"/>
              <a:t>ip addr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route </a:t>
            </a:r>
            <a:r>
              <a:rPr lang="en"/>
              <a:t>or </a:t>
            </a:r>
            <a:r>
              <a:rPr b="1" lang="en"/>
              <a:t>ip route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