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312dae35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312dae35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312dae3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312dae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312dae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312dae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312dae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312dae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312dae3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312dae3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312dae35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312dae35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312dae35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312dae35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312dae35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312dae35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312dae35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312dae35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312dae35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312dae35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12dae35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12dae35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312dae35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312dae35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312dae35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312dae35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312dae35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312dae35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312dae35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312dae35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312dae3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312dae3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312dae3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312dae3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312dae3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312dae3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312da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312da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312dae3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312dae3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312dae35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312dae35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b546c3c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b546c3c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312dae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312dae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312dae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312dae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312dae35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312dae35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312dae35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312dae35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312dae3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312dae3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Networking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13,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 up a tcp server: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socat tcp-listen:8080,reuseaddr,fork exec:'bc -l'</a:t>
            </a:r>
            <a:endParaRPr b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Connect to it: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echo '4 * a(1)' | socat - tcp:localhost:8080</a:t>
            </a:r>
            <a:endParaRPr sz="18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socat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tasks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ICMP packets using </a:t>
            </a:r>
            <a:r>
              <a:rPr b="1" lang="en"/>
              <a:t>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</a:t>
            </a:r>
            <a:r>
              <a:rPr b="1" lang="en"/>
              <a:t>traceroute google.com</a:t>
            </a:r>
            <a:r>
              <a:rPr lang="en"/>
              <a:t>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</a:t>
            </a:r>
            <a:r>
              <a:rPr b="1" lang="en"/>
              <a:t>nmap, nethogs</a:t>
            </a:r>
            <a:r>
              <a:rPr lang="en"/>
              <a:t>, </a:t>
            </a:r>
            <a:r>
              <a:rPr b="1" lang="en"/>
              <a:t>tcpdump</a:t>
            </a:r>
            <a:r>
              <a:rPr lang="en"/>
              <a:t> and </a:t>
            </a:r>
            <a:r>
              <a:rPr b="1" lang="en"/>
              <a:t>socat</a:t>
            </a:r>
            <a:r>
              <a:rPr lang="en"/>
              <a:t> by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apt-get install nmap nethogs tcpdump socat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9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</a:t>
            </a:r>
            <a:r>
              <a:rPr b="1" lang="en"/>
              <a:t>localhost </a:t>
            </a:r>
            <a:r>
              <a:rPr lang="en"/>
              <a:t>with </a:t>
            </a:r>
            <a:r>
              <a:rPr b="1" lang="en"/>
              <a:t>nmap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an echo server on port </a:t>
            </a:r>
            <a:r>
              <a:rPr b="1" lang="en"/>
              <a:t>8080 </a:t>
            </a:r>
            <a:r>
              <a:rPr lang="en"/>
              <a:t>with the following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socat udp-listen:8080,fork,reuseaddr exec:cat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scanning localhost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some text to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echo Hello world | socat - udp:localhost:8080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man ls | socat - udp:localhost:8080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previous tasks while running: </a:t>
            </a:r>
            <a:r>
              <a:rPr b="1" lang="en"/>
              <a:t>tcpdump -i lo -s0 -XX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</a:t>
            </a:r>
            <a:r>
              <a:rPr b="1" lang="en"/>
              <a:t>nethogs</a:t>
            </a:r>
            <a:r>
              <a:rPr lang="en"/>
              <a:t> shows while you use the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networking tasks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TCP server modify the input with e.g. </a:t>
            </a:r>
            <a:r>
              <a:rPr b="1" lang="en"/>
              <a:t>wc</a:t>
            </a:r>
            <a:r>
              <a:rPr lang="en"/>
              <a:t>,</a:t>
            </a:r>
            <a:r>
              <a:rPr b="1" lang="en"/>
              <a:t> grep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scanning with different types of probes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90250" y="526350"/>
            <a:ext cx="606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65" y="1812875"/>
            <a:ext cx="5185875" cy="32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How it Works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15" y="1739025"/>
            <a:ext cx="4472475" cy="33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Records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Authoritative vs non-authoritative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Name to number (A and AAAA)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Number to name (PTR)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Other types (MX, NS)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Root level domain servers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Top level domain servers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Commands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 +trace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host -a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www.google.com</a:t>
            </a:r>
            <a:r>
              <a:rPr b="1"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Miscellaneous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TCP/IP networking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Tasks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DNS queries with </a:t>
            </a:r>
            <a:r>
              <a:rPr b="1" lang="en"/>
              <a:t>dig </a:t>
            </a:r>
            <a:r>
              <a:rPr lang="en"/>
              <a:t>and </a:t>
            </a:r>
            <a:r>
              <a:rPr b="1" lang="en"/>
              <a:t>host </a:t>
            </a:r>
            <a:r>
              <a:rPr lang="en"/>
              <a:t>on 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the NS, MX and A records of your home Internet Service Provider (ISP)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your ISP is censoring some hostnames, e.g. thepiratebay.org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90250" y="526350"/>
            <a:ext cx="606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Address Translation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71900" y="1919075"/>
            <a:ext cx="377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 </a:t>
            </a:r>
            <a:r>
              <a:rPr b="1" lang="en"/>
              <a:t>traceroute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SNAT vs DNAT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SNAT vs MASQUERADE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25" y="1839400"/>
            <a:ext cx="4258451" cy="3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- examples with iptables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iptables -t nat -A POSTROUTING -o $EXTERNAL_NIC -j MASQUERADE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iptables -t nat -A PREROUTING -d $EXTERNAL_IP -j DNAT --to $INTERNAL_IP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protocols (80s)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NetBeui (Windows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Appletalk (Misc.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IPX/SPX (Novell)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protocols (00s)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UPnP (Windows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Zeroconf (OSX native “Bonjour”)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local link - auto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Entertainment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automation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 - Examples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address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mDNS – multicast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DNS-SD (Apple), SSDP (Microsoft) - service discovery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700275"/>
            <a:ext cx="85206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avahi-daemon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Communicates with other hosts through multicast 224.0.0.251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avahi-browse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devices and services that support zeroconf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avahi-autoipd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Fallback to an available 169.254 address if there is no static address or DHCP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avahi-resolve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 between IP address and hostname or vice versa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Mailing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and email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Pi cluster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Networking Basics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protocol stack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11" y="1833875"/>
            <a:ext cx="4194777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packet structure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25" y="1858778"/>
            <a:ext cx="4998050" cy="3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packet structure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25" y="1734550"/>
            <a:ext cx="39092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tools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ICMP packets with </a:t>
            </a:r>
            <a:r>
              <a:rPr b="1" lang="en"/>
              <a:t>ping</a:t>
            </a:r>
            <a:r>
              <a:rPr lang="en"/>
              <a:t> and </a:t>
            </a:r>
            <a:r>
              <a:rPr b="1" lang="en"/>
              <a:t>traceroute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traceroute</a:t>
            </a:r>
            <a:r>
              <a:rPr lang="en"/>
              <a:t> uses TTL to determine packet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network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ifconfig </a:t>
            </a:r>
            <a:r>
              <a:rPr lang="en"/>
              <a:t>or </a:t>
            </a:r>
            <a:r>
              <a:rPr b="1" lang="en"/>
              <a:t>ip addr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route </a:t>
            </a:r>
            <a:r>
              <a:rPr lang="en"/>
              <a:t>or </a:t>
            </a:r>
            <a:r>
              <a:rPr b="1" lang="en"/>
              <a:t>ip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