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78268"/>
  </p:normalViewPr>
  <p:slideViewPr>
    <p:cSldViewPr snapToGrid="0" snapToObjects="1">
      <p:cViewPr varScale="1">
        <p:scale>
          <a:sx n="81" d="100"/>
          <a:sy n="8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64A5-607C-EB48-BBDE-5093D237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2AF63-A1D0-EB49-AED6-2BD75DB6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5A6F-91EE-4E4A-9E76-62169E3C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DF7E-B6FD-F14B-8A97-18EBD96F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807F-D7BD-574C-A154-9FB041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3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6B0A-8121-0148-A936-6FBCA51B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D57F-EE90-A74C-A66F-ABAFCB6C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7E0B-D42E-5340-B4EA-8569010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BBEA-C433-1E42-9382-6510F8CF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703C-585F-714B-873B-CEB367EA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4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454EC-4988-E242-9F41-F07A6EA24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ABC9A-5CF0-DF47-A6CE-8487693C9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97A3-4957-B141-9E5F-5648682F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3DE3-28AC-8F4B-B5AC-758DF55A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421D-7010-B74A-B9B4-3F5C227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703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1201-6F49-8048-BA5A-C38AC6F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5215-EF67-5A4D-99F9-B91582E9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AA26-96D0-6A4B-84C7-17D0CDEA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5E65-AF31-3C42-96E4-C077AA06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EE0E-08E2-8142-8337-C255BAA7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6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9136-DF12-8648-B0ED-75DD4BDF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AE44-8E10-C945-A005-C5263BD3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30F1-A23F-9C4E-9D82-BFABCD7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59A1-1FBA-784B-A5A2-1DFA855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2525-438D-A641-85E6-124BD0C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08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FCFE-F997-9C4F-9382-8CEE8B5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3BAF-44FD-DF4C-978C-5EC74B4A5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5489-0E29-E345-A133-F2B02FBB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24D30-5098-0348-B9A0-9426BE54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17D7-3EDB-8B44-B469-F9F7E448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2FA5-FB87-624C-B692-CAEAD558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9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64FA-5491-074B-8551-F7E01E0F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9B63-99B1-894B-9910-6820E41F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CE75-B7C8-8941-B305-A75178F3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406BB-74B8-3A4B-8A4D-44F94F4BC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B5683-E92A-B54E-A7C5-CCEBB247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1344-C046-9641-84B0-6E34C7C3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1DA07-40DA-DB4C-8567-7F512251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47815-D9FE-B74E-8D83-26A6A0C7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8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8DF6-B336-E248-A6C2-247B99DB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D9EE3-4BBE-354E-8A9A-26B6BEBB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F9C4A-6423-064B-B1C8-7604BD03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39F0-AA82-804C-81FA-5C8CD911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5F8CA-0EBF-CD4E-9FD0-6179ECB6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6CE6E-46F8-CF4B-A316-069B72A1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03198-0D0A-5F4E-8671-675A4211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9814-55BB-114A-83C2-38D94646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B35F-A542-0346-BB1C-DDADA4C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4E38-FE14-F944-B578-65A4F86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E5DF-0D51-D74F-9E6D-5835C3D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FAE7-CA36-F746-8DD0-502B9CEE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F761-21C5-B045-839C-559F2DC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9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F23F-B685-D74E-BD67-613A002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9B424-32B5-B743-A06B-6BFA5E273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C59B3-1F5F-5E45-8486-9D5EDC3B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27CF-BE4E-E346-BBE8-7BBAB763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344D-1ECF-8148-98D2-09AE3FF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7364-FCE5-6442-935F-84F6230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E6E1-5B3A-0F4F-8A18-8AE5BEE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A1DF-DFED-AD4C-B1DF-3004C787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C988-C460-D243-8D00-9EA05C467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A3A0-0C9B-4D49-B9DE-19A21D3D6CD4}" type="datetimeFigureOut">
              <a:rPr lang="da-DK" smtClean="0"/>
              <a:t>04/01/2019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6D29-3E30-0348-B8CB-2402CA0D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1EE-8E4A-7942-8E24-B9E58FAFA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2B1C-1F42-7843-B0DA-471C5161E4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77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EA81-2DCF-9E42-8167-C408043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&amp;</a:t>
            </a:r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06A1-5D96-AE4C-AEAF-274349A1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Visibility</a:t>
            </a:r>
            <a:r>
              <a:rPr lang="da-DK" dirty="0"/>
              <a:t> Graph</a:t>
            </a:r>
          </a:p>
          <a:p>
            <a:endParaRPr lang="da-DK" dirty="0"/>
          </a:p>
          <a:p>
            <a:r>
              <a:rPr lang="da-DK" dirty="0" err="1"/>
              <a:t>Bounding</a:t>
            </a:r>
            <a:r>
              <a:rPr lang="da-DK" dirty="0"/>
              <a:t> </a:t>
            </a:r>
            <a:r>
              <a:rPr lang="da-DK" dirty="0" err="1"/>
              <a:t>box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Buffer</a:t>
            </a:r>
          </a:p>
          <a:p>
            <a:endParaRPr lang="da-DK" dirty="0"/>
          </a:p>
          <a:p>
            <a:r>
              <a:rPr lang="da-DK" dirty="0"/>
              <a:t>Special cases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31881-66DC-ED44-88DC-5AB26177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64" y="365125"/>
            <a:ext cx="3826436" cy="60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6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31AA-FB8E-5D41-85A0-7E7B5ED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Pros</a:t>
            </a:r>
            <a:r>
              <a:rPr lang="da-DK" dirty="0"/>
              <a:t> &amp; Cons ( </a:t>
            </a:r>
            <a:r>
              <a:rPr lang="da-DK" dirty="0" err="1"/>
              <a:t>Visibility</a:t>
            </a:r>
            <a:r>
              <a:rPr lang="da-DK" dirty="0"/>
              <a:t> </a:t>
            </a:r>
            <a:r>
              <a:rPr lang="da-DK" dirty="0" err="1"/>
              <a:t>graph</a:t>
            </a:r>
            <a:r>
              <a:rPr lang="da-D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C4FA-4AD4-3E47-9101-5137944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/>
          <a:lstStyle/>
          <a:p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r>
              <a:rPr lang="da-DK" dirty="0"/>
              <a:t>Fast </a:t>
            </a:r>
            <a:r>
              <a:rPr lang="da-DK" dirty="0" err="1"/>
              <a:t>search</a:t>
            </a:r>
            <a:r>
              <a:rPr lang="da-DK" dirty="0"/>
              <a:t> time</a:t>
            </a:r>
          </a:p>
          <a:p>
            <a:r>
              <a:rPr lang="da-DK" dirty="0" err="1"/>
              <a:t>Shortest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 (</a:t>
            </a:r>
            <a:r>
              <a:rPr lang="da-DK" dirty="0" err="1"/>
              <a:t>Avoid</a:t>
            </a:r>
            <a:r>
              <a:rPr lang="da-DK" dirty="0"/>
              <a:t> ”</a:t>
            </a:r>
            <a:r>
              <a:rPr lang="da-DK" dirty="0" err="1"/>
              <a:t>sawtooth</a:t>
            </a:r>
            <a:r>
              <a:rPr lang="da-DK" dirty="0"/>
              <a:t>” pattern)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4D9AF-8B4A-B446-A1F6-9AA4B3B670EF}"/>
              </a:ext>
            </a:extLst>
          </p:cNvPr>
          <p:cNvSpPr txBox="1"/>
          <p:nvPr/>
        </p:nvSpPr>
        <p:spPr>
          <a:xfrm>
            <a:off x="6400800" y="1825625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 err="1"/>
              <a:t>Flying</a:t>
            </a:r>
            <a:r>
              <a:rPr lang="da-DK" sz="2800" dirty="0"/>
              <a:t> </a:t>
            </a:r>
            <a:r>
              <a:rPr lang="da-DK" sz="2800" dirty="0" err="1"/>
              <a:t>close</a:t>
            </a:r>
            <a:r>
              <a:rPr lang="da-DK" sz="2800" dirty="0"/>
              <a:t> to NFZ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Time to </a:t>
            </a:r>
            <a:r>
              <a:rPr lang="da-DK" sz="2800" dirty="0" err="1"/>
              <a:t>construct</a:t>
            </a:r>
            <a:r>
              <a:rPr lang="da-DK" sz="2800" dirty="0"/>
              <a:t>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”</a:t>
            </a:r>
            <a:r>
              <a:rPr lang="da-DK" sz="2800" dirty="0" err="1"/>
              <a:t>Unknown</a:t>
            </a:r>
            <a:r>
              <a:rPr lang="da-DK" sz="2800" dirty="0"/>
              <a:t>” </a:t>
            </a:r>
            <a:r>
              <a:rPr lang="da-DK" sz="2800" dirty="0" err="1"/>
              <a:t>construction</a:t>
            </a:r>
            <a:r>
              <a:rPr lang="da-DK" sz="2800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Continues</a:t>
            </a:r>
            <a:r>
              <a:rPr lang="da-DK" sz="2800" dirty="0"/>
              <a:t> </a:t>
            </a:r>
            <a:r>
              <a:rPr lang="da-DK" sz="2800" dirty="0" err="1"/>
              <a:t>planning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4880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CF63-07D5-CB4D-9012-1BDC6FBC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7479-A005-9444-A366-900164C6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Route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Boundingbox</a:t>
            </a:r>
            <a:endParaRPr lang="da-DK" dirty="0"/>
          </a:p>
          <a:p>
            <a:r>
              <a:rPr lang="da-DK" dirty="0" err="1"/>
              <a:t>Dijkstra’s</a:t>
            </a:r>
            <a:r>
              <a:rPr lang="da-DK" dirty="0"/>
              <a:t> vs A*</a:t>
            </a:r>
          </a:p>
          <a:p>
            <a:r>
              <a:rPr lang="da-DK" dirty="0"/>
              <a:t>Local planner</a:t>
            </a:r>
          </a:p>
          <a:p>
            <a:r>
              <a:rPr lang="da-DK" dirty="0" err="1"/>
              <a:t>Rebuild</a:t>
            </a:r>
            <a:r>
              <a:rPr lang="da-DK" dirty="0"/>
              <a:t> Graph </a:t>
            </a:r>
            <a:r>
              <a:rPr lang="da-DK" dirty="0" err="1"/>
              <a:t>when</a:t>
            </a:r>
            <a:r>
              <a:rPr lang="da-DK" dirty="0"/>
              <a:t> new polygon is </a:t>
            </a:r>
            <a:r>
              <a:rPr lang="da-DK" dirty="0" err="1"/>
              <a:t>injected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plans in 2D</a:t>
            </a:r>
          </a:p>
          <a:p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SoC</a:t>
            </a:r>
            <a:endParaRPr lang="da-DK" dirty="0"/>
          </a:p>
          <a:p>
            <a:r>
              <a:rPr lang="da-DK" dirty="0" err="1"/>
              <a:t>Preemptive</a:t>
            </a:r>
            <a:r>
              <a:rPr lang="da-DK" dirty="0"/>
              <a:t> </a:t>
            </a:r>
            <a:r>
              <a:rPr lang="da-DK" dirty="0" err="1"/>
              <a:t>planning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(Close </a:t>
            </a:r>
            <a:r>
              <a:rPr lang="da-DK" dirty="0" err="1"/>
              <a:t>neighbours</a:t>
            </a:r>
            <a:r>
              <a:rPr lang="da-DK" dirty="0"/>
              <a:t>)</a:t>
            </a:r>
          </a:p>
          <a:p>
            <a:r>
              <a:rPr lang="da-DK" dirty="0"/>
              <a:t>(DNFZ over drones/</a:t>
            </a:r>
            <a:r>
              <a:rPr lang="da-DK" dirty="0" err="1"/>
              <a:t>Deconflict</a:t>
            </a:r>
            <a:r>
              <a:rPr lang="da-DK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892AE-9472-2140-98E0-F47AF5F7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61" y="365125"/>
            <a:ext cx="37211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1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&amp;Why?</vt:lpstr>
      <vt:lpstr>Pros &amp; Cons ( Visibility graph)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&amp; Why?</dc:title>
  <dc:creator>Thor Gunnlaugsson Jensen</dc:creator>
  <cp:lastModifiedBy>Thor Gunnlaugsson Jensen</cp:lastModifiedBy>
  <cp:revision>9</cp:revision>
  <dcterms:created xsi:type="dcterms:W3CDTF">2019-01-03T11:05:08Z</dcterms:created>
  <dcterms:modified xsi:type="dcterms:W3CDTF">2019-01-04T07:26:51Z</dcterms:modified>
</cp:coreProperties>
</file>