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258" r:id="rId3"/>
    <p:sldId id="262" r:id="rId4"/>
    <p:sldId id="265" r:id="rId5"/>
    <p:sldId id="271" r:id="rId6"/>
    <p:sldId id="263" r:id="rId7"/>
    <p:sldId id="312" r:id="rId8"/>
    <p:sldId id="298" r:id="rId9"/>
    <p:sldId id="299" r:id="rId10"/>
    <p:sldId id="275" r:id="rId11"/>
    <p:sldId id="300" r:id="rId12"/>
    <p:sldId id="266" r:id="rId13"/>
    <p:sldId id="313" r:id="rId14"/>
    <p:sldId id="309" r:id="rId15"/>
    <p:sldId id="305" r:id="rId16"/>
    <p:sldId id="302" r:id="rId17"/>
    <p:sldId id="310" r:id="rId18"/>
    <p:sldId id="311" r:id="rId19"/>
    <p:sldId id="303" r:id="rId20"/>
  </p:sldIdLst>
  <p:sldSz cx="9144000" cy="5143500" type="screen16x9"/>
  <p:notesSz cx="6858000" cy="9144000"/>
  <p:embeddedFontLst>
    <p:embeddedFont>
      <p:font typeface="Anton" panose="020B0604020202020204" charset="0"/>
      <p:regular r:id="rId22"/>
    </p:embeddedFont>
    <p:embeddedFont>
      <p:font typeface="Fira Sans Condensed" panose="020B0604020202020204" charset="0"/>
      <p:regular r:id="rId23"/>
      <p:bold r:id="rId24"/>
      <p:italic r:id="rId25"/>
      <p:boldItalic r:id="rId26"/>
    </p:embeddedFont>
    <p:embeddedFont>
      <p:font typeface="Fira Sans Condensed Light" panose="020B0604020202020204" charset="0"/>
      <p:regular r:id="rId27"/>
      <p:bold r:id="rId28"/>
      <p:italic r:id="rId29"/>
      <p:boldItalic r:id="rId30"/>
    </p:embeddedFont>
    <p:embeddedFont>
      <p:font typeface="Josefin Slab" panose="020B0604020202020204" charset="0"/>
      <p:regular r:id="rId31"/>
      <p:bold r:id="rId32"/>
      <p:italic r:id="rId33"/>
      <p:boldItalic r:id="rId34"/>
    </p:embeddedFont>
    <p:embeddedFont>
      <p:font typeface="Rajdhani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Himpler" initials="TH" lastIdx="1" clrIdx="0">
    <p:extLst>
      <p:ext uri="{19B8F6BF-5375-455C-9EA6-DF929625EA0E}">
        <p15:presenceInfo xmlns:p15="http://schemas.microsoft.com/office/powerpoint/2012/main" userId="5da8603d47f9b6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C9C3F3-847F-4C31-98A6-BBEB5C737719}">
  <a:tblStyle styleId="{10C9C3F3-847F-4C31-98A6-BBEB5C7377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863" autoAdjust="0"/>
  </p:normalViewPr>
  <p:slideViewPr>
    <p:cSldViewPr snapToGrid="0">
      <p:cViewPr varScale="1">
        <p:scale>
          <a:sx n="96" d="100"/>
          <a:sy n="96" d="100"/>
        </p:scale>
        <p:origin x="19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&lt;= 50K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15128</c:v>
                </c:pt>
                <c:pt idx="1">
                  <c:v>9592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E3-45B5-ACFF-4130C21BA62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&gt; 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6662</c:v>
                </c:pt>
                <c:pt idx="1">
                  <c:v>1179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E3-45B5-ACFF-4130C21BA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959824"/>
        <c:axId val="585958576"/>
      </c:barChart>
      <c:catAx>
        <c:axId val="58595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5958576"/>
        <c:crosses val="autoZero"/>
        <c:auto val="1"/>
        <c:lblAlgn val="ctr"/>
        <c:lblOffset val="100"/>
        <c:noMultiLvlLbl val="0"/>
      </c:catAx>
      <c:valAx>
        <c:axId val="5859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err="1"/>
                  <a:t>count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595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KNeighbor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Ansatz 1</c:v>
                </c:pt>
                <c:pt idx="1">
                  <c:v>Ansatz 2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0.79458208896669702</c:v>
                </c:pt>
                <c:pt idx="1">
                  <c:v>0.79458208896669702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6-477A-A95F-94A9F20B8A6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Ansatz 1</c:v>
                </c:pt>
                <c:pt idx="1">
                  <c:v>Ansatz 2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0.77873513502910396</c:v>
                </c:pt>
                <c:pt idx="1">
                  <c:v>0.77873513502910396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A6-477A-A95F-94A9F20B8A6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tx1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Ansatz 1</c:v>
                </c:pt>
                <c:pt idx="1">
                  <c:v>Ansatz 2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0.81156858850818203</c:v>
                </c:pt>
                <c:pt idx="1">
                  <c:v>0.81156858850818203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A6-477A-A95F-94A9F20B8A6F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Ansatz 1</c:v>
                </c:pt>
                <c:pt idx="1">
                  <c:v>Ansatz 2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0.80067347819477297</c:v>
                </c:pt>
                <c:pt idx="1">
                  <c:v>0.80067347819477297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A6-477A-A95F-94A9F20B8A6F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Neuronal Net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Ansatz 1</c:v>
                </c:pt>
                <c:pt idx="1">
                  <c:v>Ansatz 2</c:v>
                </c:pt>
              </c:strCache>
            </c:strRef>
          </c:cat>
          <c:val>
            <c:numRef>
              <c:f>Tabelle1!$F$2:$F$3</c:f>
              <c:numCache>
                <c:formatCode>General</c:formatCode>
                <c:ptCount val="2"/>
                <c:pt idx="0">
                  <c:v>0.81983822007757901</c:v>
                </c:pt>
                <c:pt idx="1">
                  <c:v>0.81983822007757901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9A6-477A-A95F-94A9F20B8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959824"/>
        <c:axId val="585958576"/>
      </c:barChart>
      <c:catAx>
        <c:axId val="58595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5958576"/>
        <c:crosses val="autoZero"/>
        <c:auto val="1"/>
        <c:lblAlgn val="ctr"/>
        <c:lblOffset val="100"/>
        <c:noMultiLvlLbl val="0"/>
      </c:catAx>
      <c:valAx>
        <c:axId val="5859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595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Ansatz 1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Neuronales Netz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0.82676452840000003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7-4822-BA8A-5B370F56082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Ansatz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Neuronales Netz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0.82762153100000002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987-4822-BA8A-5B370F560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959824"/>
        <c:axId val="585958576"/>
      </c:barChart>
      <c:catAx>
        <c:axId val="58595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5958576"/>
        <c:crosses val="autoZero"/>
        <c:auto val="1"/>
        <c:lblAlgn val="ctr"/>
        <c:lblOffset val="100"/>
        <c:noMultiLvlLbl val="0"/>
      </c:catAx>
      <c:valAx>
        <c:axId val="585958576"/>
        <c:scaling>
          <c:orientation val="minMax"/>
          <c:max val="0.9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595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853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4726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1563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438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47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5434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837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1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53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541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92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"/>
                <a:ea typeface="Rajdhani"/>
                <a:cs typeface="Rajdhani"/>
                <a:sym typeface="Rajdhani"/>
              </a:rPr>
              <a:t>Adult Dataset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46D83493-CBA2-410D-BEE4-A1D13642D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+mn-lt"/>
              </a:rPr>
              <a:t>Tina </a:t>
            </a:r>
            <a:r>
              <a:rPr lang="de-DE" err="1">
                <a:latin typeface="+mn-lt"/>
              </a:rPr>
              <a:t>Türksch</a:t>
            </a:r>
            <a:r>
              <a:rPr lang="de-DE">
                <a:latin typeface="+mn-lt"/>
              </a:rPr>
              <a:t>, Tim Himpler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Zwei Ansätze</a:t>
            </a:r>
            <a:endParaRPr/>
          </a:p>
        </p:txBody>
      </p:sp>
      <p:sp>
        <p:nvSpPr>
          <p:cNvPr id="1722" name="Google Shape;1722;p43"/>
          <p:cNvSpPr txBox="1">
            <a:spLocks noGrp="1"/>
          </p:cNvSpPr>
          <p:nvPr>
            <p:ph type="subTitle" idx="2"/>
          </p:nvPr>
        </p:nvSpPr>
        <p:spPr>
          <a:xfrm flipH="1">
            <a:off x="507217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Verzerrt das Befüllen der </a:t>
            </a:r>
            <a:r>
              <a:rPr lang="de-DE" err="1"/>
              <a:t>NaN</a:t>
            </a:r>
            <a:r>
              <a:rPr lang="de-DE"/>
              <a:t> die Evaluation?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Befüllen der Beobachtungen mit dem häufigsten Wert</a:t>
            </a:r>
            <a:endParaRPr/>
          </a:p>
        </p:txBody>
      </p:sp>
      <p:sp>
        <p:nvSpPr>
          <p:cNvPr id="1723" name="Google Shape;1723;p43"/>
          <p:cNvSpPr txBox="1">
            <a:spLocks noGrp="1"/>
          </p:cNvSpPr>
          <p:nvPr>
            <p:ph type="subTitle" idx="4"/>
          </p:nvPr>
        </p:nvSpPr>
        <p:spPr>
          <a:xfrm flipH="1">
            <a:off x="134667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Verschlechtert das Reduzieren der Daten die Evaluation?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Verlust von ~2400 Beobachtungen</a:t>
            </a:r>
            <a:endParaRPr/>
          </a:p>
        </p:txBody>
      </p:sp>
      <p:sp>
        <p:nvSpPr>
          <p:cNvPr id="1724" name="Google Shape;1724;p43"/>
          <p:cNvSpPr txBox="1">
            <a:spLocks noGrp="1"/>
          </p:cNvSpPr>
          <p:nvPr>
            <p:ph type="subTitle" idx="1"/>
          </p:nvPr>
        </p:nvSpPr>
        <p:spPr>
          <a:xfrm flipH="1">
            <a:off x="5072170" y="2784025"/>
            <a:ext cx="27111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ajdhani"/>
                <a:ea typeface="Rajdhani"/>
                <a:cs typeface="Rajdhani"/>
                <a:sym typeface="Rajdhani"/>
              </a:rPr>
              <a:t>NaN befüllen</a:t>
            </a:r>
            <a:endParaRPr sz="24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5" name="Google Shape;1725;p43"/>
          <p:cNvSpPr txBox="1">
            <a:spLocks noGrp="1"/>
          </p:cNvSpPr>
          <p:nvPr>
            <p:ph type="subTitle" idx="3"/>
          </p:nvPr>
        </p:nvSpPr>
        <p:spPr>
          <a:xfrm flipH="1">
            <a:off x="1346670" y="2784025"/>
            <a:ext cx="27111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ajdhani"/>
                <a:ea typeface="Rajdhani"/>
                <a:cs typeface="Rajdhani"/>
                <a:sym typeface="Rajdhani"/>
              </a:rPr>
              <a:t>NaN entfernen</a:t>
            </a:r>
            <a:endParaRPr sz="2400" b="1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9" name="Grafik 28" descr="Marke 1 Silhouette">
            <a:extLst>
              <a:ext uri="{FF2B5EF4-FFF2-40B4-BE49-F238E27FC236}">
                <a16:creationId xmlns:a16="http://schemas.microsoft.com/office/drawing/2014/main" id="{BB279944-2996-48D5-87AC-BED77BC3C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2120" y="1702610"/>
            <a:ext cx="914400" cy="914400"/>
          </a:xfrm>
          <a:prstGeom prst="rect">
            <a:avLst/>
          </a:prstGeom>
        </p:spPr>
      </p:pic>
      <p:pic>
        <p:nvPicPr>
          <p:cNvPr id="30" name="Grafik 29" descr="Abzeichen Silhouette">
            <a:extLst>
              <a:ext uri="{FF2B5EF4-FFF2-40B4-BE49-F238E27FC236}">
                <a16:creationId xmlns:a16="http://schemas.microsoft.com/office/drawing/2014/main" id="{A18E4740-CE32-4B49-BCF9-BD3A32032D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620" y="170261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LEARN/FIT DATA</a:t>
            </a:r>
            <a:endParaRPr sz="540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Trainieren der Modelle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529825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80576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Modelle</a:t>
            </a: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981797" y="1973850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800" b="1">
                <a:latin typeface="Rajdhani"/>
                <a:ea typeface="Rajdhani"/>
                <a:cs typeface="Rajdhani"/>
                <a:sym typeface="Rajdhani"/>
              </a:rPr>
              <a:t>k-</a:t>
            </a:r>
            <a:r>
              <a:rPr lang="de-DE" sz="1800" b="1" err="1">
                <a:latin typeface="Rajdhani"/>
                <a:ea typeface="Rajdhani"/>
                <a:cs typeface="Rajdhani"/>
                <a:sym typeface="Rajdhani"/>
              </a:rPr>
              <a:t>Nearest</a:t>
            </a:r>
            <a:r>
              <a:rPr lang="de-DE" sz="1800" b="1"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de-DE" sz="1800" b="1" err="1">
                <a:latin typeface="Rajdhani"/>
                <a:ea typeface="Rajdhani"/>
                <a:cs typeface="Rajdhani"/>
                <a:sym typeface="Rajdhani"/>
              </a:rPr>
              <a:t>Neighbors</a:t>
            </a:r>
            <a:endParaRPr sz="18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5940575" y="1973850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800" b="1">
                <a:latin typeface="Rajdhani"/>
                <a:ea typeface="Rajdhani"/>
                <a:cs typeface="Rajdhani"/>
                <a:sym typeface="Rajdhani"/>
              </a:rPr>
              <a:t>Random Forest</a:t>
            </a:r>
            <a:endParaRPr sz="18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967363" y="3336418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800" b="1" err="1">
                <a:latin typeface="Rajdhani"/>
                <a:ea typeface="Rajdhani"/>
                <a:cs typeface="Rajdhani"/>
                <a:sym typeface="Rajdhani"/>
              </a:rPr>
              <a:t>Decision</a:t>
            </a:r>
            <a:r>
              <a:rPr lang="de-DE" sz="1800" b="1"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de-DE" sz="1800" b="1" err="1">
                <a:latin typeface="Rajdhani"/>
                <a:ea typeface="Rajdhani"/>
                <a:cs typeface="Rajdhani"/>
                <a:sym typeface="Rajdhani"/>
              </a:rPr>
              <a:t>Tree</a:t>
            </a:r>
            <a:endParaRPr sz="18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5928657" y="3336418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800" b="1" err="1">
                <a:latin typeface="Rajdhani"/>
                <a:ea typeface="Rajdhani"/>
                <a:cs typeface="Rajdhani"/>
                <a:sym typeface="Rajdhani"/>
              </a:rPr>
              <a:t>Logistic</a:t>
            </a:r>
            <a:r>
              <a:rPr lang="de-DE" sz="1800" b="1">
                <a:latin typeface="Rajdhani"/>
                <a:ea typeface="Rajdhani"/>
                <a:cs typeface="Rajdhani"/>
                <a:sym typeface="Rajdhani"/>
              </a:rPr>
              <a:t> Regression</a:t>
            </a:r>
            <a:endParaRPr sz="18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A12EB82-853B-4E2A-A709-8514AD419C1F}"/>
              </a:ext>
            </a:extLst>
          </p:cNvPr>
          <p:cNvCxnSpPr>
            <a:cxnSpLocks/>
            <a:stCxn id="653" idx="2"/>
            <a:endCxn id="30" idx="0"/>
          </p:cNvCxnSpPr>
          <p:nvPr/>
        </p:nvCxnSpPr>
        <p:spPr>
          <a:xfrm>
            <a:off x="4572075" y="3251250"/>
            <a:ext cx="10925" cy="80210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Google Shape;670;p34">
            <a:extLst>
              <a:ext uri="{FF2B5EF4-FFF2-40B4-BE49-F238E27FC236}">
                <a16:creationId xmlns:a16="http://schemas.microsoft.com/office/drawing/2014/main" id="{E54B284C-652F-400B-A354-0812B7E7EE31}"/>
              </a:ext>
            </a:extLst>
          </p:cNvPr>
          <p:cNvSpPr/>
          <p:nvPr/>
        </p:nvSpPr>
        <p:spPr>
          <a:xfrm>
            <a:off x="4357700" y="4053351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669;p34">
            <a:extLst>
              <a:ext uri="{FF2B5EF4-FFF2-40B4-BE49-F238E27FC236}">
                <a16:creationId xmlns:a16="http://schemas.microsoft.com/office/drawing/2014/main" id="{2517DF33-FA96-4A58-9136-AC50F840A0EC}"/>
              </a:ext>
            </a:extLst>
          </p:cNvPr>
          <p:cNvSpPr txBox="1">
            <a:spLocks/>
          </p:cNvSpPr>
          <p:nvPr/>
        </p:nvSpPr>
        <p:spPr>
          <a:xfrm>
            <a:off x="3485600" y="4482974"/>
            <a:ext cx="219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de-DE" sz="1800" b="1">
                <a:latin typeface="Rajdhani"/>
                <a:ea typeface="Rajdhani"/>
                <a:cs typeface="Rajdhani"/>
                <a:sym typeface="Rajdhani"/>
              </a:rPr>
              <a:t> Neuronal Net</a:t>
            </a:r>
          </a:p>
        </p:txBody>
      </p:sp>
      <p:grpSp>
        <p:nvGrpSpPr>
          <p:cNvPr id="27" name="Google Shape;12906;p62">
            <a:extLst>
              <a:ext uri="{FF2B5EF4-FFF2-40B4-BE49-F238E27FC236}">
                <a16:creationId xmlns:a16="http://schemas.microsoft.com/office/drawing/2014/main" id="{333E5B20-1F65-432A-91B1-E92C1DFBF8EB}"/>
              </a:ext>
            </a:extLst>
          </p:cNvPr>
          <p:cNvGrpSpPr>
            <a:grpSpLocks noChangeAspect="1"/>
          </p:cNvGrpSpPr>
          <p:nvPr/>
        </p:nvGrpSpPr>
        <p:grpSpPr>
          <a:xfrm>
            <a:off x="3381540" y="3357310"/>
            <a:ext cx="122221" cy="237600"/>
            <a:chOff x="7531277" y="2886354"/>
            <a:chExt cx="185184" cy="367296"/>
          </a:xfrm>
        </p:grpSpPr>
        <p:sp>
          <p:nvSpPr>
            <p:cNvPr id="28" name="Google Shape;12907;p62">
              <a:extLst>
                <a:ext uri="{FF2B5EF4-FFF2-40B4-BE49-F238E27FC236}">
                  <a16:creationId xmlns:a16="http://schemas.microsoft.com/office/drawing/2014/main" id="{73446A6C-A155-4C5E-9A0A-4282C2FB545D}"/>
                </a:ext>
              </a:extLst>
            </p:cNvPr>
            <p:cNvSpPr/>
            <p:nvPr/>
          </p:nvSpPr>
          <p:spPr>
            <a:xfrm>
              <a:off x="7531277" y="2886354"/>
              <a:ext cx="185184" cy="367296"/>
            </a:xfrm>
            <a:custGeom>
              <a:avLst/>
              <a:gdLst/>
              <a:ahLst/>
              <a:cxnLst/>
              <a:rect l="l" t="t" r="r" b="b"/>
              <a:pathLst>
                <a:path w="5787" h="11478" extrusionOk="0">
                  <a:moveTo>
                    <a:pt x="2894" y="667"/>
                  </a:moveTo>
                  <a:lnTo>
                    <a:pt x="4810" y="5775"/>
                  </a:lnTo>
                  <a:lnTo>
                    <a:pt x="3977" y="5775"/>
                  </a:lnTo>
                  <a:cubicBezTo>
                    <a:pt x="3894" y="5775"/>
                    <a:pt x="3822" y="5846"/>
                    <a:pt x="3822" y="5942"/>
                  </a:cubicBezTo>
                  <a:cubicBezTo>
                    <a:pt x="3822" y="6025"/>
                    <a:pt x="3894" y="6096"/>
                    <a:pt x="3977" y="6096"/>
                  </a:cubicBezTo>
                  <a:lnTo>
                    <a:pt x="4179" y="6096"/>
                  </a:lnTo>
                  <a:lnTo>
                    <a:pt x="5156" y="8287"/>
                  </a:lnTo>
                  <a:lnTo>
                    <a:pt x="4513" y="8287"/>
                  </a:lnTo>
                  <a:cubicBezTo>
                    <a:pt x="4429" y="8287"/>
                    <a:pt x="4358" y="8359"/>
                    <a:pt x="4358" y="8454"/>
                  </a:cubicBezTo>
                  <a:cubicBezTo>
                    <a:pt x="4358" y="8549"/>
                    <a:pt x="4429" y="8620"/>
                    <a:pt x="4513" y="8620"/>
                  </a:cubicBezTo>
                  <a:lnTo>
                    <a:pt x="4632" y="8620"/>
                  </a:lnTo>
                  <a:lnTo>
                    <a:pt x="5310" y="9716"/>
                  </a:lnTo>
                  <a:lnTo>
                    <a:pt x="500" y="9716"/>
                  </a:lnTo>
                  <a:lnTo>
                    <a:pt x="1167" y="8620"/>
                  </a:lnTo>
                  <a:lnTo>
                    <a:pt x="2894" y="8620"/>
                  </a:lnTo>
                  <a:cubicBezTo>
                    <a:pt x="2977" y="8620"/>
                    <a:pt x="3060" y="8549"/>
                    <a:pt x="3060" y="8454"/>
                  </a:cubicBezTo>
                  <a:cubicBezTo>
                    <a:pt x="3060" y="8359"/>
                    <a:pt x="2977" y="8287"/>
                    <a:pt x="2894" y="8287"/>
                  </a:cubicBezTo>
                  <a:lnTo>
                    <a:pt x="631" y="8287"/>
                  </a:lnTo>
                  <a:lnTo>
                    <a:pt x="1608" y="6096"/>
                  </a:lnTo>
                  <a:lnTo>
                    <a:pt x="2346" y="6096"/>
                  </a:lnTo>
                  <a:cubicBezTo>
                    <a:pt x="2429" y="6096"/>
                    <a:pt x="2501" y="6025"/>
                    <a:pt x="2501" y="5942"/>
                  </a:cubicBezTo>
                  <a:cubicBezTo>
                    <a:pt x="2501" y="5846"/>
                    <a:pt x="2429" y="5775"/>
                    <a:pt x="2346" y="5775"/>
                  </a:cubicBezTo>
                  <a:lnTo>
                    <a:pt x="977" y="5775"/>
                  </a:lnTo>
                  <a:lnTo>
                    <a:pt x="2894" y="667"/>
                  </a:lnTo>
                  <a:close/>
                  <a:moveTo>
                    <a:pt x="3263" y="10049"/>
                  </a:moveTo>
                  <a:lnTo>
                    <a:pt x="3263" y="11145"/>
                  </a:lnTo>
                  <a:lnTo>
                    <a:pt x="2524" y="11145"/>
                  </a:lnTo>
                  <a:lnTo>
                    <a:pt x="2524" y="10049"/>
                  </a:lnTo>
                  <a:close/>
                  <a:moveTo>
                    <a:pt x="2882" y="0"/>
                  </a:moveTo>
                  <a:cubicBezTo>
                    <a:pt x="2810" y="0"/>
                    <a:pt x="2751" y="48"/>
                    <a:pt x="2715" y="108"/>
                  </a:cubicBezTo>
                  <a:lnTo>
                    <a:pt x="560" y="5870"/>
                  </a:lnTo>
                  <a:cubicBezTo>
                    <a:pt x="548" y="5906"/>
                    <a:pt x="548" y="5965"/>
                    <a:pt x="572" y="6013"/>
                  </a:cubicBezTo>
                  <a:cubicBezTo>
                    <a:pt x="596" y="6061"/>
                    <a:pt x="667" y="6084"/>
                    <a:pt x="703" y="6084"/>
                  </a:cubicBezTo>
                  <a:lnTo>
                    <a:pt x="1227" y="6084"/>
                  </a:lnTo>
                  <a:lnTo>
                    <a:pt x="203" y="8359"/>
                  </a:lnTo>
                  <a:cubicBezTo>
                    <a:pt x="167" y="8406"/>
                    <a:pt x="191" y="8478"/>
                    <a:pt x="215" y="8525"/>
                  </a:cubicBezTo>
                  <a:cubicBezTo>
                    <a:pt x="250" y="8573"/>
                    <a:pt x="298" y="8597"/>
                    <a:pt x="369" y="8597"/>
                  </a:cubicBezTo>
                  <a:lnTo>
                    <a:pt x="750" y="8597"/>
                  </a:lnTo>
                  <a:lnTo>
                    <a:pt x="36" y="9787"/>
                  </a:lnTo>
                  <a:cubicBezTo>
                    <a:pt x="0" y="9835"/>
                    <a:pt x="0" y="9906"/>
                    <a:pt x="36" y="9954"/>
                  </a:cubicBezTo>
                  <a:cubicBezTo>
                    <a:pt x="72" y="10013"/>
                    <a:pt x="119" y="10049"/>
                    <a:pt x="191" y="10049"/>
                  </a:cubicBezTo>
                  <a:lnTo>
                    <a:pt x="2179" y="10049"/>
                  </a:lnTo>
                  <a:lnTo>
                    <a:pt x="2179" y="11145"/>
                  </a:lnTo>
                  <a:lnTo>
                    <a:pt x="1989" y="11145"/>
                  </a:lnTo>
                  <a:cubicBezTo>
                    <a:pt x="1893" y="11145"/>
                    <a:pt x="1822" y="11228"/>
                    <a:pt x="1822" y="11311"/>
                  </a:cubicBezTo>
                  <a:cubicBezTo>
                    <a:pt x="1822" y="11407"/>
                    <a:pt x="1893" y="11478"/>
                    <a:pt x="1989" y="11478"/>
                  </a:cubicBezTo>
                  <a:lnTo>
                    <a:pt x="3786" y="11478"/>
                  </a:lnTo>
                  <a:cubicBezTo>
                    <a:pt x="3870" y="11478"/>
                    <a:pt x="3953" y="11407"/>
                    <a:pt x="3953" y="11311"/>
                  </a:cubicBezTo>
                  <a:cubicBezTo>
                    <a:pt x="3953" y="11228"/>
                    <a:pt x="3870" y="11145"/>
                    <a:pt x="3786" y="11145"/>
                  </a:cubicBezTo>
                  <a:lnTo>
                    <a:pt x="3596" y="11145"/>
                  </a:lnTo>
                  <a:lnTo>
                    <a:pt x="3596" y="10049"/>
                  </a:lnTo>
                  <a:lnTo>
                    <a:pt x="5584" y="10049"/>
                  </a:lnTo>
                  <a:cubicBezTo>
                    <a:pt x="5644" y="10049"/>
                    <a:pt x="5703" y="10013"/>
                    <a:pt x="5739" y="9954"/>
                  </a:cubicBezTo>
                  <a:cubicBezTo>
                    <a:pt x="5787" y="9918"/>
                    <a:pt x="5787" y="9859"/>
                    <a:pt x="5739" y="9787"/>
                  </a:cubicBezTo>
                  <a:lnTo>
                    <a:pt x="5025" y="8597"/>
                  </a:lnTo>
                  <a:lnTo>
                    <a:pt x="5406" y="8597"/>
                  </a:lnTo>
                  <a:cubicBezTo>
                    <a:pt x="5465" y="8597"/>
                    <a:pt x="5513" y="8573"/>
                    <a:pt x="5549" y="8525"/>
                  </a:cubicBezTo>
                  <a:cubicBezTo>
                    <a:pt x="5572" y="8490"/>
                    <a:pt x="5572" y="8418"/>
                    <a:pt x="5561" y="8359"/>
                  </a:cubicBezTo>
                  <a:lnTo>
                    <a:pt x="4537" y="6084"/>
                  </a:lnTo>
                  <a:lnTo>
                    <a:pt x="5049" y="6084"/>
                  </a:lnTo>
                  <a:cubicBezTo>
                    <a:pt x="5108" y="6084"/>
                    <a:pt x="5156" y="6061"/>
                    <a:pt x="5191" y="6013"/>
                  </a:cubicBezTo>
                  <a:cubicBezTo>
                    <a:pt x="5215" y="5965"/>
                    <a:pt x="5227" y="5906"/>
                    <a:pt x="5203" y="5870"/>
                  </a:cubicBezTo>
                  <a:lnTo>
                    <a:pt x="3048" y="108"/>
                  </a:lnTo>
                  <a:cubicBezTo>
                    <a:pt x="3013" y="48"/>
                    <a:pt x="2953" y="0"/>
                    <a:pt x="2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08;p62">
              <a:extLst>
                <a:ext uri="{FF2B5EF4-FFF2-40B4-BE49-F238E27FC236}">
                  <a16:creationId xmlns:a16="http://schemas.microsoft.com/office/drawing/2014/main" id="{9D4037EA-463A-4563-809E-378D55068642}"/>
                </a:ext>
              </a:extLst>
            </p:cNvPr>
            <p:cNvSpPr/>
            <p:nvPr/>
          </p:nvSpPr>
          <p:spPr>
            <a:xfrm>
              <a:off x="7642157" y="3151154"/>
              <a:ext cx="16032" cy="10688"/>
            </a:xfrm>
            <a:custGeom>
              <a:avLst/>
              <a:gdLst/>
              <a:ahLst/>
              <a:cxnLst/>
              <a:rect l="l" t="t" r="r" b="b"/>
              <a:pathLst>
                <a:path w="501" h="334" extrusionOk="0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34"/>
                    <a:pt x="155" y="334"/>
                  </a:cubicBezTo>
                  <a:lnTo>
                    <a:pt x="333" y="334"/>
                  </a:lnTo>
                  <a:cubicBezTo>
                    <a:pt x="429" y="334"/>
                    <a:pt x="500" y="250"/>
                    <a:pt x="500" y="167"/>
                  </a:cubicBezTo>
                  <a:cubicBezTo>
                    <a:pt x="500" y="72"/>
                    <a:pt x="429" y="0"/>
                    <a:pt x="3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09;p62">
              <a:extLst>
                <a:ext uri="{FF2B5EF4-FFF2-40B4-BE49-F238E27FC236}">
                  <a16:creationId xmlns:a16="http://schemas.microsoft.com/office/drawing/2014/main" id="{896286D9-2ADA-4DA3-AFF5-1A1A22942795}"/>
                </a:ext>
              </a:extLst>
            </p:cNvPr>
            <p:cNvSpPr/>
            <p:nvPr/>
          </p:nvSpPr>
          <p:spPr>
            <a:xfrm>
              <a:off x="7625005" y="3070738"/>
              <a:ext cx="16032" cy="10336"/>
            </a:xfrm>
            <a:custGeom>
              <a:avLst/>
              <a:gdLst/>
              <a:ahLst/>
              <a:cxnLst/>
              <a:rect l="l" t="t" r="r" b="b"/>
              <a:pathLst>
                <a:path w="50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334" y="322"/>
                  </a:lnTo>
                  <a:cubicBezTo>
                    <a:pt x="429" y="322"/>
                    <a:pt x="500" y="251"/>
                    <a:pt x="500" y="168"/>
                  </a:cubicBezTo>
                  <a:cubicBezTo>
                    <a:pt x="500" y="72"/>
                    <a:pt x="429" y="1"/>
                    <a:pt x="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2906;p62">
            <a:extLst>
              <a:ext uri="{FF2B5EF4-FFF2-40B4-BE49-F238E27FC236}">
                <a16:creationId xmlns:a16="http://schemas.microsoft.com/office/drawing/2014/main" id="{59E9C51F-2462-41E2-842F-CE95C0A822FB}"/>
              </a:ext>
            </a:extLst>
          </p:cNvPr>
          <p:cNvGrpSpPr>
            <a:grpSpLocks noChangeAspect="1"/>
          </p:cNvGrpSpPr>
          <p:nvPr/>
        </p:nvGrpSpPr>
        <p:grpSpPr>
          <a:xfrm>
            <a:off x="5536746" y="2037600"/>
            <a:ext cx="122221" cy="237600"/>
            <a:chOff x="7531277" y="2886354"/>
            <a:chExt cx="185184" cy="367296"/>
          </a:xfrm>
        </p:grpSpPr>
        <p:sp>
          <p:nvSpPr>
            <p:cNvPr id="33" name="Google Shape;12907;p62">
              <a:extLst>
                <a:ext uri="{FF2B5EF4-FFF2-40B4-BE49-F238E27FC236}">
                  <a16:creationId xmlns:a16="http://schemas.microsoft.com/office/drawing/2014/main" id="{8AC13573-D447-4627-BB25-B78C82946956}"/>
                </a:ext>
              </a:extLst>
            </p:cNvPr>
            <p:cNvSpPr/>
            <p:nvPr/>
          </p:nvSpPr>
          <p:spPr>
            <a:xfrm>
              <a:off x="7531277" y="2886354"/>
              <a:ext cx="185184" cy="367296"/>
            </a:xfrm>
            <a:custGeom>
              <a:avLst/>
              <a:gdLst/>
              <a:ahLst/>
              <a:cxnLst/>
              <a:rect l="l" t="t" r="r" b="b"/>
              <a:pathLst>
                <a:path w="5787" h="11478" extrusionOk="0">
                  <a:moveTo>
                    <a:pt x="2894" y="667"/>
                  </a:moveTo>
                  <a:lnTo>
                    <a:pt x="4810" y="5775"/>
                  </a:lnTo>
                  <a:lnTo>
                    <a:pt x="3977" y="5775"/>
                  </a:lnTo>
                  <a:cubicBezTo>
                    <a:pt x="3894" y="5775"/>
                    <a:pt x="3822" y="5846"/>
                    <a:pt x="3822" y="5942"/>
                  </a:cubicBezTo>
                  <a:cubicBezTo>
                    <a:pt x="3822" y="6025"/>
                    <a:pt x="3894" y="6096"/>
                    <a:pt x="3977" y="6096"/>
                  </a:cubicBezTo>
                  <a:lnTo>
                    <a:pt x="4179" y="6096"/>
                  </a:lnTo>
                  <a:lnTo>
                    <a:pt x="5156" y="8287"/>
                  </a:lnTo>
                  <a:lnTo>
                    <a:pt x="4513" y="8287"/>
                  </a:lnTo>
                  <a:cubicBezTo>
                    <a:pt x="4429" y="8287"/>
                    <a:pt x="4358" y="8359"/>
                    <a:pt x="4358" y="8454"/>
                  </a:cubicBezTo>
                  <a:cubicBezTo>
                    <a:pt x="4358" y="8549"/>
                    <a:pt x="4429" y="8620"/>
                    <a:pt x="4513" y="8620"/>
                  </a:cubicBezTo>
                  <a:lnTo>
                    <a:pt x="4632" y="8620"/>
                  </a:lnTo>
                  <a:lnTo>
                    <a:pt x="5310" y="9716"/>
                  </a:lnTo>
                  <a:lnTo>
                    <a:pt x="500" y="9716"/>
                  </a:lnTo>
                  <a:lnTo>
                    <a:pt x="1167" y="8620"/>
                  </a:lnTo>
                  <a:lnTo>
                    <a:pt x="2894" y="8620"/>
                  </a:lnTo>
                  <a:cubicBezTo>
                    <a:pt x="2977" y="8620"/>
                    <a:pt x="3060" y="8549"/>
                    <a:pt x="3060" y="8454"/>
                  </a:cubicBezTo>
                  <a:cubicBezTo>
                    <a:pt x="3060" y="8359"/>
                    <a:pt x="2977" y="8287"/>
                    <a:pt x="2894" y="8287"/>
                  </a:cubicBezTo>
                  <a:lnTo>
                    <a:pt x="631" y="8287"/>
                  </a:lnTo>
                  <a:lnTo>
                    <a:pt x="1608" y="6096"/>
                  </a:lnTo>
                  <a:lnTo>
                    <a:pt x="2346" y="6096"/>
                  </a:lnTo>
                  <a:cubicBezTo>
                    <a:pt x="2429" y="6096"/>
                    <a:pt x="2501" y="6025"/>
                    <a:pt x="2501" y="5942"/>
                  </a:cubicBezTo>
                  <a:cubicBezTo>
                    <a:pt x="2501" y="5846"/>
                    <a:pt x="2429" y="5775"/>
                    <a:pt x="2346" y="5775"/>
                  </a:cubicBezTo>
                  <a:lnTo>
                    <a:pt x="977" y="5775"/>
                  </a:lnTo>
                  <a:lnTo>
                    <a:pt x="2894" y="667"/>
                  </a:lnTo>
                  <a:close/>
                  <a:moveTo>
                    <a:pt x="3263" y="10049"/>
                  </a:moveTo>
                  <a:lnTo>
                    <a:pt x="3263" y="11145"/>
                  </a:lnTo>
                  <a:lnTo>
                    <a:pt x="2524" y="11145"/>
                  </a:lnTo>
                  <a:lnTo>
                    <a:pt x="2524" y="10049"/>
                  </a:lnTo>
                  <a:close/>
                  <a:moveTo>
                    <a:pt x="2882" y="0"/>
                  </a:moveTo>
                  <a:cubicBezTo>
                    <a:pt x="2810" y="0"/>
                    <a:pt x="2751" y="48"/>
                    <a:pt x="2715" y="108"/>
                  </a:cubicBezTo>
                  <a:lnTo>
                    <a:pt x="560" y="5870"/>
                  </a:lnTo>
                  <a:cubicBezTo>
                    <a:pt x="548" y="5906"/>
                    <a:pt x="548" y="5965"/>
                    <a:pt x="572" y="6013"/>
                  </a:cubicBezTo>
                  <a:cubicBezTo>
                    <a:pt x="596" y="6061"/>
                    <a:pt x="667" y="6084"/>
                    <a:pt x="703" y="6084"/>
                  </a:cubicBezTo>
                  <a:lnTo>
                    <a:pt x="1227" y="6084"/>
                  </a:lnTo>
                  <a:lnTo>
                    <a:pt x="203" y="8359"/>
                  </a:lnTo>
                  <a:cubicBezTo>
                    <a:pt x="167" y="8406"/>
                    <a:pt x="191" y="8478"/>
                    <a:pt x="215" y="8525"/>
                  </a:cubicBezTo>
                  <a:cubicBezTo>
                    <a:pt x="250" y="8573"/>
                    <a:pt x="298" y="8597"/>
                    <a:pt x="369" y="8597"/>
                  </a:cubicBezTo>
                  <a:lnTo>
                    <a:pt x="750" y="8597"/>
                  </a:lnTo>
                  <a:lnTo>
                    <a:pt x="36" y="9787"/>
                  </a:lnTo>
                  <a:cubicBezTo>
                    <a:pt x="0" y="9835"/>
                    <a:pt x="0" y="9906"/>
                    <a:pt x="36" y="9954"/>
                  </a:cubicBezTo>
                  <a:cubicBezTo>
                    <a:pt x="72" y="10013"/>
                    <a:pt x="119" y="10049"/>
                    <a:pt x="191" y="10049"/>
                  </a:cubicBezTo>
                  <a:lnTo>
                    <a:pt x="2179" y="10049"/>
                  </a:lnTo>
                  <a:lnTo>
                    <a:pt x="2179" y="11145"/>
                  </a:lnTo>
                  <a:lnTo>
                    <a:pt x="1989" y="11145"/>
                  </a:lnTo>
                  <a:cubicBezTo>
                    <a:pt x="1893" y="11145"/>
                    <a:pt x="1822" y="11228"/>
                    <a:pt x="1822" y="11311"/>
                  </a:cubicBezTo>
                  <a:cubicBezTo>
                    <a:pt x="1822" y="11407"/>
                    <a:pt x="1893" y="11478"/>
                    <a:pt x="1989" y="11478"/>
                  </a:cubicBezTo>
                  <a:lnTo>
                    <a:pt x="3786" y="11478"/>
                  </a:lnTo>
                  <a:cubicBezTo>
                    <a:pt x="3870" y="11478"/>
                    <a:pt x="3953" y="11407"/>
                    <a:pt x="3953" y="11311"/>
                  </a:cubicBezTo>
                  <a:cubicBezTo>
                    <a:pt x="3953" y="11228"/>
                    <a:pt x="3870" y="11145"/>
                    <a:pt x="3786" y="11145"/>
                  </a:cubicBezTo>
                  <a:lnTo>
                    <a:pt x="3596" y="11145"/>
                  </a:lnTo>
                  <a:lnTo>
                    <a:pt x="3596" y="10049"/>
                  </a:lnTo>
                  <a:lnTo>
                    <a:pt x="5584" y="10049"/>
                  </a:lnTo>
                  <a:cubicBezTo>
                    <a:pt x="5644" y="10049"/>
                    <a:pt x="5703" y="10013"/>
                    <a:pt x="5739" y="9954"/>
                  </a:cubicBezTo>
                  <a:cubicBezTo>
                    <a:pt x="5787" y="9918"/>
                    <a:pt x="5787" y="9859"/>
                    <a:pt x="5739" y="9787"/>
                  </a:cubicBezTo>
                  <a:lnTo>
                    <a:pt x="5025" y="8597"/>
                  </a:lnTo>
                  <a:lnTo>
                    <a:pt x="5406" y="8597"/>
                  </a:lnTo>
                  <a:cubicBezTo>
                    <a:pt x="5465" y="8597"/>
                    <a:pt x="5513" y="8573"/>
                    <a:pt x="5549" y="8525"/>
                  </a:cubicBezTo>
                  <a:cubicBezTo>
                    <a:pt x="5572" y="8490"/>
                    <a:pt x="5572" y="8418"/>
                    <a:pt x="5561" y="8359"/>
                  </a:cubicBezTo>
                  <a:lnTo>
                    <a:pt x="4537" y="6084"/>
                  </a:lnTo>
                  <a:lnTo>
                    <a:pt x="5049" y="6084"/>
                  </a:lnTo>
                  <a:cubicBezTo>
                    <a:pt x="5108" y="6084"/>
                    <a:pt x="5156" y="6061"/>
                    <a:pt x="5191" y="6013"/>
                  </a:cubicBezTo>
                  <a:cubicBezTo>
                    <a:pt x="5215" y="5965"/>
                    <a:pt x="5227" y="5906"/>
                    <a:pt x="5203" y="5870"/>
                  </a:cubicBezTo>
                  <a:lnTo>
                    <a:pt x="3048" y="108"/>
                  </a:lnTo>
                  <a:cubicBezTo>
                    <a:pt x="3013" y="48"/>
                    <a:pt x="2953" y="0"/>
                    <a:pt x="2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08;p62">
              <a:extLst>
                <a:ext uri="{FF2B5EF4-FFF2-40B4-BE49-F238E27FC236}">
                  <a16:creationId xmlns:a16="http://schemas.microsoft.com/office/drawing/2014/main" id="{89924473-728F-4D9E-B343-409D76D2FCC1}"/>
                </a:ext>
              </a:extLst>
            </p:cNvPr>
            <p:cNvSpPr/>
            <p:nvPr/>
          </p:nvSpPr>
          <p:spPr>
            <a:xfrm>
              <a:off x="7642157" y="3151154"/>
              <a:ext cx="16032" cy="10688"/>
            </a:xfrm>
            <a:custGeom>
              <a:avLst/>
              <a:gdLst/>
              <a:ahLst/>
              <a:cxnLst/>
              <a:rect l="l" t="t" r="r" b="b"/>
              <a:pathLst>
                <a:path w="501" h="334" extrusionOk="0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34"/>
                    <a:pt x="155" y="334"/>
                  </a:cubicBezTo>
                  <a:lnTo>
                    <a:pt x="333" y="334"/>
                  </a:lnTo>
                  <a:cubicBezTo>
                    <a:pt x="429" y="334"/>
                    <a:pt x="500" y="250"/>
                    <a:pt x="500" y="167"/>
                  </a:cubicBezTo>
                  <a:cubicBezTo>
                    <a:pt x="500" y="72"/>
                    <a:pt x="429" y="0"/>
                    <a:pt x="3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09;p62">
              <a:extLst>
                <a:ext uri="{FF2B5EF4-FFF2-40B4-BE49-F238E27FC236}">
                  <a16:creationId xmlns:a16="http://schemas.microsoft.com/office/drawing/2014/main" id="{357767FC-E580-4EE9-9E5D-A2DA3A8BA4A5}"/>
                </a:ext>
              </a:extLst>
            </p:cNvPr>
            <p:cNvSpPr/>
            <p:nvPr/>
          </p:nvSpPr>
          <p:spPr>
            <a:xfrm>
              <a:off x="7625005" y="3070738"/>
              <a:ext cx="16032" cy="10336"/>
            </a:xfrm>
            <a:custGeom>
              <a:avLst/>
              <a:gdLst/>
              <a:ahLst/>
              <a:cxnLst/>
              <a:rect l="l" t="t" r="r" b="b"/>
              <a:pathLst>
                <a:path w="50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334" y="322"/>
                  </a:lnTo>
                  <a:cubicBezTo>
                    <a:pt x="429" y="322"/>
                    <a:pt x="500" y="251"/>
                    <a:pt x="500" y="168"/>
                  </a:cubicBezTo>
                  <a:cubicBezTo>
                    <a:pt x="500" y="72"/>
                    <a:pt x="429" y="1"/>
                    <a:pt x="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2906;p62">
            <a:extLst>
              <a:ext uri="{FF2B5EF4-FFF2-40B4-BE49-F238E27FC236}">
                <a16:creationId xmlns:a16="http://schemas.microsoft.com/office/drawing/2014/main" id="{863E370E-4C81-4D05-BAD7-806C78A64B3D}"/>
              </a:ext>
            </a:extLst>
          </p:cNvPr>
          <p:cNvGrpSpPr>
            <a:grpSpLocks noChangeAspect="1"/>
          </p:cNvGrpSpPr>
          <p:nvPr/>
        </p:nvGrpSpPr>
        <p:grpSpPr>
          <a:xfrm>
            <a:off x="5748981" y="2039923"/>
            <a:ext cx="122221" cy="237600"/>
            <a:chOff x="7531277" y="2886354"/>
            <a:chExt cx="185184" cy="367296"/>
          </a:xfrm>
        </p:grpSpPr>
        <p:sp>
          <p:nvSpPr>
            <p:cNvPr id="38" name="Google Shape;12907;p62">
              <a:extLst>
                <a:ext uri="{FF2B5EF4-FFF2-40B4-BE49-F238E27FC236}">
                  <a16:creationId xmlns:a16="http://schemas.microsoft.com/office/drawing/2014/main" id="{97C82E05-01EF-4732-9912-1C5C54A7B53C}"/>
                </a:ext>
              </a:extLst>
            </p:cNvPr>
            <p:cNvSpPr/>
            <p:nvPr/>
          </p:nvSpPr>
          <p:spPr>
            <a:xfrm>
              <a:off x="7531277" y="2886354"/>
              <a:ext cx="185184" cy="367296"/>
            </a:xfrm>
            <a:custGeom>
              <a:avLst/>
              <a:gdLst/>
              <a:ahLst/>
              <a:cxnLst/>
              <a:rect l="l" t="t" r="r" b="b"/>
              <a:pathLst>
                <a:path w="5787" h="11478" extrusionOk="0">
                  <a:moveTo>
                    <a:pt x="2894" y="667"/>
                  </a:moveTo>
                  <a:lnTo>
                    <a:pt x="4810" y="5775"/>
                  </a:lnTo>
                  <a:lnTo>
                    <a:pt x="3977" y="5775"/>
                  </a:lnTo>
                  <a:cubicBezTo>
                    <a:pt x="3894" y="5775"/>
                    <a:pt x="3822" y="5846"/>
                    <a:pt x="3822" y="5942"/>
                  </a:cubicBezTo>
                  <a:cubicBezTo>
                    <a:pt x="3822" y="6025"/>
                    <a:pt x="3894" y="6096"/>
                    <a:pt x="3977" y="6096"/>
                  </a:cubicBezTo>
                  <a:lnTo>
                    <a:pt x="4179" y="6096"/>
                  </a:lnTo>
                  <a:lnTo>
                    <a:pt x="5156" y="8287"/>
                  </a:lnTo>
                  <a:lnTo>
                    <a:pt x="4513" y="8287"/>
                  </a:lnTo>
                  <a:cubicBezTo>
                    <a:pt x="4429" y="8287"/>
                    <a:pt x="4358" y="8359"/>
                    <a:pt x="4358" y="8454"/>
                  </a:cubicBezTo>
                  <a:cubicBezTo>
                    <a:pt x="4358" y="8549"/>
                    <a:pt x="4429" y="8620"/>
                    <a:pt x="4513" y="8620"/>
                  </a:cubicBezTo>
                  <a:lnTo>
                    <a:pt x="4632" y="8620"/>
                  </a:lnTo>
                  <a:lnTo>
                    <a:pt x="5310" y="9716"/>
                  </a:lnTo>
                  <a:lnTo>
                    <a:pt x="500" y="9716"/>
                  </a:lnTo>
                  <a:lnTo>
                    <a:pt x="1167" y="8620"/>
                  </a:lnTo>
                  <a:lnTo>
                    <a:pt x="2894" y="8620"/>
                  </a:lnTo>
                  <a:cubicBezTo>
                    <a:pt x="2977" y="8620"/>
                    <a:pt x="3060" y="8549"/>
                    <a:pt x="3060" y="8454"/>
                  </a:cubicBezTo>
                  <a:cubicBezTo>
                    <a:pt x="3060" y="8359"/>
                    <a:pt x="2977" y="8287"/>
                    <a:pt x="2894" y="8287"/>
                  </a:cubicBezTo>
                  <a:lnTo>
                    <a:pt x="631" y="8287"/>
                  </a:lnTo>
                  <a:lnTo>
                    <a:pt x="1608" y="6096"/>
                  </a:lnTo>
                  <a:lnTo>
                    <a:pt x="2346" y="6096"/>
                  </a:lnTo>
                  <a:cubicBezTo>
                    <a:pt x="2429" y="6096"/>
                    <a:pt x="2501" y="6025"/>
                    <a:pt x="2501" y="5942"/>
                  </a:cubicBezTo>
                  <a:cubicBezTo>
                    <a:pt x="2501" y="5846"/>
                    <a:pt x="2429" y="5775"/>
                    <a:pt x="2346" y="5775"/>
                  </a:cubicBezTo>
                  <a:lnTo>
                    <a:pt x="977" y="5775"/>
                  </a:lnTo>
                  <a:lnTo>
                    <a:pt x="2894" y="667"/>
                  </a:lnTo>
                  <a:close/>
                  <a:moveTo>
                    <a:pt x="3263" y="10049"/>
                  </a:moveTo>
                  <a:lnTo>
                    <a:pt x="3263" y="11145"/>
                  </a:lnTo>
                  <a:lnTo>
                    <a:pt x="2524" y="11145"/>
                  </a:lnTo>
                  <a:lnTo>
                    <a:pt x="2524" y="10049"/>
                  </a:lnTo>
                  <a:close/>
                  <a:moveTo>
                    <a:pt x="2882" y="0"/>
                  </a:moveTo>
                  <a:cubicBezTo>
                    <a:pt x="2810" y="0"/>
                    <a:pt x="2751" y="48"/>
                    <a:pt x="2715" y="108"/>
                  </a:cubicBezTo>
                  <a:lnTo>
                    <a:pt x="560" y="5870"/>
                  </a:lnTo>
                  <a:cubicBezTo>
                    <a:pt x="548" y="5906"/>
                    <a:pt x="548" y="5965"/>
                    <a:pt x="572" y="6013"/>
                  </a:cubicBezTo>
                  <a:cubicBezTo>
                    <a:pt x="596" y="6061"/>
                    <a:pt x="667" y="6084"/>
                    <a:pt x="703" y="6084"/>
                  </a:cubicBezTo>
                  <a:lnTo>
                    <a:pt x="1227" y="6084"/>
                  </a:lnTo>
                  <a:lnTo>
                    <a:pt x="203" y="8359"/>
                  </a:lnTo>
                  <a:cubicBezTo>
                    <a:pt x="167" y="8406"/>
                    <a:pt x="191" y="8478"/>
                    <a:pt x="215" y="8525"/>
                  </a:cubicBezTo>
                  <a:cubicBezTo>
                    <a:pt x="250" y="8573"/>
                    <a:pt x="298" y="8597"/>
                    <a:pt x="369" y="8597"/>
                  </a:cubicBezTo>
                  <a:lnTo>
                    <a:pt x="750" y="8597"/>
                  </a:lnTo>
                  <a:lnTo>
                    <a:pt x="36" y="9787"/>
                  </a:lnTo>
                  <a:cubicBezTo>
                    <a:pt x="0" y="9835"/>
                    <a:pt x="0" y="9906"/>
                    <a:pt x="36" y="9954"/>
                  </a:cubicBezTo>
                  <a:cubicBezTo>
                    <a:pt x="72" y="10013"/>
                    <a:pt x="119" y="10049"/>
                    <a:pt x="191" y="10049"/>
                  </a:cubicBezTo>
                  <a:lnTo>
                    <a:pt x="2179" y="10049"/>
                  </a:lnTo>
                  <a:lnTo>
                    <a:pt x="2179" y="11145"/>
                  </a:lnTo>
                  <a:lnTo>
                    <a:pt x="1989" y="11145"/>
                  </a:lnTo>
                  <a:cubicBezTo>
                    <a:pt x="1893" y="11145"/>
                    <a:pt x="1822" y="11228"/>
                    <a:pt x="1822" y="11311"/>
                  </a:cubicBezTo>
                  <a:cubicBezTo>
                    <a:pt x="1822" y="11407"/>
                    <a:pt x="1893" y="11478"/>
                    <a:pt x="1989" y="11478"/>
                  </a:cubicBezTo>
                  <a:lnTo>
                    <a:pt x="3786" y="11478"/>
                  </a:lnTo>
                  <a:cubicBezTo>
                    <a:pt x="3870" y="11478"/>
                    <a:pt x="3953" y="11407"/>
                    <a:pt x="3953" y="11311"/>
                  </a:cubicBezTo>
                  <a:cubicBezTo>
                    <a:pt x="3953" y="11228"/>
                    <a:pt x="3870" y="11145"/>
                    <a:pt x="3786" y="11145"/>
                  </a:cubicBezTo>
                  <a:lnTo>
                    <a:pt x="3596" y="11145"/>
                  </a:lnTo>
                  <a:lnTo>
                    <a:pt x="3596" y="10049"/>
                  </a:lnTo>
                  <a:lnTo>
                    <a:pt x="5584" y="10049"/>
                  </a:lnTo>
                  <a:cubicBezTo>
                    <a:pt x="5644" y="10049"/>
                    <a:pt x="5703" y="10013"/>
                    <a:pt x="5739" y="9954"/>
                  </a:cubicBezTo>
                  <a:cubicBezTo>
                    <a:pt x="5787" y="9918"/>
                    <a:pt x="5787" y="9859"/>
                    <a:pt x="5739" y="9787"/>
                  </a:cubicBezTo>
                  <a:lnTo>
                    <a:pt x="5025" y="8597"/>
                  </a:lnTo>
                  <a:lnTo>
                    <a:pt x="5406" y="8597"/>
                  </a:lnTo>
                  <a:cubicBezTo>
                    <a:pt x="5465" y="8597"/>
                    <a:pt x="5513" y="8573"/>
                    <a:pt x="5549" y="8525"/>
                  </a:cubicBezTo>
                  <a:cubicBezTo>
                    <a:pt x="5572" y="8490"/>
                    <a:pt x="5572" y="8418"/>
                    <a:pt x="5561" y="8359"/>
                  </a:cubicBezTo>
                  <a:lnTo>
                    <a:pt x="4537" y="6084"/>
                  </a:lnTo>
                  <a:lnTo>
                    <a:pt x="5049" y="6084"/>
                  </a:lnTo>
                  <a:cubicBezTo>
                    <a:pt x="5108" y="6084"/>
                    <a:pt x="5156" y="6061"/>
                    <a:pt x="5191" y="6013"/>
                  </a:cubicBezTo>
                  <a:cubicBezTo>
                    <a:pt x="5215" y="5965"/>
                    <a:pt x="5227" y="5906"/>
                    <a:pt x="5203" y="5870"/>
                  </a:cubicBezTo>
                  <a:lnTo>
                    <a:pt x="3048" y="108"/>
                  </a:lnTo>
                  <a:cubicBezTo>
                    <a:pt x="3013" y="48"/>
                    <a:pt x="2953" y="0"/>
                    <a:pt x="2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08;p62">
              <a:extLst>
                <a:ext uri="{FF2B5EF4-FFF2-40B4-BE49-F238E27FC236}">
                  <a16:creationId xmlns:a16="http://schemas.microsoft.com/office/drawing/2014/main" id="{AD71D7E6-3FC1-4E61-B54E-E4775B9752FF}"/>
                </a:ext>
              </a:extLst>
            </p:cNvPr>
            <p:cNvSpPr/>
            <p:nvPr/>
          </p:nvSpPr>
          <p:spPr>
            <a:xfrm>
              <a:off x="7642157" y="3151154"/>
              <a:ext cx="16032" cy="10688"/>
            </a:xfrm>
            <a:custGeom>
              <a:avLst/>
              <a:gdLst/>
              <a:ahLst/>
              <a:cxnLst/>
              <a:rect l="l" t="t" r="r" b="b"/>
              <a:pathLst>
                <a:path w="501" h="334" extrusionOk="0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34"/>
                    <a:pt x="155" y="334"/>
                  </a:cubicBezTo>
                  <a:lnTo>
                    <a:pt x="333" y="334"/>
                  </a:lnTo>
                  <a:cubicBezTo>
                    <a:pt x="429" y="334"/>
                    <a:pt x="500" y="250"/>
                    <a:pt x="500" y="167"/>
                  </a:cubicBezTo>
                  <a:cubicBezTo>
                    <a:pt x="500" y="72"/>
                    <a:pt x="429" y="0"/>
                    <a:pt x="3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09;p62">
              <a:extLst>
                <a:ext uri="{FF2B5EF4-FFF2-40B4-BE49-F238E27FC236}">
                  <a16:creationId xmlns:a16="http://schemas.microsoft.com/office/drawing/2014/main" id="{A9089A69-A13E-47DF-8C8C-A07C907BC356}"/>
                </a:ext>
              </a:extLst>
            </p:cNvPr>
            <p:cNvSpPr/>
            <p:nvPr/>
          </p:nvSpPr>
          <p:spPr>
            <a:xfrm>
              <a:off x="7625005" y="3070738"/>
              <a:ext cx="16032" cy="10336"/>
            </a:xfrm>
            <a:custGeom>
              <a:avLst/>
              <a:gdLst/>
              <a:ahLst/>
              <a:cxnLst/>
              <a:rect l="l" t="t" r="r" b="b"/>
              <a:pathLst>
                <a:path w="50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334" y="322"/>
                  </a:lnTo>
                  <a:cubicBezTo>
                    <a:pt x="429" y="322"/>
                    <a:pt x="500" y="251"/>
                    <a:pt x="500" y="168"/>
                  </a:cubicBezTo>
                  <a:cubicBezTo>
                    <a:pt x="500" y="72"/>
                    <a:pt x="429" y="1"/>
                    <a:pt x="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2906;p62">
            <a:extLst>
              <a:ext uri="{FF2B5EF4-FFF2-40B4-BE49-F238E27FC236}">
                <a16:creationId xmlns:a16="http://schemas.microsoft.com/office/drawing/2014/main" id="{A12B6E3A-7622-4D3E-B3A5-15A0536B98D2}"/>
              </a:ext>
            </a:extLst>
          </p:cNvPr>
          <p:cNvGrpSpPr>
            <a:grpSpLocks noChangeAspect="1"/>
          </p:cNvGrpSpPr>
          <p:nvPr/>
        </p:nvGrpSpPr>
        <p:grpSpPr>
          <a:xfrm>
            <a:off x="5629524" y="1918800"/>
            <a:ext cx="122221" cy="237600"/>
            <a:chOff x="7531277" y="2886354"/>
            <a:chExt cx="185184" cy="367296"/>
          </a:xfrm>
        </p:grpSpPr>
        <p:sp>
          <p:nvSpPr>
            <p:cNvPr id="42" name="Google Shape;12907;p62">
              <a:extLst>
                <a:ext uri="{FF2B5EF4-FFF2-40B4-BE49-F238E27FC236}">
                  <a16:creationId xmlns:a16="http://schemas.microsoft.com/office/drawing/2014/main" id="{4CEF65D7-AFE4-45AA-AD49-7457C4F5F8F4}"/>
                </a:ext>
              </a:extLst>
            </p:cNvPr>
            <p:cNvSpPr/>
            <p:nvPr/>
          </p:nvSpPr>
          <p:spPr>
            <a:xfrm>
              <a:off x="7531277" y="2886354"/>
              <a:ext cx="185184" cy="367296"/>
            </a:xfrm>
            <a:custGeom>
              <a:avLst/>
              <a:gdLst/>
              <a:ahLst/>
              <a:cxnLst/>
              <a:rect l="l" t="t" r="r" b="b"/>
              <a:pathLst>
                <a:path w="5787" h="11478" extrusionOk="0">
                  <a:moveTo>
                    <a:pt x="2894" y="667"/>
                  </a:moveTo>
                  <a:lnTo>
                    <a:pt x="4810" y="5775"/>
                  </a:lnTo>
                  <a:lnTo>
                    <a:pt x="3977" y="5775"/>
                  </a:lnTo>
                  <a:cubicBezTo>
                    <a:pt x="3894" y="5775"/>
                    <a:pt x="3822" y="5846"/>
                    <a:pt x="3822" y="5942"/>
                  </a:cubicBezTo>
                  <a:cubicBezTo>
                    <a:pt x="3822" y="6025"/>
                    <a:pt x="3894" y="6096"/>
                    <a:pt x="3977" y="6096"/>
                  </a:cubicBezTo>
                  <a:lnTo>
                    <a:pt x="4179" y="6096"/>
                  </a:lnTo>
                  <a:lnTo>
                    <a:pt x="5156" y="8287"/>
                  </a:lnTo>
                  <a:lnTo>
                    <a:pt x="4513" y="8287"/>
                  </a:lnTo>
                  <a:cubicBezTo>
                    <a:pt x="4429" y="8287"/>
                    <a:pt x="4358" y="8359"/>
                    <a:pt x="4358" y="8454"/>
                  </a:cubicBezTo>
                  <a:cubicBezTo>
                    <a:pt x="4358" y="8549"/>
                    <a:pt x="4429" y="8620"/>
                    <a:pt x="4513" y="8620"/>
                  </a:cubicBezTo>
                  <a:lnTo>
                    <a:pt x="4632" y="8620"/>
                  </a:lnTo>
                  <a:lnTo>
                    <a:pt x="5310" y="9716"/>
                  </a:lnTo>
                  <a:lnTo>
                    <a:pt x="500" y="9716"/>
                  </a:lnTo>
                  <a:lnTo>
                    <a:pt x="1167" y="8620"/>
                  </a:lnTo>
                  <a:lnTo>
                    <a:pt x="2894" y="8620"/>
                  </a:lnTo>
                  <a:cubicBezTo>
                    <a:pt x="2977" y="8620"/>
                    <a:pt x="3060" y="8549"/>
                    <a:pt x="3060" y="8454"/>
                  </a:cubicBezTo>
                  <a:cubicBezTo>
                    <a:pt x="3060" y="8359"/>
                    <a:pt x="2977" y="8287"/>
                    <a:pt x="2894" y="8287"/>
                  </a:cubicBezTo>
                  <a:lnTo>
                    <a:pt x="631" y="8287"/>
                  </a:lnTo>
                  <a:lnTo>
                    <a:pt x="1608" y="6096"/>
                  </a:lnTo>
                  <a:lnTo>
                    <a:pt x="2346" y="6096"/>
                  </a:lnTo>
                  <a:cubicBezTo>
                    <a:pt x="2429" y="6096"/>
                    <a:pt x="2501" y="6025"/>
                    <a:pt x="2501" y="5942"/>
                  </a:cubicBezTo>
                  <a:cubicBezTo>
                    <a:pt x="2501" y="5846"/>
                    <a:pt x="2429" y="5775"/>
                    <a:pt x="2346" y="5775"/>
                  </a:cubicBezTo>
                  <a:lnTo>
                    <a:pt x="977" y="5775"/>
                  </a:lnTo>
                  <a:lnTo>
                    <a:pt x="2894" y="667"/>
                  </a:lnTo>
                  <a:close/>
                  <a:moveTo>
                    <a:pt x="3263" y="10049"/>
                  </a:moveTo>
                  <a:lnTo>
                    <a:pt x="3263" y="11145"/>
                  </a:lnTo>
                  <a:lnTo>
                    <a:pt x="2524" y="11145"/>
                  </a:lnTo>
                  <a:lnTo>
                    <a:pt x="2524" y="10049"/>
                  </a:lnTo>
                  <a:close/>
                  <a:moveTo>
                    <a:pt x="2882" y="0"/>
                  </a:moveTo>
                  <a:cubicBezTo>
                    <a:pt x="2810" y="0"/>
                    <a:pt x="2751" y="48"/>
                    <a:pt x="2715" y="108"/>
                  </a:cubicBezTo>
                  <a:lnTo>
                    <a:pt x="560" y="5870"/>
                  </a:lnTo>
                  <a:cubicBezTo>
                    <a:pt x="548" y="5906"/>
                    <a:pt x="548" y="5965"/>
                    <a:pt x="572" y="6013"/>
                  </a:cubicBezTo>
                  <a:cubicBezTo>
                    <a:pt x="596" y="6061"/>
                    <a:pt x="667" y="6084"/>
                    <a:pt x="703" y="6084"/>
                  </a:cubicBezTo>
                  <a:lnTo>
                    <a:pt x="1227" y="6084"/>
                  </a:lnTo>
                  <a:lnTo>
                    <a:pt x="203" y="8359"/>
                  </a:lnTo>
                  <a:cubicBezTo>
                    <a:pt x="167" y="8406"/>
                    <a:pt x="191" y="8478"/>
                    <a:pt x="215" y="8525"/>
                  </a:cubicBezTo>
                  <a:cubicBezTo>
                    <a:pt x="250" y="8573"/>
                    <a:pt x="298" y="8597"/>
                    <a:pt x="369" y="8597"/>
                  </a:cubicBezTo>
                  <a:lnTo>
                    <a:pt x="750" y="8597"/>
                  </a:lnTo>
                  <a:lnTo>
                    <a:pt x="36" y="9787"/>
                  </a:lnTo>
                  <a:cubicBezTo>
                    <a:pt x="0" y="9835"/>
                    <a:pt x="0" y="9906"/>
                    <a:pt x="36" y="9954"/>
                  </a:cubicBezTo>
                  <a:cubicBezTo>
                    <a:pt x="72" y="10013"/>
                    <a:pt x="119" y="10049"/>
                    <a:pt x="191" y="10049"/>
                  </a:cubicBezTo>
                  <a:lnTo>
                    <a:pt x="2179" y="10049"/>
                  </a:lnTo>
                  <a:lnTo>
                    <a:pt x="2179" y="11145"/>
                  </a:lnTo>
                  <a:lnTo>
                    <a:pt x="1989" y="11145"/>
                  </a:lnTo>
                  <a:cubicBezTo>
                    <a:pt x="1893" y="11145"/>
                    <a:pt x="1822" y="11228"/>
                    <a:pt x="1822" y="11311"/>
                  </a:cubicBezTo>
                  <a:cubicBezTo>
                    <a:pt x="1822" y="11407"/>
                    <a:pt x="1893" y="11478"/>
                    <a:pt x="1989" y="11478"/>
                  </a:cubicBezTo>
                  <a:lnTo>
                    <a:pt x="3786" y="11478"/>
                  </a:lnTo>
                  <a:cubicBezTo>
                    <a:pt x="3870" y="11478"/>
                    <a:pt x="3953" y="11407"/>
                    <a:pt x="3953" y="11311"/>
                  </a:cubicBezTo>
                  <a:cubicBezTo>
                    <a:pt x="3953" y="11228"/>
                    <a:pt x="3870" y="11145"/>
                    <a:pt x="3786" y="11145"/>
                  </a:cubicBezTo>
                  <a:lnTo>
                    <a:pt x="3596" y="11145"/>
                  </a:lnTo>
                  <a:lnTo>
                    <a:pt x="3596" y="10049"/>
                  </a:lnTo>
                  <a:lnTo>
                    <a:pt x="5584" y="10049"/>
                  </a:lnTo>
                  <a:cubicBezTo>
                    <a:pt x="5644" y="10049"/>
                    <a:pt x="5703" y="10013"/>
                    <a:pt x="5739" y="9954"/>
                  </a:cubicBezTo>
                  <a:cubicBezTo>
                    <a:pt x="5787" y="9918"/>
                    <a:pt x="5787" y="9859"/>
                    <a:pt x="5739" y="9787"/>
                  </a:cubicBezTo>
                  <a:lnTo>
                    <a:pt x="5025" y="8597"/>
                  </a:lnTo>
                  <a:lnTo>
                    <a:pt x="5406" y="8597"/>
                  </a:lnTo>
                  <a:cubicBezTo>
                    <a:pt x="5465" y="8597"/>
                    <a:pt x="5513" y="8573"/>
                    <a:pt x="5549" y="8525"/>
                  </a:cubicBezTo>
                  <a:cubicBezTo>
                    <a:pt x="5572" y="8490"/>
                    <a:pt x="5572" y="8418"/>
                    <a:pt x="5561" y="8359"/>
                  </a:cubicBezTo>
                  <a:lnTo>
                    <a:pt x="4537" y="6084"/>
                  </a:lnTo>
                  <a:lnTo>
                    <a:pt x="5049" y="6084"/>
                  </a:lnTo>
                  <a:cubicBezTo>
                    <a:pt x="5108" y="6084"/>
                    <a:pt x="5156" y="6061"/>
                    <a:pt x="5191" y="6013"/>
                  </a:cubicBezTo>
                  <a:cubicBezTo>
                    <a:pt x="5215" y="5965"/>
                    <a:pt x="5227" y="5906"/>
                    <a:pt x="5203" y="5870"/>
                  </a:cubicBezTo>
                  <a:lnTo>
                    <a:pt x="3048" y="108"/>
                  </a:lnTo>
                  <a:cubicBezTo>
                    <a:pt x="3013" y="48"/>
                    <a:pt x="2953" y="0"/>
                    <a:pt x="2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08;p62">
              <a:extLst>
                <a:ext uri="{FF2B5EF4-FFF2-40B4-BE49-F238E27FC236}">
                  <a16:creationId xmlns:a16="http://schemas.microsoft.com/office/drawing/2014/main" id="{325F49E9-60AF-4F72-91A7-50BE20C150AB}"/>
                </a:ext>
              </a:extLst>
            </p:cNvPr>
            <p:cNvSpPr/>
            <p:nvPr/>
          </p:nvSpPr>
          <p:spPr>
            <a:xfrm>
              <a:off x="7642157" y="3151154"/>
              <a:ext cx="16032" cy="10688"/>
            </a:xfrm>
            <a:custGeom>
              <a:avLst/>
              <a:gdLst/>
              <a:ahLst/>
              <a:cxnLst/>
              <a:rect l="l" t="t" r="r" b="b"/>
              <a:pathLst>
                <a:path w="501" h="334" extrusionOk="0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34"/>
                    <a:pt x="155" y="334"/>
                  </a:cubicBezTo>
                  <a:lnTo>
                    <a:pt x="333" y="334"/>
                  </a:lnTo>
                  <a:cubicBezTo>
                    <a:pt x="429" y="334"/>
                    <a:pt x="500" y="250"/>
                    <a:pt x="500" y="167"/>
                  </a:cubicBezTo>
                  <a:cubicBezTo>
                    <a:pt x="500" y="72"/>
                    <a:pt x="429" y="0"/>
                    <a:pt x="3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09;p62">
              <a:extLst>
                <a:ext uri="{FF2B5EF4-FFF2-40B4-BE49-F238E27FC236}">
                  <a16:creationId xmlns:a16="http://schemas.microsoft.com/office/drawing/2014/main" id="{3DC19B52-4C0B-4766-962D-58C3C827EF40}"/>
                </a:ext>
              </a:extLst>
            </p:cNvPr>
            <p:cNvSpPr/>
            <p:nvPr/>
          </p:nvSpPr>
          <p:spPr>
            <a:xfrm>
              <a:off x="7625005" y="3070738"/>
              <a:ext cx="16032" cy="10336"/>
            </a:xfrm>
            <a:custGeom>
              <a:avLst/>
              <a:gdLst/>
              <a:ahLst/>
              <a:cxnLst/>
              <a:rect l="l" t="t" r="r" b="b"/>
              <a:pathLst>
                <a:path w="50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334" y="322"/>
                  </a:lnTo>
                  <a:cubicBezTo>
                    <a:pt x="429" y="322"/>
                    <a:pt x="500" y="251"/>
                    <a:pt x="500" y="168"/>
                  </a:cubicBezTo>
                  <a:cubicBezTo>
                    <a:pt x="500" y="72"/>
                    <a:pt x="429" y="1"/>
                    <a:pt x="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0901;p59">
            <a:extLst>
              <a:ext uri="{FF2B5EF4-FFF2-40B4-BE49-F238E27FC236}">
                <a16:creationId xmlns:a16="http://schemas.microsoft.com/office/drawing/2014/main" id="{42EF107F-2461-4E56-8D47-C0B398F1D0E8}"/>
              </a:ext>
            </a:extLst>
          </p:cNvPr>
          <p:cNvGrpSpPr>
            <a:grpSpLocks noChangeAspect="1"/>
          </p:cNvGrpSpPr>
          <p:nvPr/>
        </p:nvGrpSpPr>
        <p:grpSpPr>
          <a:xfrm>
            <a:off x="3315161" y="1979174"/>
            <a:ext cx="270489" cy="252000"/>
            <a:chOff x="2185128" y="2427549"/>
            <a:chExt cx="382758" cy="356595"/>
          </a:xfrm>
        </p:grpSpPr>
        <p:sp>
          <p:nvSpPr>
            <p:cNvPr id="46" name="Google Shape;10902;p59">
              <a:extLst>
                <a:ext uri="{FF2B5EF4-FFF2-40B4-BE49-F238E27FC236}">
                  <a16:creationId xmlns:a16="http://schemas.microsoft.com/office/drawing/2014/main" id="{5527AB38-12BF-42E3-B39B-6B4AAF8180CE}"/>
                </a:ext>
              </a:extLst>
            </p:cNvPr>
            <p:cNvSpPr/>
            <p:nvPr/>
          </p:nvSpPr>
          <p:spPr>
            <a:xfrm>
              <a:off x="2313584" y="2612467"/>
              <a:ext cx="119417" cy="103853"/>
            </a:xfrm>
            <a:custGeom>
              <a:avLst/>
              <a:gdLst/>
              <a:ahLst/>
              <a:cxnLst/>
              <a:rect l="l" t="t" r="r" b="b"/>
              <a:pathLst>
                <a:path w="3752" h="3263" extrusionOk="0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03;p59">
              <a:extLst>
                <a:ext uri="{FF2B5EF4-FFF2-40B4-BE49-F238E27FC236}">
                  <a16:creationId xmlns:a16="http://schemas.microsoft.com/office/drawing/2014/main" id="{EE709ED0-9AFD-4330-9E05-73F8174398D0}"/>
                </a:ext>
              </a:extLst>
            </p:cNvPr>
            <p:cNvSpPr/>
            <p:nvPr/>
          </p:nvSpPr>
          <p:spPr>
            <a:xfrm>
              <a:off x="2311706" y="2427549"/>
              <a:ext cx="129633" cy="171327"/>
            </a:xfrm>
            <a:custGeom>
              <a:avLst/>
              <a:gdLst/>
              <a:ahLst/>
              <a:cxnLst/>
              <a:rect l="l" t="t" r="r" b="b"/>
              <a:pathLst>
                <a:path w="4073" h="5383" extrusionOk="0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04;p59">
              <a:extLst>
                <a:ext uri="{FF2B5EF4-FFF2-40B4-BE49-F238E27FC236}">
                  <a16:creationId xmlns:a16="http://schemas.microsoft.com/office/drawing/2014/main" id="{E909A2BF-09D1-4725-BBAA-3FEE20CE269F}"/>
                </a:ext>
              </a:extLst>
            </p:cNvPr>
            <p:cNvSpPr/>
            <p:nvPr/>
          </p:nvSpPr>
          <p:spPr>
            <a:xfrm>
              <a:off x="2438252" y="2611703"/>
              <a:ext cx="129633" cy="172441"/>
            </a:xfrm>
            <a:custGeom>
              <a:avLst/>
              <a:gdLst/>
              <a:ahLst/>
              <a:cxnLst/>
              <a:rect l="l" t="t" r="r" b="b"/>
              <a:pathLst>
                <a:path w="4073" h="5418" extrusionOk="0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05;p59">
              <a:extLst>
                <a:ext uri="{FF2B5EF4-FFF2-40B4-BE49-F238E27FC236}">
                  <a16:creationId xmlns:a16="http://schemas.microsoft.com/office/drawing/2014/main" id="{0A107880-9E7A-43FD-91BA-BA732BDC8D6B}"/>
                </a:ext>
              </a:extLst>
            </p:cNvPr>
            <p:cNvSpPr/>
            <p:nvPr/>
          </p:nvSpPr>
          <p:spPr>
            <a:xfrm>
              <a:off x="2185128" y="2611703"/>
              <a:ext cx="130015" cy="172441"/>
            </a:xfrm>
            <a:custGeom>
              <a:avLst/>
              <a:gdLst/>
              <a:ahLst/>
              <a:cxnLst/>
              <a:rect l="l" t="t" r="r" b="b"/>
              <a:pathLst>
                <a:path w="4085" h="5418" extrusionOk="0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247;p59">
            <a:extLst>
              <a:ext uri="{FF2B5EF4-FFF2-40B4-BE49-F238E27FC236}">
                <a16:creationId xmlns:a16="http://schemas.microsoft.com/office/drawing/2014/main" id="{743BF871-D384-4DD6-AC2F-DEA040A69162}"/>
              </a:ext>
            </a:extLst>
          </p:cNvPr>
          <p:cNvGrpSpPr>
            <a:grpSpLocks noChangeAspect="1"/>
          </p:cNvGrpSpPr>
          <p:nvPr/>
        </p:nvGrpSpPr>
        <p:grpSpPr>
          <a:xfrm>
            <a:off x="5628786" y="3357310"/>
            <a:ext cx="152677" cy="244800"/>
            <a:chOff x="6264109" y="4279432"/>
            <a:chExt cx="225498" cy="361560"/>
          </a:xfrm>
        </p:grpSpPr>
        <p:sp>
          <p:nvSpPr>
            <p:cNvPr id="51" name="Google Shape;11248;p59">
              <a:extLst>
                <a:ext uri="{FF2B5EF4-FFF2-40B4-BE49-F238E27FC236}">
                  <a16:creationId xmlns:a16="http://schemas.microsoft.com/office/drawing/2014/main" id="{AFFD2306-6766-425B-8088-871EC74A8C77}"/>
                </a:ext>
              </a:extLst>
            </p:cNvPr>
            <p:cNvSpPr/>
            <p:nvPr/>
          </p:nvSpPr>
          <p:spPr>
            <a:xfrm>
              <a:off x="6264109" y="4279432"/>
              <a:ext cx="225498" cy="361560"/>
            </a:xfrm>
            <a:custGeom>
              <a:avLst/>
              <a:gdLst/>
              <a:ahLst/>
              <a:cxnLst/>
              <a:rect l="l" t="t" r="r" b="b"/>
              <a:pathLst>
                <a:path w="7085" h="11360" extrusionOk="0">
                  <a:moveTo>
                    <a:pt x="6716" y="870"/>
                  </a:moveTo>
                  <a:cubicBezTo>
                    <a:pt x="6716" y="870"/>
                    <a:pt x="6728" y="870"/>
                    <a:pt x="6728" y="882"/>
                  </a:cubicBezTo>
                  <a:lnTo>
                    <a:pt x="6728" y="1239"/>
                  </a:lnTo>
                  <a:lnTo>
                    <a:pt x="6751" y="1239"/>
                  </a:lnTo>
                  <a:lnTo>
                    <a:pt x="6192" y="1251"/>
                  </a:lnTo>
                  <a:cubicBezTo>
                    <a:pt x="6108" y="1251"/>
                    <a:pt x="6037" y="1322"/>
                    <a:pt x="6037" y="1418"/>
                  </a:cubicBezTo>
                  <a:cubicBezTo>
                    <a:pt x="6037" y="1501"/>
                    <a:pt x="6108" y="1584"/>
                    <a:pt x="6192" y="1584"/>
                  </a:cubicBezTo>
                  <a:lnTo>
                    <a:pt x="6394" y="1584"/>
                  </a:lnTo>
                  <a:lnTo>
                    <a:pt x="6394" y="7454"/>
                  </a:lnTo>
                  <a:cubicBezTo>
                    <a:pt x="6394" y="7454"/>
                    <a:pt x="6394" y="7478"/>
                    <a:pt x="6370" y="7478"/>
                  </a:cubicBezTo>
                  <a:lnTo>
                    <a:pt x="679" y="7478"/>
                  </a:lnTo>
                  <a:cubicBezTo>
                    <a:pt x="679" y="7478"/>
                    <a:pt x="655" y="7478"/>
                    <a:pt x="655" y="7454"/>
                  </a:cubicBezTo>
                  <a:lnTo>
                    <a:pt x="655" y="1584"/>
                  </a:lnTo>
                  <a:lnTo>
                    <a:pt x="5477" y="1584"/>
                  </a:lnTo>
                  <a:cubicBezTo>
                    <a:pt x="5573" y="1584"/>
                    <a:pt x="5644" y="1501"/>
                    <a:pt x="5644" y="1418"/>
                  </a:cubicBezTo>
                  <a:cubicBezTo>
                    <a:pt x="5644" y="1322"/>
                    <a:pt x="5573" y="1251"/>
                    <a:pt x="5477" y="1251"/>
                  </a:cubicBezTo>
                  <a:lnTo>
                    <a:pt x="322" y="1251"/>
                  </a:lnTo>
                  <a:cubicBezTo>
                    <a:pt x="322" y="1251"/>
                    <a:pt x="298" y="1251"/>
                    <a:pt x="298" y="1239"/>
                  </a:cubicBezTo>
                  <a:lnTo>
                    <a:pt x="298" y="882"/>
                  </a:lnTo>
                  <a:cubicBezTo>
                    <a:pt x="298" y="882"/>
                    <a:pt x="298" y="870"/>
                    <a:pt x="322" y="870"/>
                  </a:cubicBezTo>
                  <a:close/>
                  <a:moveTo>
                    <a:pt x="5358" y="7811"/>
                  </a:moveTo>
                  <a:lnTo>
                    <a:pt x="5858" y="10335"/>
                  </a:lnTo>
                  <a:lnTo>
                    <a:pt x="3691" y="10335"/>
                  </a:lnTo>
                  <a:lnTo>
                    <a:pt x="3691" y="8371"/>
                  </a:lnTo>
                  <a:cubicBezTo>
                    <a:pt x="3691" y="8276"/>
                    <a:pt x="3620" y="8204"/>
                    <a:pt x="3537" y="8204"/>
                  </a:cubicBezTo>
                  <a:cubicBezTo>
                    <a:pt x="3441" y="8204"/>
                    <a:pt x="3370" y="8276"/>
                    <a:pt x="3370" y="8371"/>
                  </a:cubicBezTo>
                  <a:lnTo>
                    <a:pt x="3370" y="10335"/>
                  </a:lnTo>
                  <a:lnTo>
                    <a:pt x="1215" y="10335"/>
                  </a:lnTo>
                  <a:lnTo>
                    <a:pt x="1715" y="7811"/>
                  </a:lnTo>
                  <a:close/>
                  <a:moveTo>
                    <a:pt x="3549" y="1"/>
                  </a:moveTo>
                  <a:cubicBezTo>
                    <a:pt x="3453" y="1"/>
                    <a:pt x="3382" y="72"/>
                    <a:pt x="3382" y="168"/>
                  </a:cubicBezTo>
                  <a:lnTo>
                    <a:pt x="3382" y="537"/>
                  </a:lnTo>
                  <a:lnTo>
                    <a:pt x="346" y="537"/>
                  </a:lnTo>
                  <a:cubicBezTo>
                    <a:pt x="155" y="537"/>
                    <a:pt x="0" y="691"/>
                    <a:pt x="0" y="882"/>
                  </a:cubicBezTo>
                  <a:lnTo>
                    <a:pt x="0" y="1239"/>
                  </a:lnTo>
                  <a:cubicBezTo>
                    <a:pt x="0" y="1430"/>
                    <a:pt x="155" y="1584"/>
                    <a:pt x="346" y="1584"/>
                  </a:cubicBezTo>
                  <a:lnTo>
                    <a:pt x="358" y="1584"/>
                  </a:lnTo>
                  <a:lnTo>
                    <a:pt x="358" y="7454"/>
                  </a:lnTo>
                  <a:cubicBezTo>
                    <a:pt x="358" y="7645"/>
                    <a:pt x="512" y="7799"/>
                    <a:pt x="703" y="7799"/>
                  </a:cubicBezTo>
                  <a:lnTo>
                    <a:pt x="1382" y="7799"/>
                  </a:lnTo>
                  <a:lnTo>
                    <a:pt x="715" y="11157"/>
                  </a:lnTo>
                  <a:cubicBezTo>
                    <a:pt x="703" y="11252"/>
                    <a:pt x="762" y="11347"/>
                    <a:pt x="858" y="11359"/>
                  </a:cubicBezTo>
                  <a:lnTo>
                    <a:pt x="882" y="11359"/>
                  </a:lnTo>
                  <a:cubicBezTo>
                    <a:pt x="953" y="11359"/>
                    <a:pt x="1036" y="11300"/>
                    <a:pt x="1048" y="11217"/>
                  </a:cubicBezTo>
                  <a:lnTo>
                    <a:pt x="1167" y="10645"/>
                  </a:lnTo>
                  <a:lnTo>
                    <a:pt x="3382" y="10645"/>
                  </a:lnTo>
                  <a:lnTo>
                    <a:pt x="3382" y="11193"/>
                  </a:lnTo>
                  <a:cubicBezTo>
                    <a:pt x="3382" y="11288"/>
                    <a:pt x="3453" y="11359"/>
                    <a:pt x="3549" y="11359"/>
                  </a:cubicBezTo>
                  <a:cubicBezTo>
                    <a:pt x="3632" y="11359"/>
                    <a:pt x="3703" y="11288"/>
                    <a:pt x="3703" y="11193"/>
                  </a:cubicBezTo>
                  <a:lnTo>
                    <a:pt x="3703" y="10645"/>
                  </a:lnTo>
                  <a:lnTo>
                    <a:pt x="5930" y="10645"/>
                  </a:lnTo>
                  <a:lnTo>
                    <a:pt x="6049" y="11217"/>
                  </a:lnTo>
                  <a:cubicBezTo>
                    <a:pt x="6061" y="11300"/>
                    <a:pt x="6132" y="11359"/>
                    <a:pt x="6204" y="11359"/>
                  </a:cubicBezTo>
                  <a:lnTo>
                    <a:pt x="6239" y="11359"/>
                  </a:lnTo>
                  <a:cubicBezTo>
                    <a:pt x="6323" y="11336"/>
                    <a:pt x="6382" y="11252"/>
                    <a:pt x="6370" y="11157"/>
                  </a:cubicBezTo>
                  <a:lnTo>
                    <a:pt x="5704" y="7799"/>
                  </a:lnTo>
                  <a:lnTo>
                    <a:pt x="6382" y="7799"/>
                  </a:lnTo>
                  <a:cubicBezTo>
                    <a:pt x="6585" y="7799"/>
                    <a:pt x="6728" y="7645"/>
                    <a:pt x="6728" y="7454"/>
                  </a:cubicBezTo>
                  <a:lnTo>
                    <a:pt x="6728" y="1584"/>
                  </a:lnTo>
                  <a:lnTo>
                    <a:pt x="6739" y="1584"/>
                  </a:lnTo>
                  <a:cubicBezTo>
                    <a:pt x="6942" y="1584"/>
                    <a:pt x="7085" y="1430"/>
                    <a:pt x="7085" y="1239"/>
                  </a:cubicBezTo>
                  <a:lnTo>
                    <a:pt x="7085" y="882"/>
                  </a:lnTo>
                  <a:cubicBezTo>
                    <a:pt x="7085" y="691"/>
                    <a:pt x="6930" y="537"/>
                    <a:pt x="6751" y="537"/>
                  </a:cubicBezTo>
                  <a:lnTo>
                    <a:pt x="3715" y="537"/>
                  </a:lnTo>
                  <a:lnTo>
                    <a:pt x="3715" y="168"/>
                  </a:lnTo>
                  <a:cubicBezTo>
                    <a:pt x="3715" y="72"/>
                    <a:pt x="3632" y="1"/>
                    <a:pt x="35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49;p59">
              <a:extLst>
                <a:ext uri="{FF2B5EF4-FFF2-40B4-BE49-F238E27FC236}">
                  <a16:creationId xmlns:a16="http://schemas.microsoft.com/office/drawing/2014/main" id="{3B6DE6AB-C756-4432-9D7A-6A90F4E6F120}"/>
                </a:ext>
              </a:extLst>
            </p:cNvPr>
            <p:cNvSpPr/>
            <p:nvPr/>
          </p:nvSpPr>
          <p:spPr>
            <a:xfrm>
              <a:off x="6303129" y="4370395"/>
              <a:ext cx="146693" cy="106495"/>
            </a:xfrm>
            <a:custGeom>
              <a:avLst/>
              <a:gdLst/>
              <a:ahLst/>
              <a:cxnLst/>
              <a:rect l="l" t="t" r="r" b="b"/>
              <a:pathLst>
                <a:path w="4609" h="3346" extrusionOk="0">
                  <a:moveTo>
                    <a:pt x="3561" y="0"/>
                  </a:moveTo>
                  <a:cubicBezTo>
                    <a:pt x="3466" y="0"/>
                    <a:pt x="3394" y="72"/>
                    <a:pt x="3394" y="167"/>
                  </a:cubicBezTo>
                  <a:cubicBezTo>
                    <a:pt x="3394" y="250"/>
                    <a:pt x="3466" y="334"/>
                    <a:pt x="3561" y="334"/>
                  </a:cubicBezTo>
                  <a:lnTo>
                    <a:pt x="4049" y="334"/>
                  </a:lnTo>
                  <a:lnTo>
                    <a:pt x="2406" y="1965"/>
                  </a:lnTo>
                  <a:lnTo>
                    <a:pt x="2394" y="1965"/>
                  </a:lnTo>
                  <a:lnTo>
                    <a:pt x="2025" y="1596"/>
                  </a:lnTo>
                  <a:cubicBezTo>
                    <a:pt x="1959" y="1530"/>
                    <a:pt x="1870" y="1498"/>
                    <a:pt x="1781" y="1498"/>
                  </a:cubicBezTo>
                  <a:cubicBezTo>
                    <a:pt x="1692" y="1498"/>
                    <a:pt x="1602" y="1530"/>
                    <a:pt x="1537" y="1596"/>
                  </a:cubicBezTo>
                  <a:lnTo>
                    <a:pt x="60" y="3072"/>
                  </a:lnTo>
                  <a:cubicBezTo>
                    <a:pt x="1" y="3132"/>
                    <a:pt x="1" y="3227"/>
                    <a:pt x="60" y="3310"/>
                  </a:cubicBezTo>
                  <a:cubicBezTo>
                    <a:pt x="84" y="3334"/>
                    <a:pt x="132" y="3346"/>
                    <a:pt x="179" y="3346"/>
                  </a:cubicBezTo>
                  <a:cubicBezTo>
                    <a:pt x="227" y="3346"/>
                    <a:pt x="263" y="3334"/>
                    <a:pt x="298" y="3310"/>
                  </a:cubicBezTo>
                  <a:lnTo>
                    <a:pt x="1775" y="1834"/>
                  </a:lnTo>
                  <a:lnTo>
                    <a:pt x="1787" y="1834"/>
                  </a:lnTo>
                  <a:lnTo>
                    <a:pt x="2156" y="2203"/>
                  </a:lnTo>
                  <a:cubicBezTo>
                    <a:pt x="2215" y="2263"/>
                    <a:pt x="2311" y="2310"/>
                    <a:pt x="2394" y="2310"/>
                  </a:cubicBezTo>
                  <a:cubicBezTo>
                    <a:pt x="2477" y="2310"/>
                    <a:pt x="2573" y="2274"/>
                    <a:pt x="2632" y="2203"/>
                  </a:cubicBezTo>
                  <a:lnTo>
                    <a:pt x="4263" y="572"/>
                  </a:lnTo>
                  <a:lnTo>
                    <a:pt x="4263" y="1060"/>
                  </a:lnTo>
                  <a:cubicBezTo>
                    <a:pt x="4263" y="1143"/>
                    <a:pt x="4347" y="1227"/>
                    <a:pt x="4430" y="1227"/>
                  </a:cubicBezTo>
                  <a:cubicBezTo>
                    <a:pt x="4525" y="1227"/>
                    <a:pt x="4597" y="1143"/>
                    <a:pt x="4597" y="1060"/>
                  </a:cubicBezTo>
                  <a:lnTo>
                    <a:pt x="4597" y="167"/>
                  </a:lnTo>
                  <a:cubicBezTo>
                    <a:pt x="4609" y="72"/>
                    <a:pt x="4537" y="0"/>
                    <a:pt x="44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2364;p61">
            <a:extLst>
              <a:ext uri="{FF2B5EF4-FFF2-40B4-BE49-F238E27FC236}">
                <a16:creationId xmlns:a16="http://schemas.microsoft.com/office/drawing/2014/main" id="{D89BD02E-0B74-4701-8543-8BBA967B9CFC}"/>
              </a:ext>
            </a:extLst>
          </p:cNvPr>
          <p:cNvGrpSpPr>
            <a:grpSpLocks noChangeAspect="1"/>
          </p:cNvGrpSpPr>
          <p:nvPr/>
        </p:nvGrpSpPr>
        <p:grpSpPr>
          <a:xfrm>
            <a:off x="4478384" y="4156251"/>
            <a:ext cx="187232" cy="244800"/>
            <a:chOff x="1367060" y="2422129"/>
            <a:chExt cx="269261" cy="352050"/>
          </a:xfrm>
        </p:grpSpPr>
        <p:sp>
          <p:nvSpPr>
            <p:cNvPr id="54" name="Google Shape;12365;p61">
              <a:extLst>
                <a:ext uri="{FF2B5EF4-FFF2-40B4-BE49-F238E27FC236}">
                  <a16:creationId xmlns:a16="http://schemas.microsoft.com/office/drawing/2014/main" id="{8925117E-51A7-494B-BF6A-202690523A81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66;p61">
              <a:extLst>
                <a:ext uri="{FF2B5EF4-FFF2-40B4-BE49-F238E27FC236}">
                  <a16:creationId xmlns:a16="http://schemas.microsoft.com/office/drawing/2014/main" id="{BBDA89A7-38C4-4CF3-B6F7-0B831CAB204C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67;p61">
              <a:extLst>
                <a:ext uri="{FF2B5EF4-FFF2-40B4-BE49-F238E27FC236}">
                  <a16:creationId xmlns:a16="http://schemas.microsoft.com/office/drawing/2014/main" id="{9CFE3251-7EA3-4CCC-B8CA-A21C785ED78B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368;p61">
              <a:extLst>
                <a:ext uri="{FF2B5EF4-FFF2-40B4-BE49-F238E27FC236}">
                  <a16:creationId xmlns:a16="http://schemas.microsoft.com/office/drawing/2014/main" id="{F3E9E904-25CF-4592-B9BA-1BD894C735FF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69;p61">
              <a:extLst>
                <a:ext uri="{FF2B5EF4-FFF2-40B4-BE49-F238E27FC236}">
                  <a16:creationId xmlns:a16="http://schemas.microsoft.com/office/drawing/2014/main" id="{B6A7AB60-1CF5-4146-9FB6-A50DE858C863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70;p61">
              <a:extLst>
                <a:ext uri="{FF2B5EF4-FFF2-40B4-BE49-F238E27FC236}">
                  <a16:creationId xmlns:a16="http://schemas.microsoft.com/office/drawing/2014/main" id="{3D649559-E93F-4623-BF52-909C6E2D2C56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71;p61">
              <a:extLst>
                <a:ext uri="{FF2B5EF4-FFF2-40B4-BE49-F238E27FC236}">
                  <a16:creationId xmlns:a16="http://schemas.microsoft.com/office/drawing/2014/main" id="{D23AC8FE-8FA3-4A60-BF48-DD660C6469A6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372;p61">
              <a:extLst>
                <a:ext uri="{FF2B5EF4-FFF2-40B4-BE49-F238E27FC236}">
                  <a16:creationId xmlns:a16="http://schemas.microsoft.com/office/drawing/2014/main" id="{7762D906-8F8D-4C82-AA6A-596570140634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373;p61">
              <a:extLst>
                <a:ext uri="{FF2B5EF4-FFF2-40B4-BE49-F238E27FC236}">
                  <a16:creationId xmlns:a16="http://schemas.microsoft.com/office/drawing/2014/main" id="{26664809-CBC3-4EBA-B9D8-6F639C5975AB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374;p61">
              <a:extLst>
                <a:ext uri="{FF2B5EF4-FFF2-40B4-BE49-F238E27FC236}">
                  <a16:creationId xmlns:a16="http://schemas.microsoft.com/office/drawing/2014/main" id="{3D46A8BA-CDAB-47D3-B55C-33EFFB670247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375;p61">
              <a:extLst>
                <a:ext uri="{FF2B5EF4-FFF2-40B4-BE49-F238E27FC236}">
                  <a16:creationId xmlns:a16="http://schemas.microsoft.com/office/drawing/2014/main" id="{4DFF267A-ADDC-48D7-A1EF-FD1563DBAB6C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376;p61">
              <a:extLst>
                <a:ext uri="{FF2B5EF4-FFF2-40B4-BE49-F238E27FC236}">
                  <a16:creationId xmlns:a16="http://schemas.microsoft.com/office/drawing/2014/main" id="{4ADF1FA3-2EAB-4375-92DF-89518F4B159E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377;p61">
              <a:extLst>
                <a:ext uri="{FF2B5EF4-FFF2-40B4-BE49-F238E27FC236}">
                  <a16:creationId xmlns:a16="http://schemas.microsoft.com/office/drawing/2014/main" id="{6FE1B674-C909-4CD6-8E64-4A4EF6EFC468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378;p61">
              <a:extLst>
                <a:ext uri="{FF2B5EF4-FFF2-40B4-BE49-F238E27FC236}">
                  <a16:creationId xmlns:a16="http://schemas.microsoft.com/office/drawing/2014/main" id="{29EC162F-77A8-482C-BDBF-5992B92F4DFC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06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 validation</a:t>
            </a:r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AB1DCD-408A-486A-8515-58688688D2F6}"/>
              </a:ext>
            </a:extLst>
          </p:cNvPr>
          <p:cNvSpPr/>
          <p:nvPr/>
        </p:nvSpPr>
        <p:spPr>
          <a:xfrm>
            <a:off x="1358900" y="1562100"/>
            <a:ext cx="4431752" cy="2413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Trainingsdaten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1C865A5-C60D-4385-A034-DEA4C9C170A8}"/>
              </a:ext>
            </a:extLst>
          </p:cNvPr>
          <p:cNvSpPr/>
          <p:nvPr/>
        </p:nvSpPr>
        <p:spPr>
          <a:xfrm>
            <a:off x="6031888" y="1562100"/>
            <a:ext cx="1440000" cy="2413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2"/>
                </a:solidFill>
              </a:rPr>
              <a:t>Testdaten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930E3C5-57FA-4F24-916A-1F8F776F80A9}"/>
              </a:ext>
            </a:extLst>
          </p:cNvPr>
          <p:cNvSpPr/>
          <p:nvPr/>
        </p:nvSpPr>
        <p:spPr>
          <a:xfrm>
            <a:off x="1358900" y="1993900"/>
            <a:ext cx="792000" cy="241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BA09F232-1DFD-4BF3-8728-772D9D8C2F52}"/>
              </a:ext>
            </a:extLst>
          </p:cNvPr>
          <p:cNvSpPr/>
          <p:nvPr/>
        </p:nvSpPr>
        <p:spPr>
          <a:xfrm>
            <a:off x="2268838" y="1990525"/>
            <a:ext cx="792000" cy="241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41BE0A-E82E-4BF1-86D0-0A935B517D58}"/>
              </a:ext>
            </a:extLst>
          </p:cNvPr>
          <p:cNvSpPr/>
          <p:nvPr/>
        </p:nvSpPr>
        <p:spPr>
          <a:xfrm>
            <a:off x="3178776" y="1990525"/>
            <a:ext cx="792000" cy="241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80142F2-1EBA-46F4-9ACF-148DE724CBAC}"/>
              </a:ext>
            </a:extLst>
          </p:cNvPr>
          <p:cNvSpPr/>
          <p:nvPr/>
        </p:nvSpPr>
        <p:spPr>
          <a:xfrm>
            <a:off x="4088714" y="1990525"/>
            <a:ext cx="792000" cy="241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1B73D2A9-6956-4181-9D26-AA8AB39B9859}"/>
              </a:ext>
            </a:extLst>
          </p:cNvPr>
          <p:cNvSpPr/>
          <p:nvPr/>
        </p:nvSpPr>
        <p:spPr>
          <a:xfrm>
            <a:off x="4998652" y="1990525"/>
            <a:ext cx="792000" cy="241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41F5B32-3E12-4534-B7B6-4B6168182E3D}"/>
              </a:ext>
            </a:extLst>
          </p:cNvPr>
          <p:cNvSpPr/>
          <p:nvPr/>
        </p:nvSpPr>
        <p:spPr>
          <a:xfrm>
            <a:off x="1358900" y="2600525"/>
            <a:ext cx="792000" cy="24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accent4"/>
                </a:solidFill>
              </a:rPr>
              <a:t>Fold</a:t>
            </a:r>
            <a:r>
              <a:rPr lang="de-DE">
                <a:solidFill>
                  <a:schemeClr val="accent4"/>
                </a:solidFill>
              </a:rPr>
              <a:t> 1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1402A3C-F5D0-41B8-9BAD-0002C036F10E}"/>
              </a:ext>
            </a:extLst>
          </p:cNvPr>
          <p:cNvSpPr/>
          <p:nvPr/>
        </p:nvSpPr>
        <p:spPr>
          <a:xfrm>
            <a:off x="2268838" y="2597150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7CB6282-792C-4C3F-BC40-EEFEF1A3DD1A}"/>
              </a:ext>
            </a:extLst>
          </p:cNvPr>
          <p:cNvSpPr/>
          <p:nvPr/>
        </p:nvSpPr>
        <p:spPr>
          <a:xfrm>
            <a:off x="3178776" y="2597150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CDB2AC33-9613-4000-A29D-9423D12061EE}"/>
              </a:ext>
            </a:extLst>
          </p:cNvPr>
          <p:cNvSpPr/>
          <p:nvPr/>
        </p:nvSpPr>
        <p:spPr>
          <a:xfrm>
            <a:off x="4088714" y="2597150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0A073BC2-4D30-4538-8081-3899849A9767}"/>
              </a:ext>
            </a:extLst>
          </p:cNvPr>
          <p:cNvSpPr/>
          <p:nvPr/>
        </p:nvSpPr>
        <p:spPr>
          <a:xfrm>
            <a:off x="4998652" y="2597150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E71FD0A-8B80-4FD2-A4DE-390A2140683D}"/>
              </a:ext>
            </a:extLst>
          </p:cNvPr>
          <p:cNvSpPr/>
          <p:nvPr/>
        </p:nvSpPr>
        <p:spPr>
          <a:xfrm>
            <a:off x="1354576" y="2895600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1CC0DEF0-2CA9-4A12-9314-F66D058832BA}"/>
              </a:ext>
            </a:extLst>
          </p:cNvPr>
          <p:cNvSpPr/>
          <p:nvPr/>
        </p:nvSpPr>
        <p:spPr>
          <a:xfrm>
            <a:off x="2264514" y="2892225"/>
            <a:ext cx="792000" cy="24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accent4"/>
                </a:solidFill>
              </a:rPr>
              <a:t>Fold</a:t>
            </a:r>
            <a:r>
              <a:rPr lang="de-DE">
                <a:solidFill>
                  <a:schemeClr val="accent4"/>
                </a:solidFill>
              </a:rPr>
              <a:t> 2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960D267-0EA9-4FCB-95D3-183A7A30CD59}"/>
              </a:ext>
            </a:extLst>
          </p:cNvPr>
          <p:cNvSpPr/>
          <p:nvPr/>
        </p:nvSpPr>
        <p:spPr>
          <a:xfrm>
            <a:off x="3174452" y="289222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6ED2F6AF-9B91-4ADE-8534-9F63E9B84F62}"/>
              </a:ext>
            </a:extLst>
          </p:cNvPr>
          <p:cNvSpPr/>
          <p:nvPr/>
        </p:nvSpPr>
        <p:spPr>
          <a:xfrm>
            <a:off x="4084390" y="289222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7ACAFE4-3607-43E0-B8CF-09587290D4E8}"/>
              </a:ext>
            </a:extLst>
          </p:cNvPr>
          <p:cNvSpPr/>
          <p:nvPr/>
        </p:nvSpPr>
        <p:spPr>
          <a:xfrm>
            <a:off x="4994328" y="289222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06C953B-3A42-49CC-80A1-35D7F41349C5}"/>
              </a:ext>
            </a:extLst>
          </p:cNvPr>
          <p:cNvSpPr/>
          <p:nvPr/>
        </p:nvSpPr>
        <p:spPr>
          <a:xfrm>
            <a:off x="1354576" y="3193950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ACE06F3-A8D6-42C4-9A4F-5A6C5DCA3871}"/>
              </a:ext>
            </a:extLst>
          </p:cNvPr>
          <p:cNvSpPr/>
          <p:nvPr/>
        </p:nvSpPr>
        <p:spPr>
          <a:xfrm>
            <a:off x="2264514" y="319057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8E02F0C-A255-4E98-B27B-CA769B71B264}"/>
              </a:ext>
            </a:extLst>
          </p:cNvPr>
          <p:cNvSpPr/>
          <p:nvPr/>
        </p:nvSpPr>
        <p:spPr>
          <a:xfrm>
            <a:off x="3174452" y="3190575"/>
            <a:ext cx="792000" cy="24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accent4"/>
                </a:solidFill>
              </a:rPr>
              <a:t>Fold</a:t>
            </a:r>
            <a:r>
              <a:rPr lang="de-DE">
                <a:solidFill>
                  <a:schemeClr val="accent4"/>
                </a:solidFill>
              </a:rPr>
              <a:t> 3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332B48-A9DC-4560-ABF5-1B605FCFE055}"/>
              </a:ext>
            </a:extLst>
          </p:cNvPr>
          <p:cNvSpPr/>
          <p:nvPr/>
        </p:nvSpPr>
        <p:spPr>
          <a:xfrm>
            <a:off x="4084390" y="319057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631E7C8-7E63-4A72-AA8F-8103A31AAB70}"/>
              </a:ext>
            </a:extLst>
          </p:cNvPr>
          <p:cNvSpPr/>
          <p:nvPr/>
        </p:nvSpPr>
        <p:spPr>
          <a:xfrm>
            <a:off x="4994328" y="319057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99BF11C-AAB8-4F0B-A52B-6165C6539898}"/>
              </a:ext>
            </a:extLst>
          </p:cNvPr>
          <p:cNvSpPr/>
          <p:nvPr/>
        </p:nvSpPr>
        <p:spPr>
          <a:xfrm>
            <a:off x="1354576" y="3492300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8939157-288F-4D25-B192-08B41353C19E}"/>
              </a:ext>
            </a:extLst>
          </p:cNvPr>
          <p:cNvSpPr/>
          <p:nvPr/>
        </p:nvSpPr>
        <p:spPr>
          <a:xfrm>
            <a:off x="2264514" y="348892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696910-AA92-4088-AFEA-03FB33A98ACB}"/>
              </a:ext>
            </a:extLst>
          </p:cNvPr>
          <p:cNvSpPr/>
          <p:nvPr/>
        </p:nvSpPr>
        <p:spPr>
          <a:xfrm>
            <a:off x="3174452" y="348892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08E91D89-4DF6-4682-8FBD-216BB2AE0789}"/>
              </a:ext>
            </a:extLst>
          </p:cNvPr>
          <p:cNvSpPr/>
          <p:nvPr/>
        </p:nvSpPr>
        <p:spPr>
          <a:xfrm>
            <a:off x="4084390" y="3488925"/>
            <a:ext cx="792000" cy="24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accent4"/>
                </a:solidFill>
              </a:rPr>
              <a:t>Fold</a:t>
            </a:r>
            <a:r>
              <a:rPr lang="de-DE">
                <a:solidFill>
                  <a:schemeClr val="accent4"/>
                </a:solidFill>
              </a:rPr>
              <a:t> 4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987CDF60-3909-4E14-BA8D-0B8A48211617}"/>
              </a:ext>
            </a:extLst>
          </p:cNvPr>
          <p:cNvSpPr/>
          <p:nvPr/>
        </p:nvSpPr>
        <p:spPr>
          <a:xfrm>
            <a:off x="4994328" y="348892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833A9E51-A0FF-4175-9C01-A3C02978C51E}"/>
              </a:ext>
            </a:extLst>
          </p:cNvPr>
          <p:cNvSpPr/>
          <p:nvPr/>
        </p:nvSpPr>
        <p:spPr>
          <a:xfrm>
            <a:off x="1354576" y="3790650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D737F88-5946-49DE-AD57-30DFE594FFF6}"/>
              </a:ext>
            </a:extLst>
          </p:cNvPr>
          <p:cNvSpPr/>
          <p:nvPr/>
        </p:nvSpPr>
        <p:spPr>
          <a:xfrm>
            <a:off x="2264514" y="378727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F720F464-9549-4661-A48D-46EF72D355FA}"/>
              </a:ext>
            </a:extLst>
          </p:cNvPr>
          <p:cNvSpPr/>
          <p:nvPr/>
        </p:nvSpPr>
        <p:spPr>
          <a:xfrm>
            <a:off x="3174452" y="378727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628EABD-0C3C-4001-AAC9-D3060C33CC5D}"/>
              </a:ext>
            </a:extLst>
          </p:cNvPr>
          <p:cNvSpPr/>
          <p:nvPr/>
        </p:nvSpPr>
        <p:spPr>
          <a:xfrm>
            <a:off x="4084390" y="3787275"/>
            <a:ext cx="79200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Fold</a:t>
            </a:r>
            <a:r>
              <a:rPr lang="de-DE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9275EBC-1283-4600-A150-524DEEB655C6}"/>
              </a:ext>
            </a:extLst>
          </p:cNvPr>
          <p:cNvSpPr/>
          <p:nvPr/>
        </p:nvSpPr>
        <p:spPr>
          <a:xfrm>
            <a:off x="4994328" y="3787275"/>
            <a:ext cx="792000" cy="24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accent4"/>
                </a:solidFill>
              </a:rPr>
              <a:t>Fold</a:t>
            </a:r>
            <a:r>
              <a:rPr lang="de-DE">
                <a:solidFill>
                  <a:schemeClr val="accent4"/>
                </a:solidFill>
              </a:rPr>
              <a:t> 5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EAAEE306-1521-49F7-A084-D11F03F5D9E5}"/>
              </a:ext>
            </a:extLst>
          </p:cNvPr>
          <p:cNvSpPr/>
          <p:nvPr/>
        </p:nvSpPr>
        <p:spPr>
          <a:xfrm>
            <a:off x="5935224" y="2597150"/>
            <a:ext cx="189652" cy="1431325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BE0E3B-AEAD-4C12-8408-E4DEA6BD58A3}"/>
              </a:ext>
            </a:extLst>
          </p:cNvPr>
          <p:cNvSpPr txBox="1"/>
          <p:nvPr/>
        </p:nvSpPr>
        <p:spPr>
          <a:xfrm>
            <a:off x="6237801" y="3049565"/>
            <a:ext cx="128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tx2"/>
                </a:solidFill>
              </a:rPr>
              <a:t>Finding</a:t>
            </a:r>
            <a:r>
              <a:rPr lang="de-DE">
                <a:solidFill>
                  <a:schemeClr val="tx2"/>
                </a:solidFill>
              </a:rPr>
              <a:t> Parameters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1C865A5-C60D-4385-A034-DEA4C9C170A8}"/>
              </a:ext>
            </a:extLst>
          </p:cNvPr>
          <p:cNvSpPr/>
          <p:nvPr/>
        </p:nvSpPr>
        <p:spPr>
          <a:xfrm>
            <a:off x="6031888" y="4226952"/>
            <a:ext cx="1440000" cy="2413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DE">
                <a:solidFill>
                  <a:schemeClr val="tx2"/>
                </a:solidFill>
              </a:rPr>
              <a:t>Testdaten</a:t>
            </a:r>
          </a:p>
        </p:txBody>
      </p: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7FFEAB66-860E-45D5-81B8-D9323B0A949A}"/>
              </a:ext>
            </a:extLst>
          </p:cNvPr>
          <p:cNvSpPr/>
          <p:nvPr/>
        </p:nvSpPr>
        <p:spPr>
          <a:xfrm>
            <a:off x="5815528" y="4226952"/>
            <a:ext cx="190800" cy="24130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34BCDE5-80D0-464F-A3D6-5A03FFAACD8F}"/>
              </a:ext>
            </a:extLst>
          </p:cNvPr>
          <p:cNvSpPr txBox="1"/>
          <p:nvPr/>
        </p:nvSpPr>
        <p:spPr>
          <a:xfrm>
            <a:off x="4446155" y="4193713"/>
            <a:ext cx="1678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Find </a:t>
            </a:r>
            <a:r>
              <a:rPr lang="de-DE" err="1">
                <a:solidFill>
                  <a:schemeClr val="tx2"/>
                </a:solidFill>
              </a:rPr>
              <a:t>evaluation</a:t>
            </a:r>
            <a:endParaRPr lang="de-DE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4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Vergleich der Ansätze</a:t>
            </a:r>
            <a:endParaRPr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53DD0257-0BD4-4D02-B1B8-822C7EA7C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711698"/>
              </p:ext>
            </p:extLst>
          </p:nvPr>
        </p:nvGraphicFramePr>
        <p:xfrm>
          <a:off x="938894" y="1167491"/>
          <a:ext cx="7266213" cy="359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068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Neuronales Netz</a:t>
            </a:r>
            <a:endParaRPr/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/>
              <a:t>… hat bei beiden Ansätzen die beste durchschnittliche </a:t>
            </a:r>
            <a:r>
              <a:rPr lang="de-DE" err="1"/>
              <a:t>Accuracy</a:t>
            </a:r>
            <a:endParaRPr/>
          </a:p>
        </p:txBody>
      </p:sp>
      <p:grpSp>
        <p:nvGrpSpPr>
          <p:cNvPr id="761" name="Google Shape;761;p39"/>
          <p:cNvGrpSpPr/>
          <p:nvPr/>
        </p:nvGrpSpPr>
        <p:grpSpPr>
          <a:xfrm>
            <a:off x="4324300" y="1372400"/>
            <a:ext cx="495400" cy="473150"/>
            <a:chOff x="4324300" y="1536075"/>
            <a:chExt cx="495400" cy="473150"/>
          </a:xfrm>
        </p:grpSpPr>
        <p:cxnSp>
          <p:nvCxnSpPr>
            <p:cNvPr id="762" name="Google Shape;762;p39"/>
            <p:cNvCxnSpPr>
              <a:stCxn id="763" idx="2"/>
              <a:endCxn id="764" idx="5"/>
            </p:cNvCxnSpPr>
            <p:nvPr/>
          </p:nvCxnSpPr>
          <p:spPr>
            <a:xfrm rot="10800000">
              <a:off x="4391000" y="1747325"/>
              <a:ext cx="272700" cy="2229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39"/>
            <p:cNvSpPr/>
            <p:nvPr/>
          </p:nvSpPr>
          <p:spPr>
            <a:xfrm>
              <a:off x="4324300" y="168077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741700" y="153607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663700" y="193122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66" name="Google Shape;766;p39"/>
            <p:cNvCxnSpPr>
              <a:stCxn id="764" idx="7"/>
              <a:endCxn id="765" idx="2"/>
            </p:cNvCxnSpPr>
            <p:nvPr/>
          </p:nvCxnSpPr>
          <p:spPr>
            <a:xfrm rot="10800000" flipH="1">
              <a:off x="4390877" y="1575198"/>
              <a:ext cx="350700" cy="117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39"/>
            <p:cNvCxnSpPr>
              <a:stCxn id="763" idx="7"/>
              <a:endCxn id="765" idx="4"/>
            </p:cNvCxnSpPr>
            <p:nvPr/>
          </p:nvCxnSpPr>
          <p:spPr>
            <a:xfrm rot="10800000" flipH="1">
              <a:off x="4730277" y="1614148"/>
              <a:ext cx="50400" cy="3285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1112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EVALUATION</a:t>
            </a:r>
            <a:endParaRPr sz="540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Evaluieren der Ergebnisse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529825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7618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Zwei Ansätze</a:t>
            </a:r>
            <a:endParaRPr/>
          </a:p>
        </p:txBody>
      </p:sp>
      <p:pic>
        <p:nvPicPr>
          <p:cNvPr id="29" name="Grafik 28" descr="Marke 1 Silhouette">
            <a:extLst>
              <a:ext uri="{FF2B5EF4-FFF2-40B4-BE49-F238E27FC236}">
                <a16:creationId xmlns:a16="http://schemas.microsoft.com/office/drawing/2014/main" id="{BB279944-2996-48D5-87AC-BED77BC3C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2120" y="1237248"/>
            <a:ext cx="914400" cy="914400"/>
          </a:xfrm>
          <a:prstGeom prst="rect">
            <a:avLst/>
          </a:prstGeom>
        </p:spPr>
      </p:pic>
      <p:pic>
        <p:nvPicPr>
          <p:cNvPr id="30" name="Grafik 29" descr="Abzeichen Silhouette">
            <a:extLst>
              <a:ext uri="{FF2B5EF4-FFF2-40B4-BE49-F238E27FC236}">
                <a16:creationId xmlns:a16="http://schemas.microsoft.com/office/drawing/2014/main" id="{A18E4740-CE32-4B49-BCF9-BD3A32032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7620" y="1237248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078DF65-F645-4D3E-9143-D11F86B6EA19}"/>
              </a:ext>
            </a:extLst>
          </p:cNvPr>
          <p:cNvSpPr/>
          <p:nvPr/>
        </p:nvSpPr>
        <p:spPr>
          <a:xfrm>
            <a:off x="1639798" y="2151648"/>
            <a:ext cx="1069522" cy="103686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7.242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459FEB-7400-4A9A-8F11-8748C651B7CA}"/>
              </a:ext>
            </a:extLst>
          </p:cNvPr>
          <p:cNvSpPr/>
          <p:nvPr/>
        </p:nvSpPr>
        <p:spPr>
          <a:xfrm>
            <a:off x="2709320" y="2151647"/>
            <a:ext cx="1069522" cy="103686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2"/>
                </a:solidFill>
              </a:rPr>
              <a:t>184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8DB1E-24DF-4898-B563-FB4F8453CC50}"/>
              </a:ext>
            </a:extLst>
          </p:cNvPr>
          <p:cNvSpPr/>
          <p:nvPr/>
        </p:nvSpPr>
        <p:spPr>
          <a:xfrm>
            <a:off x="2709320" y="3188512"/>
            <a:ext cx="1069522" cy="10368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758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2D70A3C-2D9F-4840-994E-ED40D1E19A56}"/>
              </a:ext>
            </a:extLst>
          </p:cNvPr>
          <p:cNvSpPr/>
          <p:nvPr/>
        </p:nvSpPr>
        <p:spPr>
          <a:xfrm>
            <a:off x="1639798" y="3188511"/>
            <a:ext cx="1069522" cy="1036865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2"/>
                </a:solidFill>
              </a:rPr>
              <a:t>1.732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F4B534-5539-40B0-973B-EB3752324756}"/>
              </a:ext>
            </a:extLst>
          </p:cNvPr>
          <p:cNvSpPr txBox="1"/>
          <p:nvPr/>
        </p:nvSpPr>
        <p:spPr>
          <a:xfrm>
            <a:off x="1962288" y="4325898"/>
            <a:ext cx="149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>
                <a:solidFill>
                  <a:schemeClr val="tx2"/>
                </a:solidFill>
              </a:rPr>
              <a:t>Predicted</a:t>
            </a:r>
            <a:r>
              <a:rPr lang="de-DE">
                <a:solidFill>
                  <a:schemeClr val="tx2"/>
                </a:solidFill>
              </a:rPr>
              <a:t> </a:t>
            </a:r>
            <a:r>
              <a:rPr lang="de-DE" err="1">
                <a:solidFill>
                  <a:schemeClr val="tx2"/>
                </a:solidFill>
              </a:rPr>
              <a:t>label</a:t>
            </a:r>
            <a:endParaRPr lang="de-DE">
              <a:solidFill>
                <a:schemeClr val="tx2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4FCCAF9-071A-43B7-8D55-601979A7611E}"/>
              </a:ext>
            </a:extLst>
          </p:cNvPr>
          <p:cNvSpPr txBox="1"/>
          <p:nvPr/>
        </p:nvSpPr>
        <p:spPr>
          <a:xfrm rot="16200000">
            <a:off x="678338" y="3034624"/>
            <a:ext cx="149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tx2"/>
                </a:solidFill>
              </a:rPr>
              <a:t>True </a:t>
            </a:r>
            <a:r>
              <a:rPr lang="de-DE" err="1">
                <a:solidFill>
                  <a:schemeClr val="tx2"/>
                </a:solidFill>
              </a:rPr>
              <a:t>label</a:t>
            </a:r>
            <a:endParaRPr lang="de-DE">
              <a:solidFill>
                <a:schemeClr val="tx2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E5F72F6-2439-463D-A946-AF1FA211E67B}"/>
              </a:ext>
            </a:extLst>
          </p:cNvPr>
          <p:cNvSpPr/>
          <p:nvPr/>
        </p:nvSpPr>
        <p:spPr>
          <a:xfrm>
            <a:off x="5365160" y="2151647"/>
            <a:ext cx="1069522" cy="103686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7.185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899F450-55DE-4ABF-ABE4-C7C641B4244C}"/>
              </a:ext>
            </a:extLst>
          </p:cNvPr>
          <p:cNvSpPr/>
          <p:nvPr/>
        </p:nvSpPr>
        <p:spPr>
          <a:xfrm>
            <a:off x="6434682" y="2151646"/>
            <a:ext cx="1069522" cy="103686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2"/>
                </a:solidFill>
              </a:rPr>
              <a:t>954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BA3C2C1-BD24-4DB7-945D-44A4FC18F9B2}"/>
              </a:ext>
            </a:extLst>
          </p:cNvPr>
          <p:cNvSpPr/>
          <p:nvPr/>
        </p:nvSpPr>
        <p:spPr>
          <a:xfrm>
            <a:off x="6434682" y="3188511"/>
            <a:ext cx="1069522" cy="10368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1.683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65ABAD6-2E3E-4A19-A2CB-07A9D0AA78CC}"/>
              </a:ext>
            </a:extLst>
          </p:cNvPr>
          <p:cNvSpPr/>
          <p:nvPr/>
        </p:nvSpPr>
        <p:spPr>
          <a:xfrm>
            <a:off x="5365160" y="3188510"/>
            <a:ext cx="1069522" cy="1036865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2"/>
                </a:solidFill>
              </a:rPr>
              <a:t>916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64C4C02-A723-4FDB-BC42-B425ADA1232F}"/>
              </a:ext>
            </a:extLst>
          </p:cNvPr>
          <p:cNvSpPr txBox="1"/>
          <p:nvPr/>
        </p:nvSpPr>
        <p:spPr>
          <a:xfrm>
            <a:off x="5687650" y="4325897"/>
            <a:ext cx="149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>
                <a:solidFill>
                  <a:schemeClr val="tx2"/>
                </a:solidFill>
              </a:rPr>
              <a:t>Predicted</a:t>
            </a:r>
            <a:r>
              <a:rPr lang="de-DE">
                <a:solidFill>
                  <a:schemeClr val="tx2"/>
                </a:solidFill>
              </a:rPr>
              <a:t> </a:t>
            </a:r>
            <a:r>
              <a:rPr lang="de-DE" err="1">
                <a:solidFill>
                  <a:schemeClr val="tx2"/>
                </a:solidFill>
              </a:rPr>
              <a:t>label</a:t>
            </a:r>
            <a:endParaRPr lang="de-DE">
              <a:solidFill>
                <a:schemeClr val="tx2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3137631-E489-4459-ABBB-73C18453446C}"/>
              </a:ext>
            </a:extLst>
          </p:cNvPr>
          <p:cNvSpPr txBox="1"/>
          <p:nvPr/>
        </p:nvSpPr>
        <p:spPr>
          <a:xfrm rot="16200000">
            <a:off x="4403700" y="3034623"/>
            <a:ext cx="149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tx2"/>
                </a:solidFill>
              </a:rPr>
              <a:t>True </a:t>
            </a:r>
            <a:r>
              <a:rPr lang="de-DE" err="1">
                <a:solidFill>
                  <a:schemeClr val="tx2"/>
                </a:solidFill>
              </a:rPr>
              <a:t>label</a:t>
            </a:r>
            <a:endParaRPr lang="de-DE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3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Vergleich der Ansätze</a:t>
            </a:r>
            <a:endParaRPr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C3005B81-33AE-4565-BF54-6FE4E2845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306888"/>
              </p:ext>
            </p:extLst>
          </p:nvPr>
        </p:nvGraphicFramePr>
        <p:xfrm>
          <a:off x="938894" y="1167491"/>
          <a:ext cx="7266213" cy="359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915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849086" y="725400"/>
            <a:ext cx="7445828" cy="3103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 für eure Aufmerksamkeit!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369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389800" y="1719213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ÜBER DAS DATASET</a:t>
            </a:r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734450" y="1719213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LEARN/FIT DATA</a:t>
            </a:r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635538" y="316430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5980275" y="316430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/>
              <a:t>EVALUATION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2518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80275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ÜBER DAS DATASET</a:t>
            </a:r>
            <a:endParaRPr sz="540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Eigenschaften und Visualisierung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Dataset</a:t>
            </a:r>
            <a:endParaRPr/>
          </a:p>
        </p:txBody>
      </p:sp>
      <p:graphicFrame>
        <p:nvGraphicFramePr>
          <p:cNvPr id="647" name="Google Shape;647;p33"/>
          <p:cNvGraphicFramePr/>
          <p:nvPr>
            <p:extLst>
              <p:ext uri="{D42A27DB-BD31-4B8C-83A1-F6EECF244321}">
                <p14:modId xmlns:p14="http://schemas.microsoft.com/office/powerpoint/2010/main" val="272052915"/>
              </p:ext>
            </p:extLst>
          </p:nvPr>
        </p:nvGraphicFramePr>
        <p:xfrm>
          <a:off x="975600" y="1725237"/>
          <a:ext cx="7192800" cy="1693025"/>
        </p:xfrm>
        <a:graphic>
          <a:graphicData uri="http://schemas.openxmlformats.org/drawingml/2006/table">
            <a:tbl>
              <a:tblPr>
                <a:noFill/>
                <a:tableStyleId>{10C9C3F3-847F-4C31-98A6-BBEB5C737719}</a:tableStyleId>
              </a:tblPr>
              <a:tblGrid>
                <a:gridCol w="11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800">
                  <a:extLst>
                    <a:ext uri="{9D8B030D-6E8A-4147-A177-3AD203B41FA5}">
                      <a16:colId xmlns:a16="http://schemas.microsoft.com/office/drawing/2014/main" val="2893945516"/>
                    </a:ext>
                  </a:extLst>
                </a:gridCol>
                <a:gridCol w="1198800">
                  <a:extLst>
                    <a:ext uri="{9D8B030D-6E8A-4147-A177-3AD203B41FA5}">
                      <a16:colId xmlns:a16="http://schemas.microsoft.com/office/drawing/2014/main" val="554961722"/>
                    </a:ext>
                  </a:extLst>
                </a:gridCol>
              </a:tblGrid>
              <a:tr h="73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income</a:t>
                      </a:r>
                      <a:endParaRPr sz="18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</a:t>
                      </a:r>
                      <a:r>
                        <a:rPr lang="en" sz="18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ge</a:t>
                      </a:r>
                      <a:endParaRPr sz="18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education</a:t>
                      </a:r>
                      <a:endParaRPr sz="18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</a:t>
                      </a:r>
                      <a:r>
                        <a:rPr lang="en" sz="18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ex</a:t>
                      </a:r>
                      <a:endParaRPr sz="18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err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relation-ship</a:t>
                      </a:r>
                      <a:endParaRPr sz="18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… 10</a:t>
                      </a:r>
                      <a:endParaRPr sz="18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&lt;= 50 000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 &gt; 50 000</a:t>
                      </a:r>
                      <a:endParaRPr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17 – 90 Jahre</a:t>
                      </a:r>
                      <a:endParaRPr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Abschluss oder Bildungsjahre</a:t>
                      </a:r>
                      <a:endParaRPr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weiblich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männlich</a:t>
                      </a:r>
                      <a:endParaRPr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Familien-stand, bspw. Geschieden</a:t>
                      </a:r>
                      <a:endParaRPr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… 10 weitere Spalten</a:t>
                      </a:r>
                      <a:endParaRPr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1308;p59">
            <a:extLst>
              <a:ext uri="{FF2B5EF4-FFF2-40B4-BE49-F238E27FC236}">
                <a16:creationId xmlns:a16="http://schemas.microsoft.com/office/drawing/2014/main" id="{9A6E0F53-7D29-4871-BFD1-8081A9E2E1C5}"/>
              </a:ext>
            </a:extLst>
          </p:cNvPr>
          <p:cNvGrpSpPr/>
          <p:nvPr/>
        </p:nvGrpSpPr>
        <p:grpSpPr>
          <a:xfrm>
            <a:off x="4302000" y="1378922"/>
            <a:ext cx="540000" cy="471600"/>
            <a:chOff x="2611458" y="3816374"/>
            <a:chExt cx="426329" cy="332375"/>
          </a:xfrm>
        </p:grpSpPr>
        <p:sp>
          <p:nvSpPr>
            <p:cNvPr id="15" name="Google Shape;11309;p59">
              <a:extLst>
                <a:ext uri="{FF2B5EF4-FFF2-40B4-BE49-F238E27FC236}">
                  <a16:creationId xmlns:a16="http://schemas.microsoft.com/office/drawing/2014/main" id="{481C0236-2638-469C-9F4E-5541C1BE97C1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10;p59">
              <a:extLst>
                <a:ext uri="{FF2B5EF4-FFF2-40B4-BE49-F238E27FC236}">
                  <a16:creationId xmlns:a16="http://schemas.microsoft.com/office/drawing/2014/main" id="{F6714152-C8DA-4D1C-8E3D-5BBBE75CA8F8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11;p59">
              <a:extLst>
                <a:ext uri="{FF2B5EF4-FFF2-40B4-BE49-F238E27FC236}">
                  <a16:creationId xmlns:a16="http://schemas.microsoft.com/office/drawing/2014/main" id="{4AD719D4-85DF-4D57-A1E8-8F2F9B1F198D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12;p59">
              <a:extLst>
                <a:ext uri="{FF2B5EF4-FFF2-40B4-BE49-F238E27FC236}">
                  <a16:creationId xmlns:a16="http://schemas.microsoft.com/office/drawing/2014/main" id="{3B6E3FE0-4420-4B42-AF07-8564F4B48DDC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13;p59">
              <a:extLst>
                <a:ext uri="{FF2B5EF4-FFF2-40B4-BE49-F238E27FC236}">
                  <a16:creationId xmlns:a16="http://schemas.microsoft.com/office/drawing/2014/main" id="{8D6D7A88-B256-49D2-98CC-BA1BA7EE1C21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14;p59">
              <a:extLst>
                <a:ext uri="{FF2B5EF4-FFF2-40B4-BE49-F238E27FC236}">
                  <a16:creationId xmlns:a16="http://schemas.microsoft.com/office/drawing/2014/main" id="{54540870-3B66-486D-A61E-E30BA57BB2C4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15;p59">
              <a:extLst>
                <a:ext uri="{FF2B5EF4-FFF2-40B4-BE49-F238E27FC236}">
                  <a16:creationId xmlns:a16="http://schemas.microsoft.com/office/drawing/2014/main" id="{EFA8E7B3-542F-4A08-9309-806E8A6C0E66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16;p59">
              <a:extLst>
                <a:ext uri="{FF2B5EF4-FFF2-40B4-BE49-F238E27FC236}">
                  <a16:creationId xmlns:a16="http://schemas.microsoft.com/office/drawing/2014/main" id="{6AF2CC4F-4AE7-42DD-8F23-77825D86E68A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17;p59">
              <a:extLst>
                <a:ext uri="{FF2B5EF4-FFF2-40B4-BE49-F238E27FC236}">
                  <a16:creationId xmlns:a16="http://schemas.microsoft.com/office/drawing/2014/main" id="{56684FDD-75E8-448C-B811-20F8844177B6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18;p59">
              <a:extLst>
                <a:ext uri="{FF2B5EF4-FFF2-40B4-BE49-F238E27FC236}">
                  <a16:creationId xmlns:a16="http://schemas.microsoft.com/office/drawing/2014/main" id="{4252728D-9683-41B1-BAEF-69BB3DC97234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32 561 </a:t>
            </a:r>
            <a:endParaRPr/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/>
              <a:t>… Beobachtungen im Datensatz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feld 401">
            <a:extLst>
              <a:ext uri="{FF2B5EF4-FFF2-40B4-BE49-F238E27FC236}">
                <a16:creationId xmlns:a16="http://schemas.microsoft.com/office/drawing/2014/main" id="{DF948F0D-01B9-4F24-B35B-D158656D26E7}"/>
              </a:ext>
            </a:extLst>
          </p:cNvPr>
          <p:cNvSpPr txBox="1"/>
          <p:nvPr/>
        </p:nvSpPr>
        <p:spPr>
          <a:xfrm>
            <a:off x="5281107" y="20348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>
                <a:solidFill>
                  <a:schemeClr val="tx2"/>
                </a:solidFill>
                <a:latin typeface="Fira Sans Condensed" panose="020B0604020202020204" charset="0"/>
              </a:rPr>
              <a:t>?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err="1"/>
              <a:t>Whitespaces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Keine </a:t>
            </a:r>
            <a:r>
              <a:rPr lang="de-DE" err="1"/>
              <a:t>NaN</a:t>
            </a:r>
            <a:r>
              <a:rPr lang="de-DE"/>
              <a:t>, aber viele ?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Kein Header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Wenige Duplikate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Eigenschaften</a:t>
            </a:r>
            <a:endParaRPr/>
          </a:p>
        </p:txBody>
      </p:sp>
      <p:cxnSp>
        <p:nvCxnSpPr>
          <p:cNvPr id="258" name="Google Shape;258;p31"/>
          <p:cNvCxnSpPr/>
          <p:nvPr/>
        </p:nvCxnSpPr>
        <p:spPr>
          <a:xfrm>
            <a:off x="167092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574647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3" name="Google Shape;353;p31"/>
          <p:cNvCxnSpPr/>
          <p:nvPr/>
        </p:nvCxnSpPr>
        <p:spPr>
          <a:xfrm>
            <a:off x="167092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4" name="Google Shape;354;p31"/>
          <p:cNvCxnSpPr/>
          <p:nvPr/>
        </p:nvCxnSpPr>
        <p:spPr>
          <a:xfrm>
            <a:off x="574647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E1E8B1E-46C8-44DF-9AF5-CCEE01D79B92}"/>
              </a:ext>
            </a:extLst>
          </p:cNvPr>
          <p:cNvGrpSpPr/>
          <p:nvPr/>
        </p:nvGrpSpPr>
        <p:grpSpPr>
          <a:xfrm>
            <a:off x="1181694" y="2092812"/>
            <a:ext cx="269358" cy="289075"/>
            <a:chOff x="595423" y="1117192"/>
            <a:chExt cx="269358" cy="289075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D302831B-761B-4B59-90FB-F42973BDFFA8}"/>
                </a:ext>
              </a:extLst>
            </p:cNvPr>
            <p:cNvCxnSpPr/>
            <p:nvPr/>
          </p:nvCxnSpPr>
          <p:spPr>
            <a:xfrm>
              <a:off x="595423" y="1261730"/>
              <a:ext cx="2693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6FD19F9-429C-4D1A-A07A-30FA0F717F89}"/>
                </a:ext>
              </a:extLst>
            </p:cNvPr>
            <p:cNvCxnSpPr>
              <a:cxnSpLocks/>
            </p:cNvCxnSpPr>
            <p:nvPr/>
          </p:nvCxnSpPr>
          <p:spPr>
            <a:xfrm>
              <a:off x="595423" y="1117192"/>
              <a:ext cx="0" cy="2890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0944BA10-4A48-46DC-A6D5-EE8EE66F6332}"/>
                </a:ext>
              </a:extLst>
            </p:cNvPr>
            <p:cNvCxnSpPr>
              <a:cxnSpLocks/>
            </p:cNvCxnSpPr>
            <p:nvPr/>
          </p:nvCxnSpPr>
          <p:spPr>
            <a:xfrm>
              <a:off x="860129" y="1117192"/>
              <a:ext cx="0" cy="2890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55" name="Google Shape;355;p31"/>
          <p:cNvGrpSpPr/>
          <p:nvPr/>
        </p:nvGrpSpPr>
        <p:grpSpPr>
          <a:xfrm>
            <a:off x="1132013" y="3640428"/>
            <a:ext cx="379870" cy="403444"/>
            <a:chOff x="1343100" y="238125"/>
            <a:chExt cx="4914225" cy="5219200"/>
          </a:xfrm>
        </p:grpSpPr>
        <p:sp>
          <p:nvSpPr>
            <p:cNvPr id="356" name="Google Shape;356;p31"/>
            <p:cNvSpPr/>
            <p:nvPr/>
          </p:nvSpPr>
          <p:spPr>
            <a:xfrm>
              <a:off x="4110900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41672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19347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499275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34677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6526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9584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6422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34677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6526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9584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26422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499275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05100" y="352620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110900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499275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805100" y="230295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110900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505200" y="39853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791625" y="1461350"/>
              <a:ext cx="4180275" cy="3384350"/>
            </a:xfrm>
            <a:custGeom>
              <a:avLst/>
              <a:gdLst/>
              <a:ahLst/>
              <a:cxnLst/>
              <a:rect l="l" t="t" r="r" b="b"/>
              <a:pathLst>
                <a:path w="167211" h="135374" extrusionOk="0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970225" y="4367775"/>
              <a:ext cx="688300" cy="152525"/>
            </a:xfrm>
            <a:custGeom>
              <a:avLst/>
              <a:gdLst/>
              <a:ahLst/>
              <a:cxnLst/>
              <a:rect l="l" t="t" r="r" b="b"/>
              <a:pathLst>
                <a:path w="27532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664425" y="4367775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664425" y="4673600"/>
              <a:ext cx="381675" cy="152525"/>
            </a:xfrm>
            <a:custGeom>
              <a:avLst/>
              <a:gdLst/>
              <a:ahLst/>
              <a:cxnLst/>
              <a:rect l="l" t="t" r="r" b="b"/>
              <a:pathLst>
                <a:path w="15267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99375" y="467360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505200" y="467360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664425" y="4979400"/>
              <a:ext cx="994100" cy="152525"/>
            </a:xfrm>
            <a:custGeom>
              <a:avLst/>
              <a:gdLst/>
              <a:ahLst/>
              <a:cxnLst/>
              <a:rect l="l" t="t" r="r" b="b"/>
              <a:pathLst>
                <a:path w="39764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799175" y="46923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05000" y="4692350"/>
              <a:ext cx="1152325" cy="153350"/>
            </a:xfrm>
            <a:custGeom>
              <a:avLst/>
              <a:gdLst/>
              <a:ahLst/>
              <a:cxnLst/>
              <a:rect l="l" t="t" r="r" b="b"/>
              <a:pathLst>
                <a:path w="4609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05000" y="49981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410800" y="49981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17425" y="4998175"/>
              <a:ext cx="539900" cy="153325"/>
            </a:xfrm>
            <a:custGeom>
              <a:avLst/>
              <a:gdLst/>
              <a:ahLst/>
              <a:cxnLst/>
              <a:rect l="l" t="t" r="r" b="b"/>
              <a:pathLst>
                <a:path w="2159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105000" y="5303975"/>
              <a:ext cx="846500" cy="153350"/>
            </a:xfrm>
            <a:custGeom>
              <a:avLst/>
              <a:gdLst/>
              <a:ahLst/>
              <a:cxnLst/>
              <a:rect l="l" t="t" r="r" b="b"/>
              <a:pathLst>
                <a:path w="33860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6104800" y="53039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05100" y="115555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05100" y="2381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110900" y="238125"/>
              <a:ext cx="841625" cy="153325"/>
            </a:xfrm>
            <a:custGeom>
              <a:avLst/>
              <a:gdLst/>
              <a:ahLst/>
              <a:cxnLst/>
              <a:rect l="l" t="t" r="r" b="b"/>
              <a:pathLst>
                <a:path w="33665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805100" y="543925"/>
              <a:ext cx="535800" cy="153325"/>
            </a:xfrm>
            <a:custGeom>
              <a:avLst/>
              <a:gdLst/>
              <a:ahLst/>
              <a:cxnLst/>
              <a:rect l="l" t="t" r="r" b="b"/>
              <a:pathLst>
                <a:path w="21432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493375" y="5439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799175" y="5439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805100" y="849725"/>
              <a:ext cx="841600" cy="153350"/>
            </a:xfrm>
            <a:custGeom>
              <a:avLst/>
              <a:gdLst/>
              <a:ahLst/>
              <a:cxnLst/>
              <a:rect l="l" t="t" r="r" b="b"/>
              <a:pathLst>
                <a:path w="336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99175" y="8497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276050" y="2914575"/>
              <a:ext cx="152500" cy="153325"/>
            </a:xfrm>
            <a:custGeom>
              <a:avLst/>
              <a:gdLst/>
              <a:ahLst/>
              <a:cxnLst/>
              <a:rect l="l" t="t" r="r" b="b"/>
              <a:pathLst>
                <a:path w="6100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5334975" y="2914575"/>
              <a:ext cx="152525" cy="153325"/>
            </a:xfrm>
            <a:custGeom>
              <a:avLst/>
              <a:gdLst/>
              <a:ahLst/>
              <a:cxnLst/>
              <a:rect l="l" t="t" r="r" b="b"/>
              <a:pathLst>
                <a:path w="6101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1343100" y="43677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343100" y="4675225"/>
              <a:ext cx="168025" cy="153350"/>
            </a:xfrm>
            <a:custGeom>
              <a:avLst/>
              <a:gdLst/>
              <a:ahLst/>
              <a:cxnLst/>
              <a:rect l="l" t="t" r="r" b="b"/>
              <a:pathLst>
                <a:path w="672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343100" y="49834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0" name="Grafik 219" descr="Post-it-Notizen 3 Silhouette">
            <a:extLst>
              <a:ext uri="{FF2B5EF4-FFF2-40B4-BE49-F238E27FC236}">
                <a16:creationId xmlns:a16="http://schemas.microsoft.com/office/drawing/2014/main" id="{FB9BB959-B161-4AF5-A47B-C4EA02E83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4094" y="3555800"/>
            <a:ext cx="57270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Visualisierung</a:t>
            </a:r>
            <a:endParaRPr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C91F38C4-12CC-4AD8-A7AB-0427F54F3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254443"/>
              </p:ext>
            </p:extLst>
          </p:nvPr>
        </p:nvGraphicFramePr>
        <p:xfrm>
          <a:off x="938894" y="1167491"/>
          <a:ext cx="7266213" cy="359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145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PRE-PROCESSING</a:t>
            </a:r>
            <a:endParaRPr sz="540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Aufbereiten der Daten mit zwei Ansätzen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86872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feld 188">
            <a:extLst>
              <a:ext uri="{FF2B5EF4-FFF2-40B4-BE49-F238E27FC236}">
                <a16:creationId xmlns:a16="http://schemas.microsoft.com/office/drawing/2014/main" id="{CD5AA738-ECD8-4237-8263-E92EB2020FDA}"/>
              </a:ext>
            </a:extLst>
          </p:cNvPr>
          <p:cNvSpPr txBox="1"/>
          <p:nvPr/>
        </p:nvSpPr>
        <p:spPr>
          <a:xfrm>
            <a:off x="1174475" y="20348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>
                <a:solidFill>
                  <a:schemeClr val="tx2"/>
                </a:solidFill>
                <a:latin typeface="Fira Sans Condensed" panose="020B0604020202020204" charset="0"/>
              </a:rPr>
              <a:t>?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? durch </a:t>
            </a:r>
            <a:r>
              <a:rPr lang="de-DE" err="1"/>
              <a:t>NaN</a:t>
            </a:r>
            <a:r>
              <a:rPr lang="de-DE"/>
              <a:t> ersetzen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Duplikate entfernen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3467700" y="3564868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Spalten</a:t>
            </a:r>
            <a:r>
              <a:rPr lang="en-US"/>
              <a:t> '</a:t>
            </a:r>
            <a:r>
              <a:rPr lang="en-US" err="1"/>
              <a:t>fnlwgt</a:t>
            </a:r>
            <a:r>
              <a:rPr lang="en-US"/>
              <a:t>', '</a:t>
            </a:r>
            <a:r>
              <a:rPr lang="en-US" err="1"/>
              <a:t>capital_gain</a:t>
            </a:r>
            <a:r>
              <a:rPr lang="en-US"/>
              <a:t>', '</a:t>
            </a:r>
            <a:r>
              <a:rPr lang="en-US" err="1"/>
              <a:t>capital_loss</a:t>
            </a:r>
            <a:r>
              <a:rPr lang="en-US"/>
              <a:t>', 'education’ </a:t>
            </a:r>
            <a:r>
              <a:rPr lang="en-US" err="1"/>
              <a:t>entfernen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Allgemeines Aufbereiten</a:t>
            </a:r>
            <a:endParaRPr/>
          </a:p>
        </p:txBody>
      </p:sp>
      <p:cxnSp>
        <p:nvCxnSpPr>
          <p:cNvPr id="258" name="Google Shape;258;p31"/>
          <p:cNvCxnSpPr/>
          <p:nvPr/>
        </p:nvCxnSpPr>
        <p:spPr>
          <a:xfrm>
            <a:off x="167092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574647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3" name="Google Shape;353;p31"/>
          <p:cNvCxnSpPr/>
          <p:nvPr/>
        </p:nvCxnSpPr>
        <p:spPr>
          <a:xfrm>
            <a:off x="3412700" y="3552418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98" name="Grafik 97" descr="Post-it-Notizen 3 Silhouette">
            <a:extLst>
              <a:ext uri="{FF2B5EF4-FFF2-40B4-BE49-F238E27FC236}">
                <a16:creationId xmlns:a16="http://schemas.microsoft.com/office/drawing/2014/main" id="{3D3C7FFF-226C-49E7-9D48-A1F059749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705" y="1933170"/>
            <a:ext cx="572700" cy="572700"/>
          </a:xfrm>
          <a:prstGeom prst="rect">
            <a:avLst/>
          </a:prstGeom>
        </p:spPr>
      </p:pic>
      <p:pic>
        <p:nvPicPr>
          <p:cNvPr id="101" name="Grafik 100" descr="Schneiden Silhouette">
            <a:extLst>
              <a:ext uri="{FF2B5EF4-FFF2-40B4-BE49-F238E27FC236}">
                <a16:creationId xmlns:a16="http://schemas.microsoft.com/office/drawing/2014/main" id="{AF57A223-9025-43F2-9FC3-B62A18578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4788" y="3598897"/>
            <a:ext cx="572700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78538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Bildschirmpräsentation (16:9)</PresentationFormat>
  <Paragraphs>119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Anton</vt:lpstr>
      <vt:lpstr>Arial</vt:lpstr>
      <vt:lpstr>Fira Sans Condensed Light</vt:lpstr>
      <vt:lpstr>Advent Pro Light</vt:lpstr>
      <vt:lpstr>Josefin Slab</vt:lpstr>
      <vt:lpstr>Fira Sans Condensed</vt:lpstr>
      <vt:lpstr>Rajdhani</vt:lpstr>
      <vt:lpstr>Ai Tech Agency by Slidesgo</vt:lpstr>
      <vt:lpstr>Adult Dataset</vt:lpstr>
      <vt:lpstr>ÜBER DAS DATASET</vt:lpstr>
      <vt:lpstr>ÜBER DAS DATASET</vt:lpstr>
      <vt:lpstr>Dataset</vt:lpstr>
      <vt:lpstr>32 561 </vt:lpstr>
      <vt:lpstr>Eigenschaften</vt:lpstr>
      <vt:lpstr>Visualisierung</vt:lpstr>
      <vt:lpstr>PRE-PROCESSING</vt:lpstr>
      <vt:lpstr>Allgemeines Aufbereiten</vt:lpstr>
      <vt:lpstr>Zwei Ansätze</vt:lpstr>
      <vt:lpstr>LEARN/FIT DATA</vt:lpstr>
      <vt:lpstr>Modelle</vt:lpstr>
      <vt:lpstr>k-fold cross validation</vt:lpstr>
      <vt:lpstr>Vergleich der Ansätze</vt:lpstr>
      <vt:lpstr>Neuronales Netz</vt:lpstr>
      <vt:lpstr>EVALUATION</vt:lpstr>
      <vt:lpstr>Zwei Ansätze</vt:lpstr>
      <vt:lpstr>Vergleich der Ansätze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dc:creator>Tim Himpler</dc:creator>
  <cp:lastModifiedBy>Tina Türksch</cp:lastModifiedBy>
  <cp:revision>3</cp:revision>
  <dcterms:modified xsi:type="dcterms:W3CDTF">2021-07-09T14:18:35Z</dcterms:modified>
</cp:coreProperties>
</file>