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45"/>
  </p:notesMasterIdLst>
  <p:sldIdLst>
    <p:sldId id="260" r:id="rId3"/>
    <p:sldId id="261" r:id="rId4"/>
    <p:sldId id="262" r:id="rId5"/>
    <p:sldId id="263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8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317" r:id="rId35"/>
    <p:sldId id="320" r:id="rId36"/>
    <p:sldId id="321" r:id="rId37"/>
    <p:sldId id="324" r:id="rId38"/>
    <p:sldId id="325" r:id="rId39"/>
    <p:sldId id="335" r:id="rId40"/>
    <p:sldId id="338" r:id="rId41"/>
    <p:sldId id="342" r:id="rId42"/>
    <p:sldId id="350" r:id="rId43"/>
    <p:sldId id="351" r:id="rId44"/>
  </p:sldIdLst>
  <p:sldSz cx="9144000" cy="5143500" type="screen16x9"/>
  <p:notesSz cx="7010400" cy="9296400"/>
  <p:embeddedFontLst>
    <p:embeddedFont>
      <p:font typeface="Google Sans" panose="020B0604020202020204" charset="0"/>
      <p:regular r:id="rId46"/>
      <p:bold r:id="rId47"/>
      <p:italic r:id="rId48"/>
      <p:boldItalic r:id="rId49"/>
    </p:embeddedFont>
    <p:embeddedFont>
      <p:font typeface="Open Sans" panose="020B0606030504020204" pitchFamily="34" charset="0"/>
      <p:regular r:id="rId50"/>
      <p:bold r:id="rId51"/>
      <p:italic r:id="rId52"/>
      <p:boldItalic r:id="rId53"/>
    </p:embeddedFont>
    <p:embeddedFont>
      <p:font typeface="Roboto" panose="020000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9AA0A6"/>
          </p15:clr>
        </p15:guide>
        <p15:guide id="2" pos="288">
          <p15:clr>
            <a:srgbClr val="9AA0A6"/>
          </p15:clr>
        </p15:guide>
        <p15:guide id="3" orient="horz" pos="1141">
          <p15:clr>
            <a:srgbClr val="9AA0A6"/>
          </p15:clr>
        </p15:guide>
        <p15:guide id="4" orient="horz" pos="1706">
          <p15:clr>
            <a:srgbClr val="9AA0A6"/>
          </p15:clr>
        </p15:guide>
        <p15:guide id="5" orient="horz" pos="2304">
          <p15:clr>
            <a:srgbClr val="9AA0A6"/>
          </p15:clr>
        </p15:guide>
        <p15:guide id="6" pos="4323">
          <p15:clr>
            <a:srgbClr val="9AA0A6"/>
          </p15:clr>
        </p15:guide>
        <p15:guide id="7" pos="4896">
          <p15:clr>
            <a:srgbClr val="9AA0A6"/>
          </p15:clr>
        </p15:guide>
        <p15:guide id="8" pos="867">
          <p15:clr>
            <a:srgbClr val="9AA0A6"/>
          </p15:clr>
        </p15:guide>
        <p15:guide id="9" pos="1422">
          <p15:clr>
            <a:srgbClr val="9AA0A6"/>
          </p15:clr>
        </p15:guide>
        <p15:guide id="10" pos="2016">
          <p15:clr>
            <a:srgbClr val="9AA0A6"/>
          </p15:clr>
        </p15:guide>
        <p15:guide id="11" pos="2610">
          <p15:clr>
            <a:srgbClr val="9AA0A6"/>
          </p15:clr>
        </p15:guide>
        <p15:guide id="12" pos="3168">
          <p15:clr>
            <a:srgbClr val="9AA0A6"/>
          </p15:clr>
        </p15:guide>
        <p15:guide id="13" pos="3744">
          <p15:clr>
            <a:srgbClr val="9AA0A6"/>
          </p15:clr>
        </p15:guide>
        <p15:guide id="14" pos="5472">
          <p15:clr>
            <a:srgbClr val="9AA0A6"/>
          </p15:clr>
        </p15:guide>
        <p15:guide id="15" orient="horz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576"/>
        <p:guide pos="288"/>
        <p:guide orient="horz" pos="1141"/>
        <p:guide orient="horz" pos="1706"/>
        <p:guide orient="horz" pos="2304"/>
        <p:guide pos="4323"/>
        <p:guide pos="4896"/>
        <p:guide pos="867"/>
        <p:guide pos="1422"/>
        <p:guide pos="2016"/>
        <p:guide pos="2610"/>
        <p:guide pos="3168"/>
        <p:guide pos="3744"/>
        <p:guide pos="5472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52f84352d_367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181" y="696912"/>
            <a:ext cx="61959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52f84352d_367_105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3" name="Google Shape;163;g1d52f84352d_367_105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7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3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5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9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1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7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4" name="Google Shape;1014;p65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TIP: Use black icon then set transparency to 46% in “Format &gt; Format Options” to match icon color.</a:t>
            </a:r>
            <a:endParaRPr/>
          </a:p>
        </p:txBody>
      </p:sp>
      <p:sp>
        <p:nvSpPr>
          <p:cNvPr id="1015" name="Google Shape;1015;p65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75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6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4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e923c6224_16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e923c6224_162_0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e923c6224_162_0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5f77ca97a2_9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5f77ca97a2_91_28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g5f77ca97a2_91_28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5f77ca97a2_427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5f77ca97a2_427_208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g5f77ca97a2_427_208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5f77ca97a2_427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5f77ca97a2_427_275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g5f77ca97a2_427_275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5f77ca97a2_48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5f77ca97a2_481_30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g5f77ca97a2_481_30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5f77ca97a2_489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5f77ca97a2_489_54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g5f77ca97a2_489_54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1cba1bd040_1_216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g1cba1bd040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80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5deaca6e59_89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5deaca6e59_893_2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g5deaca6e59_893_2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81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23a3ad4420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23a3ad4420_0_287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g23a3ad4420_0_287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e923c6224_19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e923c6224_190_56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5e923c6224_190_56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23a3ad4420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23a3ad4420_0_291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g23a3ad4420_0_291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83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84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6" name="Google Shape;3206;p101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7" name="Google Shape;3207;p101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0" name="Google Shape;3400;p107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1" name="Google Shape;3401;p107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4" name="Google Shape;3504;p109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5" name="Google Shape;3505;p109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8" name="Google Shape;3708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9" name="Google Shape;3709;p119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0" name="Google Shape;3710;p119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3" name="Google Shape;3803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4" name="Google Shape;3804;p121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5" name="Google Shape;3805;p121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" name="Google Shape;4331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2" name="Google Shape;4332;p139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3" name="Google Shape;4333;p139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Google Shape;4445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6" name="Google Shape;4446;p145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7" name="Google Shape;4447;p145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52f84352d_367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181" y="696912"/>
            <a:ext cx="61959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d52f84352d_367_276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08" name="Google Shape;308;g1d52f84352d_367_276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2" name="Google Shape;4722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3" name="Google Shape;4723;p157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4" name="Google Shape;4724;p157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Google Shape;5146;p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7" name="Google Shape;5147;p215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8" name="Google Shape;5148;p215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" name="Google Shape;5153;g5f8d158107_70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4" name="Google Shape;5154;g5f8d158107_705_0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5" name="Google Shape;5155;g5f8d158107_705_0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f77ca97a2_427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f77ca97a2_427_143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5f77ca97a2_427_143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f77ca97a2_427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f77ca97a2_427_162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g5f77ca97a2_427_162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3a3ad4420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3a3ad4420_0_1051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23a3ad4420_0_1051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00" cy="4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9bd855f64_0_292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9bd855f64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1:notes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ption 3 - Titles Only 1">
  <p:cSld name="Content Option 3 - Titles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ption 3 - with Sidebar">
  <p:cSld name="Content Option 3 - with Sideba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0" y="932550"/>
            <a:ext cx="2253600" cy="3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ption 3 - Titles Only No Footer">
  <p:cSld name="Content Option 3 - Titles Only No Foot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">
  <p:cSld name="CUSTOM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8"/>
          <p:cNvGrpSpPr/>
          <p:nvPr/>
        </p:nvGrpSpPr>
        <p:grpSpPr>
          <a:xfrm>
            <a:off x="522212" y="1321429"/>
            <a:ext cx="479498" cy="385684"/>
            <a:chOff x="6294751" y="783425"/>
            <a:chExt cx="5020925" cy="4038575"/>
          </a:xfrm>
        </p:grpSpPr>
        <p:sp>
          <p:nvSpPr>
            <p:cNvPr id="66" name="Google Shape;66;p18"/>
            <p:cNvSpPr/>
            <p:nvPr/>
          </p:nvSpPr>
          <p:spPr>
            <a:xfrm>
              <a:off x="6909501" y="783425"/>
              <a:ext cx="3199425" cy="1450400"/>
            </a:xfrm>
            <a:custGeom>
              <a:avLst/>
              <a:gdLst/>
              <a:ahLst/>
              <a:cxnLst/>
              <a:rect l="l" t="t" r="r" b="b"/>
              <a:pathLst>
                <a:path w="127977" h="58016" extrusionOk="0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8"/>
            <p:cNvSpPr/>
            <p:nvPr/>
          </p:nvSpPr>
          <p:spPr>
            <a:xfrm>
              <a:off x="8696051" y="1280700"/>
              <a:ext cx="2619625" cy="3541300"/>
            </a:xfrm>
            <a:custGeom>
              <a:avLst/>
              <a:gdLst/>
              <a:ahLst/>
              <a:cxnLst/>
              <a:rect l="l" t="t" r="r" b="b"/>
              <a:pathLst>
                <a:path w="104785" h="141652" extrusionOk="0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8"/>
            <p:cNvSpPr/>
            <p:nvPr/>
          </p:nvSpPr>
          <p:spPr>
            <a:xfrm>
              <a:off x="6856226" y="3899425"/>
              <a:ext cx="1948575" cy="922575"/>
            </a:xfrm>
            <a:custGeom>
              <a:avLst/>
              <a:gdLst/>
              <a:ahLst/>
              <a:cxnLst/>
              <a:rect l="l" t="t" r="r" b="b"/>
              <a:pathLst>
                <a:path w="77943" h="36903" extrusionOk="0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8"/>
            <p:cNvSpPr/>
            <p:nvPr/>
          </p:nvSpPr>
          <p:spPr>
            <a:xfrm>
              <a:off x="6294751" y="1984075"/>
              <a:ext cx="2549350" cy="2549325"/>
            </a:xfrm>
            <a:custGeom>
              <a:avLst/>
              <a:gdLst/>
              <a:ahLst/>
              <a:cxnLst/>
              <a:rect l="l" t="t" r="r" b="b"/>
              <a:pathLst>
                <a:path w="101974" h="101973" extrusionOk="0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18"/>
          <p:cNvGrpSpPr/>
          <p:nvPr/>
        </p:nvGrpSpPr>
        <p:grpSpPr>
          <a:xfrm>
            <a:off x="761948" y="4603434"/>
            <a:ext cx="1190118" cy="210542"/>
            <a:chOff x="990623" y="4603434"/>
            <a:chExt cx="1190118" cy="210542"/>
          </a:xfrm>
        </p:grpSpPr>
        <p:sp>
          <p:nvSpPr>
            <p:cNvPr id="71" name="Google Shape;71;p18"/>
            <p:cNvSpPr/>
            <p:nvPr/>
          </p:nvSpPr>
          <p:spPr>
            <a:xfrm>
              <a:off x="990623" y="4603434"/>
              <a:ext cx="646021" cy="210542"/>
            </a:xfrm>
            <a:custGeom>
              <a:avLst/>
              <a:gdLst/>
              <a:ahLst/>
              <a:cxnLst/>
              <a:rect l="l" t="t" r="r" b="b"/>
              <a:pathLst>
                <a:path w="97660" h="31828" extrusionOk="0">
                  <a:moveTo>
                    <a:pt x="90813" y="11848"/>
                  </a:moveTo>
                  <a:lnTo>
                    <a:pt x="91289" y="11919"/>
                  </a:lnTo>
                  <a:lnTo>
                    <a:pt x="91754" y="12038"/>
                  </a:lnTo>
                  <a:lnTo>
                    <a:pt x="92194" y="12217"/>
                  </a:lnTo>
                  <a:lnTo>
                    <a:pt x="92409" y="12336"/>
                  </a:lnTo>
                  <a:lnTo>
                    <a:pt x="92599" y="12443"/>
                  </a:lnTo>
                  <a:lnTo>
                    <a:pt x="92933" y="12705"/>
                  </a:lnTo>
                  <a:lnTo>
                    <a:pt x="93206" y="13015"/>
                  </a:lnTo>
                  <a:lnTo>
                    <a:pt x="93433" y="13372"/>
                  </a:lnTo>
                  <a:lnTo>
                    <a:pt x="93528" y="13562"/>
                  </a:lnTo>
                  <a:lnTo>
                    <a:pt x="86408" y="16491"/>
                  </a:lnTo>
                  <a:lnTo>
                    <a:pt x="86396" y="16015"/>
                  </a:lnTo>
                  <a:lnTo>
                    <a:pt x="86539" y="15098"/>
                  </a:lnTo>
                  <a:lnTo>
                    <a:pt x="86860" y="14229"/>
                  </a:lnTo>
                  <a:lnTo>
                    <a:pt x="87372" y="13455"/>
                  </a:lnTo>
                  <a:lnTo>
                    <a:pt x="87694" y="13110"/>
                  </a:lnTo>
                  <a:lnTo>
                    <a:pt x="87979" y="12824"/>
                  </a:lnTo>
                  <a:lnTo>
                    <a:pt x="88646" y="12372"/>
                  </a:lnTo>
                  <a:lnTo>
                    <a:pt x="89372" y="12050"/>
                  </a:lnTo>
                  <a:lnTo>
                    <a:pt x="90158" y="11872"/>
                  </a:lnTo>
                  <a:lnTo>
                    <a:pt x="90563" y="11848"/>
                  </a:lnTo>
                  <a:close/>
                  <a:moveTo>
                    <a:pt x="32899" y="11907"/>
                  </a:moveTo>
                  <a:lnTo>
                    <a:pt x="33756" y="11931"/>
                  </a:lnTo>
                  <a:lnTo>
                    <a:pt x="34578" y="12110"/>
                  </a:lnTo>
                  <a:lnTo>
                    <a:pt x="35375" y="12443"/>
                  </a:lnTo>
                  <a:lnTo>
                    <a:pt x="36090" y="12943"/>
                  </a:lnTo>
                  <a:lnTo>
                    <a:pt x="36423" y="13265"/>
                  </a:lnTo>
                  <a:lnTo>
                    <a:pt x="36733" y="13646"/>
                  </a:lnTo>
                  <a:lnTo>
                    <a:pt x="37221" y="14467"/>
                  </a:lnTo>
                  <a:lnTo>
                    <a:pt x="37554" y="15348"/>
                  </a:lnTo>
                  <a:lnTo>
                    <a:pt x="37721" y="16265"/>
                  </a:lnTo>
                  <a:lnTo>
                    <a:pt x="37721" y="17194"/>
                  </a:lnTo>
                  <a:lnTo>
                    <a:pt x="37554" y="18111"/>
                  </a:lnTo>
                  <a:lnTo>
                    <a:pt x="37221" y="18992"/>
                  </a:lnTo>
                  <a:lnTo>
                    <a:pt x="36733" y="19801"/>
                  </a:lnTo>
                  <a:lnTo>
                    <a:pt x="36423" y="20182"/>
                  </a:lnTo>
                  <a:lnTo>
                    <a:pt x="36340" y="20266"/>
                  </a:lnTo>
                  <a:lnTo>
                    <a:pt x="36256" y="20349"/>
                  </a:lnTo>
                  <a:lnTo>
                    <a:pt x="35911" y="20647"/>
                  </a:lnTo>
                  <a:lnTo>
                    <a:pt x="35173" y="21099"/>
                  </a:lnTo>
                  <a:lnTo>
                    <a:pt x="34375" y="21397"/>
                  </a:lnTo>
                  <a:lnTo>
                    <a:pt x="33554" y="21540"/>
                  </a:lnTo>
                  <a:lnTo>
                    <a:pt x="32720" y="21516"/>
                  </a:lnTo>
                  <a:lnTo>
                    <a:pt x="31899" y="21326"/>
                  </a:lnTo>
                  <a:lnTo>
                    <a:pt x="31125" y="20992"/>
                  </a:lnTo>
                  <a:lnTo>
                    <a:pt x="30410" y="20492"/>
                  </a:lnTo>
                  <a:lnTo>
                    <a:pt x="30089" y="20182"/>
                  </a:lnTo>
                  <a:lnTo>
                    <a:pt x="30053" y="20182"/>
                  </a:lnTo>
                  <a:lnTo>
                    <a:pt x="29732" y="19801"/>
                  </a:lnTo>
                  <a:lnTo>
                    <a:pt x="29243" y="18980"/>
                  </a:lnTo>
                  <a:lnTo>
                    <a:pt x="28910" y="18099"/>
                  </a:lnTo>
                  <a:lnTo>
                    <a:pt x="28743" y="17182"/>
                  </a:lnTo>
                  <a:lnTo>
                    <a:pt x="28743" y="16253"/>
                  </a:lnTo>
                  <a:lnTo>
                    <a:pt x="28910" y="15336"/>
                  </a:lnTo>
                  <a:lnTo>
                    <a:pt x="29243" y="14455"/>
                  </a:lnTo>
                  <a:lnTo>
                    <a:pt x="29732" y="13634"/>
                  </a:lnTo>
                  <a:lnTo>
                    <a:pt x="30053" y="13265"/>
                  </a:lnTo>
                  <a:lnTo>
                    <a:pt x="30184" y="13134"/>
                  </a:lnTo>
                  <a:lnTo>
                    <a:pt x="30517" y="12824"/>
                  </a:lnTo>
                  <a:lnTo>
                    <a:pt x="31268" y="12360"/>
                  </a:lnTo>
                  <a:lnTo>
                    <a:pt x="32065" y="12050"/>
                  </a:lnTo>
                  <a:lnTo>
                    <a:pt x="32899" y="11907"/>
                  </a:lnTo>
                  <a:close/>
                  <a:moveTo>
                    <a:pt x="50318" y="11907"/>
                  </a:moveTo>
                  <a:lnTo>
                    <a:pt x="51164" y="11931"/>
                  </a:lnTo>
                  <a:lnTo>
                    <a:pt x="51997" y="12110"/>
                  </a:lnTo>
                  <a:lnTo>
                    <a:pt x="52783" y="12443"/>
                  </a:lnTo>
                  <a:lnTo>
                    <a:pt x="53509" y="12943"/>
                  </a:lnTo>
                  <a:lnTo>
                    <a:pt x="53831" y="13265"/>
                  </a:lnTo>
                  <a:lnTo>
                    <a:pt x="54152" y="13646"/>
                  </a:lnTo>
                  <a:lnTo>
                    <a:pt x="54641" y="14467"/>
                  </a:lnTo>
                  <a:lnTo>
                    <a:pt x="54974" y="15348"/>
                  </a:lnTo>
                  <a:lnTo>
                    <a:pt x="55129" y="16265"/>
                  </a:lnTo>
                  <a:lnTo>
                    <a:pt x="55129" y="17194"/>
                  </a:lnTo>
                  <a:lnTo>
                    <a:pt x="54974" y="18111"/>
                  </a:lnTo>
                  <a:lnTo>
                    <a:pt x="54641" y="18992"/>
                  </a:lnTo>
                  <a:lnTo>
                    <a:pt x="54152" y="19801"/>
                  </a:lnTo>
                  <a:lnTo>
                    <a:pt x="53831" y="20182"/>
                  </a:lnTo>
                  <a:lnTo>
                    <a:pt x="53759" y="20266"/>
                  </a:lnTo>
                  <a:lnTo>
                    <a:pt x="53664" y="20349"/>
                  </a:lnTo>
                  <a:lnTo>
                    <a:pt x="53331" y="20647"/>
                  </a:lnTo>
                  <a:lnTo>
                    <a:pt x="52593" y="21099"/>
                  </a:lnTo>
                  <a:lnTo>
                    <a:pt x="51795" y="21397"/>
                  </a:lnTo>
                  <a:lnTo>
                    <a:pt x="50961" y="21540"/>
                  </a:lnTo>
                  <a:lnTo>
                    <a:pt x="50128" y="21516"/>
                  </a:lnTo>
                  <a:lnTo>
                    <a:pt x="49306" y="21326"/>
                  </a:lnTo>
                  <a:lnTo>
                    <a:pt x="48532" y="20992"/>
                  </a:lnTo>
                  <a:lnTo>
                    <a:pt x="47818" y="20492"/>
                  </a:lnTo>
                  <a:lnTo>
                    <a:pt x="47508" y="20182"/>
                  </a:lnTo>
                  <a:lnTo>
                    <a:pt x="47461" y="20182"/>
                  </a:lnTo>
                  <a:lnTo>
                    <a:pt x="47139" y="19801"/>
                  </a:lnTo>
                  <a:lnTo>
                    <a:pt x="46651" y="18980"/>
                  </a:lnTo>
                  <a:lnTo>
                    <a:pt x="46318" y="18099"/>
                  </a:lnTo>
                  <a:lnTo>
                    <a:pt x="46163" y="17182"/>
                  </a:lnTo>
                  <a:lnTo>
                    <a:pt x="46163" y="16253"/>
                  </a:lnTo>
                  <a:lnTo>
                    <a:pt x="46318" y="15336"/>
                  </a:lnTo>
                  <a:lnTo>
                    <a:pt x="46651" y="14455"/>
                  </a:lnTo>
                  <a:lnTo>
                    <a:pt x="47139" y="13634"/>
                  </a:lnTo>
                  <a:lnTo>
                    <a:pt x="47461" y="13265"/>
                  </a:lnTo>
                  <a:lnTo>
                    <a:pt x="47592" y="13134"/>
                  </a:lnTo>
                  <a:lnTo>
                    <a:pt x="47937" y="12824"/>
                  </a:lnTo>
                  <a:lnTo>
                    <a:pt x="48675" y="12360"/>
                  </a:lnTo>
                  <a:lnTo>
                    <a:pt x="49485" y="12050"/>
                  </a:lnTo>
                  <a:lnTo>
                    <a:pt x="50318" y="11907"/>
                  </a:lnTo>
                  <a:close/>
                  <a:moveTo>
                    <a:pt x="68048" y="11907"/>
                  </a:moveTo>
                  <a:lnTo>
                    <a:pt x="68488" y="11919"/>
                  </a:lnTo>
                  <a:lnTo>
                    <a:pt x="69333" y="12098"/>
                  </a:lnTo>
                  <a:lnTo>
                    <a:pt x="70107" y="12455"/>
                  </a:lnTo>
                  <a:lnTo>
                    <a:pt x="70786" y="12967"/>
                  </a:lnTo>
                  <a:lnTo>
                    <a:pt x="71084" y="13289"/>
                  </a:lnTo>
                  <a:lnTo>
                    <a:pt x="71381" y="13658"/>
                  </a:lnTo>
                  <a:lnTo>
                    <a:pt x="71846" y="14479"/>
                  </a:lnTo>
                  <a:lnTo>
                    <a:pt x="72167" y="15360"/>
                  </a:lnTo>
                  <a:lnTo>
                    <a:pt x="72298" y="16289"/>
                  </a:lnTo>
                  <a:lnTo>
                    <a:pt x="72298" y="16765"/>
                  </a:lnTo>
                  <a:lnTo>
                    <a:pt x="72298" y="17230"/>
                  </a:lnTo>
                  <a:lnTo>
                    <a:pt x="72155" y="18146"/>
                  </a:lnTo>
                  <a:lnTo>
                    <a:pt x="71846" y="19016"/>
                  </a:lnTo>
                  <a:lnTo>
                    <a:pt x="71381" y="19813"/>
                  </a:lnTo>
                  <a:lnTo>
                    <a:pt x="71084" y="20182"/>
                  </a:lnTo>
                  <a:lnTo>
                    <a:pt x="70786" y="20504"/>
                  </a:lnTo>
                  <a:lnTo>
                    <a:pt x="70095" y="21028"/>
                  </a:lnTo>
                  <a:lnTo>
                    <a:pt x="69322" y="21373"/>
                  </a:lnTo>
                  <a:lnTo>
                    <a:pt x="68476" y="21552"/>
                  </a:lnTo>
                  <a:lnTo>
                    <a:pt x="68048" y="21552"/>
                  </a:lnTo>
                  <a:lnTo>
                    <a:pt x="67595" y="21540"/>
                  </a:lnTo>
                  <a:lnTo>
                    <a:pt x="66726" y="21361"/>
                  </a:lnTo>
                  <a:lnTo>
                    <a:pt x="65928" y="21016"/>
                  </a:lnTo>
                  <a:lnTo>
                    <a:pt x="65214" y="20504"/>
                  </a:lnTo>
                  <a:lnTo>
                    <a:pt x="64904" y="20182"/>
                  </a:lnTo>
                  <a:lnTo>
                    <a:pt x="64595" y="19825"/>
                  </a:lnTo>
                  <a:lnTo>
                    <a:pt x="64094" y="19028"/>
                  </a:lnTo>
                  <a:lnTo>
                    <a:pt x="63761" y="18158"/>
                  </a:lnTo>
                  <a:lnTo>
                    <a:pt x="63606" y="17230"/>
                  </a:lnTo>
                  <a:lnTo>
                    <a:pt x="63606" y="16765"/>
                  </a:lnTo>
                  <a:lnTo>
                    <a:pt x="63606" y="16277"/>
                  </a:lnTo>
                  <a:lnTo>
                    <a:pt x="63761" y="15348"/>
                  </a:lnTo>
                  <a:lnTo>
                    <a:pt x="64094" y="14455"/>
                  </a:lnTo>
                  <a:lnTo>
                    <a:pt x="64583" y="13658"/>
                  </a:lnTo>
                  <a:lnTo>
                    <a:pt x="64904" y="13289"/>
                  </a:lnTo>
                  <a:lnTo>
                    <a:pt x="65214" y="12967"/>
                  </a:lnTo>
                  <a:lnTo>
                    <a:pt x="65928" y="12455"/>
                  </a:lnTo>
                  <a:lnTo>
                    <a:pt x="66726" y="12098"/>
                  </a:lnTo>
                  <a:lnTo>
                    <a:pt x="67595" y="11919"/>
                  </a:lnTo>
                  <a:lnTo>
                    <a:pt x="68048" y="11907"/>
                  </a:lnTo>
                  <a:close/>
                  <a:moveTo>
                    <a:pt x="77763" y="822"/>
                  </a:moveTo>
                  <a:lnTo>
                    <a:pt x="77763" y="24219"/>
                  </a:lnTo>
                  <a:lnTo>
                    <a:pt x="81264" y="24219"/>
                  </a:lnTo>
                  <a:lnTo>
                    <a:pt x="81264" y="822"/>
                  </a:lnTo>
                  <a:close/>
                  <a:moveTo>
                    <a:pt x="32875" y="8788"/>
                  </a:moveTo>
                  <a:lnTo>
                    <a:pt x="32113" y="8859"/>
                  </a:lnTo>
                  <a:lnTo>
                    <a:pt x="31363" y="9002"/>
                  </a:lnTo>
                  <a:lnTo>
                    <a:pt x="30613" y="9216"/>
                  </a:lnTo>
                  <a:lnTo>
                    <a:pt x="29898" y="9502"/>
                  </a:lnTo>
                  <a:lnTo>
                    <a:pt x="29196" y="9859"/>
                  </a:lnTo>
                  <a:lnTo>
                    <a:pt x="28529" y="10288"/>
                  </a:lnTo>
                  <a:lnTo>
                    <a:pt x="27898" y="10776"/>
                  </a:lnTo>
                  <a:lnTo>
                    <a:pt x="27588" y="11062"/>
                  </a:lnTo>
                  <a:lnTo>
                    <a:pt x="27303" y="11360"/>
                  </a:lnTo>
                  <a:lnTo>
                    <a:pt x="26803" y="11991"/>
                  </a:lnTo>
                  <a:lnTo>
                    <a:pt x="26362" y="12657"/>
                  </a:lnTo>
                  <a:lnTo>
                    <a:pt x="26005" y="13360"/>
                  </a:lnTo>
                  <a:lnTo>
                    <a:pt x="25707" y="14086"/>
                  </a:lnTo>
                  <a:lnTo>
                    <a:pt x="25493" y="14825"/>
                  </a:lnTo>
                  <a:lnTo>
                    <a:pt x="25350" y="15587"/>
                  </a:lnTo>
                  <a:lnTo>
                    <a:pt x="25278" y="16349"/>
                  </a:lnTo>
                  <a:lnTo>
                    <a:pt x="25278" y="17122"/>
                  </a:lnTo>
                  <a:lnTo>
                    <a:pt x="25350" y="17885"/>
                  </a:lnTo>
                  <a:lnTo>
                    <a:pt x="25493" y="18647"/>
                  </a:lnTo>
                  <a:lnTo>
                    <a:pt x="25707" y="19385"/>
                  </a:lnTo>
                  <a:lnTo>
                    <a:pt x="26005" y="20111"/>
                  </a:lnTo>
                  <a:lnTo>
                    <a:pt x="26362" y="20814"/>
                  </a:lnTo>
                  <a:lnTo>
                    <a:pt x="26803" y="21480"/>
                  </a:lnTo>
                  <a:lnTo>
                    <a:pt x="27303" y="22111"/>
                  </a:lnTo>
                  <a:lnTo>
                    <a:pt x="27588" y="22421"/>
                  </a:lnTo>
                  <a:lnTo>
                    <a:pt x="27886" y="22695"/>
                  </a:lnTo>
                  <a:lnTo>
                    <a:pt x="28517" y="23195"/>
                  </a:lnTo>
                  <a:lnTo>
                    <a:pt x="29196" y="23624"/>
                  </a:lnTo>
                  <a:lnTo>
                    <a:pt x="29886" y="23969"/>
                  </a:lnTo>
                  <a:lnTo>
                    <a:pt x="30613" y="24255"/>
                  </a:lnTo>
                  <a:lnTo>
                    <a:pt x="31351" y="24469"/>
                  </a:lnTo>
                  <a:lnTo>
                    <a:pt x="32101" y="24612"/>
                  </a:lnTo>
                  <a:lnTo>
                    <a:pt x="32863" y="24683"/>
                  </a:lnTo>
                  <a:lnTo>
                    <a:pt x="33637" y="24683"/>
                  </a:lnTo>
                  <a:lnTo>
                    <a:pt x="34399" y="24612"/>
                  </a:lnTo>
                  <a:lnTo>
                    <a:pt x="35149" y="24469"/>
                  </a:lnTo>
                  <a:lnTo>
                    <a:pt x="35887" y="24255"/>
                  </a:lnTo>
                  <a:lnTo>
                    <a:pt x="36614" y="23969"/>
                  </a:lnTo>
                  <a:lnTo>
                    <a:pt x="37316" y="23624"/>
                  </a:lnTo>
                  <a:lnTo>
                    <a:pt x="37983" y="23195"/>
                  </a:lnTo>
                  <a:lnTo>
                    <a:pt x="38614" y="22695"/>
                  </a:lnTo>
                  <a:lnTo>
                    <a:pt x="38924" y="22421"/>
                  </a:lnTo>
                  <a:lnTo>
                    <a:pt x="39197" y="22111"/>
                  </a:lnTo>
                  <a:lnTo>
                    <a:pt x="39709" y="21480"/>
                  </a:lnTo>
                  <a:lnTo>
                    <a:pt x="40150" y="20814"/>
                  </a:lnTo>
                  <a:lnTo>
                    <a:pt x="40507" y="20111"/>
                  </a:lnTo>
                  <a:lnTo>
                    <a:pt x="40793" y="19385"/>
                  </a:lnTo>
                  <a:lnTo>
                    <a:pt x="41019" y="18647"/>
                  </a:lnTo>
                  <a:lnTo>
                    <a:pt x="41162" y="17885"/>
                  </a:lnTo>
                  <a:lnTo>
                    <a:pt x="41234" y="17122"/>
                  </a:lnTo>
                  <a:lnTo>
                    <a:pt x="41234" y="16349"/>
                  </a:lnTo>
                  <a:lnTo>
                    <a:pt x="41162" y="15587"/>
                  </a:lnTo>
                  <a:lnTo>
                    <a:pt x="41019" y="14825"/>
                  </a:lnTo>
                  <a:lnTo>
                    <a:pt x="40793" y="14086"/>
                  </a:lnTo>
                  <a:lnTo>
                    <a:pt x="40507" y="13360"/>
                  </a:lnTo>
                  <a:lnTo>
                    <a:pt x="40150" y="12657"/>
                  </a:lnTo>
                  <a:lnTo>
                    <a:pt x="39709" y="11991"/>
                  </a:lnTo>
                  <a:lnTo>
                    <a:pt x="39197" y="11360"/>
                  </a:lnTo>
                  <a:lnTo>
                    <a:pt x="38924" y="11062"/>
                  </a:lnTo>
                  <a:lnTo>
                    <a:pt x="38614" y="10776"/>
                  </a:lnTo>
                  <a:lnTo>
                    <a:pt x="37983" y="10288"/>
                  </a:lnTo>
                  <a:lnTo>
                    <a:pt x="37316" y="9859"/>
                  </a:lnTo>
                  <a:lnTo>
                    <a:pt x="36626" y="9502"/>
                  </a:lnTo>
                  <a:lnTo>
                    <a:pt x="35899" y="9216"/>
                  </a:lnTo>
                  <a:lnTo>
                    <a:pt x="35161" y="9002"/>
                  </a:lnTo>
                  <a:lnTo>
                    <a:pt x="34411" y="8859"/>
                  </a:lnTo>
                  <a:lnTo>
                    <a:pt x="33637" y="8788"/>
                  </a:lnTo>
                  <a:close/>
                  <a:moveTo>
                    <a:pt x="50306" y="8788"/>
                  </a:moveTo>
                  <a:lnTo>
                    <a:pt x="49544" y="8859"/>
                  </a:lnTo>
                  <a:lnTo>
                    <a:pt x="48782" y="9002"/>
                  </a:lnTo>
                  <a:lnTo>
                    <a:pt x="48044" y="9216"/>
                  </a:lnTo>
                  <a:lnTo>
                    <a:pt x="47318" y="9502"/>
                  </a:lnTo>
                  <a:lnTo>
                    <a:pt x="46627" y="9859"/>
                  </a:lnTo>
                  <a:lnTo>
                    <a:pt x="45960" y="10288"/>
                  </a:lnTo>
                  <a:lnTo>
                    <a:pt x="45318" y="10776"/>
                  </a:lnTo>
                  <a:lnTo>
                    <a:pt x="45020" y="11062"/>
                  </a:lnTo>
                  <a:lnTo>
                    <a:pt x="44734" y="11360"/>
                  </a:lnTo>
                  <a:lnTo>
                    <a:pt x="44222" y="11991"/>
                  </a:lnTo>
                  <a:lnTo>
                    <a:pt x="43793" y="12657"/>
                  </a:lnTo>
                  <a:lnTo>
                    <a:pt x="43424" y="13360"/>
                  </a:lnTo>
                  <a:lnTo>
                    <a:pt x="43139" y="14086"/>
                  </a:lnTo>
                  <a:lnTo>
                    <a:pt x="42924" y="14825"/>
                  </a:lnTo>
                  <a:lnTo>
                    <a:pt x="42781" y="15587"/>
                  </a:lnTo>
                  <a:lnTo>
                    <a:pt x="42710" y="16349"/>
                  </a:lnTo>
                  <a:lnTo>
                    <a:pt x="42710" y="17122"/>
                  </a:lnTo>
                  <a:lnTo>
                    <a:pt x="42781" y="17885"/>
                  </a:lnTo>
                  <a:lnTo>
                    <a:pt x="42924" y="18647"/>
                  </a:lnTo>
                  <a:lnTo>
                    <a:pt x="43139" y="19385"/>
                  </a:lnTo>
                  <a:lnTo>
                    <a:pt x="43424" y="20111"/>
                  </a:lnTo>
                  <a:lnTo>
                    <a:pt x="43793" y="20814"/>
                  </a:lnTo>
                  <a:lnTo>
                    <a:pt x="44222" y="21480"/>
                  </a:lnTo>
                  <a:lnTo>
                    <a:pt x="44734" y="22111"/>
                  </a:lnTo>
                  <a:lnTo>
                    <a:pt x="45020" y="22421"/>
                  </a:lnTo>
                  <a:lnTo>
                    <a:pt x="45318" y="22695"/>
                  </a:lnTo>
                  <a:lnTo>
                    <a:pt x="45949" y="23195"/>
                  </a:lnTo>
                  <a:lnTo>
                    <a:pt x="46615" y="23624"/>
                  </a:lnTo>
                  <a:lnTo>
                    <a:pt x="47318" y="23969"/>
                  </a:lnTo>
                  <a:lnTo>
                    <a:pt x="48032" y="24255"/>
                  </a:lnTo>
                  <a:lnTo>
                    <a:pt x="48782" y="24469"/>
                  </a:lnTo>
                  <a:lnTo>
                    <a:pt x="49533" y="24612"/>
                  </a:lnTo>
                  <a:lnTo>
                    <a:pt x="50295" y="24683"/>
                  </a:lnTo>
                  <a:lnTo>
                    <a:pt x="51057" y="24683"/>
                  </a:lnTo>
                  <a:lnTo>
                    <a:pt x="51819" y="24612"/>
                  </a:lnTo>
                  <a:lnTo>
                    <a:pt x="52581" y="24469"/>
                  </a:lnTo>
                  <a:lnTo>
                    <a:pt x="53319" y="24255"/>
                  </a:lnTo>
                  <a:lnTo>
                    <a:pt x="54045" y="23969"/>
                  </a:lnTo>
                  <a:lnTo>
                    <a:pt x="54736" y="23624"/>
                  </a:lnTo>
                  <a:lnTo>
                    <a:pt x="55414" y="23195"/>
                  </a:lnTo>
                  <a:lnTo>
                    <a:pt x="56046" y="22695"/>
                  </a:lnTo>
                  <a:lnTo>
                    <a:pt x="56343" y="22421"/>
                  </a:lnTo>
                  <a:lnTo>
                    <a:pt x="56629" y="22111"/>
                  </a:lnTo>
                  <a:lnTo>
                    <a:pt x="57129" y="21480"/>
                  </a:lnTo>
                  <a:lnTo>
                    <a:pt x="57570" y="20814"/>
                  </a:lnTo>
                  <a:lnTo>
                    <a:pt x="57927" y="20111"/>
                  </a:lnTo>
                  <a:lnTo>
                    <a:pt x="58213" y="19385"/>
                  </a:lnTo>
                  <a:lnTo>
                    <a:pt x="58439" y="18647"/>
                  </a:lnTo>
                  <a:lnTo>
                    <a:pt x="58582" y="17885"/>
                  </a:lnTo>
                  <a:lnTo>
                    <a:pt x="58653" y="17111"/>
                  </a:lnTo>
                  <a:lnTo>
                    <a:pt x="58653" y="16349"/>
                  </a:lnTo>
                  <a:lnTo>
                    <a:pt x="58582" y="15575"/>
                  </a:lnTo>
                  <a:lnTo>
                    <a:pt x="58439" y="14825"/>
                  </a:lnTo>
                  <a:lnTo>
                    <a:pt x="58213" y="14074"/>
                  </a:lnTo>
                  <a:lnTo>
                    <a:pt x="57927" y="13360"/>
                  </a:lnTo>
                  <a:lnTo>
                    <a:pt x="57570" y="12657"/>
                  </a:lnTo>
                  <a:lnTo>
                    <a:pt x="57129" y="11991"/>
                  </a:lnTo>
                  <a:lnTo>
                    <a:pt x="56629" y="11360"/>
                  </a:lnTo>
                  <a:lnTo>
                    <a:pt x="56343" y="11062"/>
                  </a:lnTo>
                  <a:lnTo>
                    <a:pt x="56046" y="10776"/>
                  </a:lnTo>
                  <a:lnTo>
                    <a:pt x="55414" y="10288"/>
                  </a:lnTo>
                  <a:lnTo>
                    <a:pt x="54748" y="9859"/>
                  </a:lnTo>
                  <a:lnTo>
                    <a:pt x="54045" y="9502"/>
                  </a:lnTo>
                  <a:lnTo>
                    <a:pt x="53331" y="9216"/>
                  </a:lnTo>
                  <a:lnTo>
                    <a:pt x="52593" y="9002"/>
                  </a:lnTo>
                  <a:lnTo>
                    <a:pt x="51831" y="8859"/>
                  </a:lnTo>
                  <a:lnTo>
                    <a:pt x="51068" y="8788"/>
                  </a:lnTo>
                  <a:close/>
                  <a:moveTo>
                    <a:pt x="11907" y="1"/>
                  </a:moveTo>
                  <a:lnTo>
                    <a:pt x="10681" y="108"/>
                  </a:lnTo>
                  <a:lnTo>
                    <a:pt x="9490" y="346"/>
                  </a:lnTo>
                  <a:lnTo>
                    <a:pt x="8311" y="691"/>
                  </a:lnTo>
                  <a:lnTo>
                    <a:pt x="7192" y="1156"/>
                  </a:lnTo>
                  <a:lnTo>
                    <a:pt x="6109" y="1727"/>
                  </a:lnTo>
                  <a:lnTo>
                    <a:pt x="5097" y="2406"/>
                  </a:lnTo>
                  <a:lnTo>
                    <a:pt x="4144" y="3192"/>
                  </a:lnTo>
                  <a:lnTo>
                    <a:pt x="3703" y="3632"/>
                  </a:lnTo>
                  <a:lnTo>
                    <a:pt x="3394" y="3942"/>
                  </a:lnTo>
                  <a:lnTo>
                    <a:pt x="2965" y="4406"/>
                  </a:lnTo>
                  <a:lnTo>
                    <a:pt x="2203" y="5371"/>
                  </a:lnTo>
                  <a:lnTo>
                    <a:pt x="1560" y="6383"/>
                  </a:lnTo>
                  <a:lnTo>
                    <a:pt x="1024" y="7454"/>
                  </a:lnTo>
                  <a:lnTo>
                    <a:pt x="608" y="8550"/>
                  </a:lnTo>
                  <a:lnTo>
                    <a:pt x="286" y="9681"/>
                  </a:lnTo>
                  <a:lnTo>
                    <a:pt x="96" y="10836"/>
                  </a:lnTo>
                  <a:lnTo>
                    <a:pt x="0" y="11991"/>
                  </a:lnTo>
                  <a:lnTo>
                    <a:pt x="24" y="13146"/>
                  </a:lnTo>
                  <a:lnTo>
                    <a:pt x="155" y="14301"/>
                  </a:lnTo>
                  <a:lnTo>
                    <a:pt x="393" y="15444"/>
                  </a:lnTo>
                  <a:lnTo>
                    <a:pt x="751" y="16563"/>
                  </a:lnTo>
                  <a:lnTo>
                    <a:pt x="1215" y="17646"/>
                  </a:lnTo>
                  <a:lnTo>
                    <a:pt x="1786" y="18682"/>
                  </a:lnTo>
                  <a:lnTo>
                    <a:pt x="2465" y="19682"/>
                  </a:lnTo>
                  <a:lnTo>
                    <a:pt x="3263" y="20623"/>
                  </a:lnTo>
                  <a:lnTo>
                    <a:pt x="3703" y="21064"/>
                  </a:lnTo>
                  <a:lnTo>
                    <a:pt x="4144" y="21492"/>
                  </a:lnTo>
                  <a:lnTo>
                    <a:pt x="5097" y="22278"/>
                  </a:lnTo>
                  <a:lnTo>
                    <a:pt x="6109" y="22969"/>
                  </a:lnTo>
                  <a:lnTo>
                    <a:pt x="7180" y="23540"/>
                  </a:lnTo>
                  <a:lnTo>
                    <a:pt x="8311" y="24005"/>
                  </a:lnTo>
                  <a:lnTo>
                    <a:pt x="9478" y="24350"/>
                  </a:lnTo>
                  <a:lnTo>
                    <a:pt x="10681" y="24576"/>
                  </a:lnTo>
                  <a:lnTo>
                    <a:pt x="11907" y="24695"/>
                  </a:lnTo>
                  <a:lnTo>
                    <a:pt x="12526" y="24695"/>
                  </a:lnTo>
                  <a:lnTo>
                    <a:pt x="13181" y="24683"/>
                  </a:lnTo>
                  <a:lnTo>
                    <a:pt x="14443" y="24576"/>
                  </a:lnTo>
                  <a:lnTo>
                    <a:pt x="15646" y="24362"/>
                  </a:lnTo>
                  <a:lnTo>
                    <a:pt x="16789" y="24028"/>
                  </a:lnTo>
                  <a:lnTo>
                    <a:pt x="17861" y="23588"/>
                  </a:lnTo>
                  <a:lnTo>
                    <a:pt x="18885" y="23040"/>
                  </a:lnTo>
                  <a:lnTo>
                    <a:pt x="19837" y="22385"/>
                  </a:lnTo>
                  <a:lnTo>
                    <a:pt x="20742" y="21623"/>
                  </a:lnTo>
                  <a:lnTo>
                    <a:pt x="21159" y="21195"/>
                  </a:lnTo>
                  <a:lnTo>
                    <a:pt x="21516" y="20825"/>
                  </a:lnTo>
                  <a:lnTo>
                    <a:pt x="22147" y="20028"/>
                  </a:lnTo>
                  <a:lnTo>
                    <a:pt x="22695" y="19170"/>
                  </a:lnTo>
                  <a:lnTo>
                    <a:pt x="23147" y="18242"/>
                  </a:lnTo>
                  <a:lnTo>
                    <a:pt x="23516" y="17253"/>
                  </a:lnTo>
                  <a:lnTo>
                    <a:pt x="23790" y="16206"/>
                  </a:lnTo>
                  <a:lnTo>
                    <a:pt x="23969" y="15086"/>
                  </a:lnTo>
                  <a:lnTo>
                    <a:pt x="24052" y="13908"/>
                  </a:lnTo>
                  <a:lnTo>
                    <a:pt x="24064" y="13289"/>
                  </a:lnTo>
                  <a:lnTo>
                    <a:pt x="24064" y="12753"/>
                  </a:lnTo>
                  <a:lnTo>
                    <a:pt x="23981" y="11705"/>
                  </a:lnTo>
                  <a:lnTo>
                    <a:pt x="23885" y="11181"/>
                  </a:lnTo>
                  <a:lnTo>
                    <a:pt x="12526" y="11181"/>
                  </a:lnTo>
                  <a:lnTo>
                    <a:pt x="12526" y="14574"/>
                  </a:lnTo>
                  <a:lnTo>
                    <a:pt x="20599" y="14574"/>
                  </a:lnTo>
                  <a:lnTo>
                    <a:pt x="20480" y="15265"/>
                  </a:lnTo>
                  <a:lnTo>
                    <a:pt x="20159" y="16491"/>
                  </a:lnTo>
                  <a:lnTo>
                    <a:pt x="19694" y="17563"/>
                  </a:lnTo>
                  <a:lnTo>
                    <a:pt x="19099" y="18456"/>
                  </a:lnTo>
                  <a:lnTo>
                    <a:pt x="18754" y="18825"/>
                  </a:lnTo>
                  <a:lnTo>
                    <a:pt x="18420" y="19135"/>
                  </a:lnTo>
                  <a:lnTo>
                    <a:pt x="17706" y="19682"/>
                  </a:lnTo>
                  <a:lnTo>
                    <a:pt x="16968" y="20147"/>
                  </a:lnTo>
                  <a:lnTo>
                    <a:pt x="16194" y="20540"/>
                  </a:lnTo>
                  <a:lnTo>
                    <a:pt x="15384" y="20849"/>
                  </a:lnTo>
                  <a:lnTo>
                    <a:pt x="14562" y="21075"/>
                  </a:lnTo>
                  <a:lnTo>
                    <a:pt x="13729" y="21230"/>
                  </a:lnTo>
                  <a:lnTo>
                    <a:pt x="12884" y="21302"/>
                  </a:lnTo>
                  <a:lnTo>
                    <a:pt x="12038" y="21290"/>
                  </a:lnTo>
                  <a:lnTo>
                    <a:pt x="11193" y="21195"/>
                  </a:lnTo>
                  <a:lnTo>
                    <a:pt x="10359" y="21028"/>
                  </a:lnTo>
                  <a:lnTo>
                    <a:pt x="9538" y="20778"/>
                  </a:lnTo>
                  <a:lnTo>
                    <a:pt x="8752" y="20456"/>
                  </a:lnTo>
                  <a:lnTo>
                    <a:pt x="7978" y="20052"/>
                  </a:lnTo>
                  <a:lnTo>
                    <a:pt x="7252" y="19563"/>
                  </a:lnTo>
                  <a:lnTo>
                    <a:pt x="6561" y="18992"/>
                  </a:lnTo>
                  <a:lnTo>
                    <a:pt x="6240" y="18682"/>
                  </a:lnTo>
                  <a:lnTo>
                    <a:pt x="5918" y="18349"/>
                  </a:lnTo>
                  <a:lnTo>
                    <a:pt x="5358" y="17634"/>
                  </a:lnTo>
                  <a:lnTo>
                    <a:pt x="4870" y="16884"/>
                  </a:lnTo>
                  <a:lnTo>
                    <a:pt x="4465" y="16099"/>
                  </a:lnTo>
                  <a:lnTo>
                    <a:pt x="4144" y="15289"/>
                  </a:lnTo>
                  <a:lnTo>
                    <a:pt x="3906" y="14455"/>
                  </a:lnTo>
                  <a:lnTo>
                    <a:pt x="3739" y="13610"/>
                  </a:lnTo>
                  <a:lnTo>
                    <a:pt x="3668" y="12753"/>
                  </a:lnTo>
                  <a:lnTo>
                    <a:pt x="3668" y="11895"/>
                  </a:lnTo>
                  <a:lnTo>
                    <a:pt x="3739" y="11038"/>
                  </a:lnTo>
                  <a:lnTo>
                    <a:pt x="3906" y="10193"/>
                  </a:lnTo>
                  <a:lnTo>
                    <a:pt x="4144" y="9359"/>
                  </a:lnTo>
                  <a:lnTo>
                    <a:pt x="4465" y="8550"/>
                  </a:lnTo>
                  <a:lnTo>
                    <a:pt x="4870" y="7764"/>
                  </a:lnTo>
                  <a:lnTo>
                    <a:pt x="5358" y="7014"/>
                  </a:lnTo>
                  <a:lnTo>
                    <a:pt x="5918" y="6299"/>
                  </a:lnTo>
                  <a:lnTo>
                    <a:pt x="6240" y="5966"/>
                  </a:lnTo>
                  <a:lnTo>
                    <a:pt x="6549" y="5656"/>
                  </a:lnTo>
                  <a:lnTo>
                    <a:pt x="7216" y="5085"/>
                  </a:lnTo>
                  <a:lnTo>
                    <a:pt x="7942" y="4585"/>
                  </a:lnTo>
                  <a:lnTo>
                    <a:pt x="8704" y="4180"/>
                  </a:lnTo>
                  <a:lnTo>
                    <a:pt x="9514" y="3835"/>
                  </a:lnTo>
                  <a:lnTo>
                    <a:pt x="10347" y="3585"/>
                  </a:lnTo>
                  <a:lnTo>
                    <a:pt x="11205" y="3430"/>
                  </a:lnTo>
                  <a:lnTo>
                    <a:pt x="12086" y="3347"/>
                  </a:lnTo>
                  <a:lnTo>
                    <a:pt x="12955" y="3347"/>
                  </a:lnTo>
                  <a:lnTo>
                    <a:pt x="13800" y="3418"/>
                  </a:lnTo>
                  <a:lnTo>
                    <a:pt x="14622" y="3573"/>
                  </a:lnTo>
                  <a:lnTo>
                    <a:pt x="15432" y="3811"/>
                  </a:lnTo>
                  <a:lnTo>
                    <a:pt x="16206" y="4120"/>
                  </a:lnTo>
                  <a:lnTo>
                    <a:pt x="16944" y="4501"/>
                  </a:lnTo>
                  <a:lnTo>
                    <a:pt x="17646" y="4966"/>
                  </a:lnTo>
                  <a:lnTo>
                    <a:pt x="18313" y="5490"/>
                  </a:lnTo>
                  <a:lnTo>
                    <a:pt x="18623" y="5775"/>
                  </a:lnTo>
                  <a:lnTo>
                    <a:pt x="21004" y="3394"/>
                  </a:lnTo>
                  <a:lnTo>
                    <a:pt x="20563" y="2989"/>
                  </a:lnTo>
                  <a:lnTo>
                    <a:pt x="19647" y="2251"/>
                  </a:lnTo>
                  <a:lnTo>
                    <a:pt x="18670" y="1608"/>
                  </a:lnTo>
                  <a:lnTo>
                    <a:pt x="17634" y="1072"/>
                  </a:lnTo>
                  <a:lnTo>
                    <a:pt x="16551" y="644"/>
                  </a:lnTo>
                  <a:lnTo>
                    <a:pt x="15432" y="322"/>
                  </a:lnTo>
                  <a:lnTo>
                    <a:pt x="14289" y="108"/>
                  </a:lnTo>
                  <a:lnTo>
                    <a:pt x="13122" y="1"/>
                  </a:lnTo>
                  <a:close/>
                  <a:moveTo>
                    <a:pt x="90111" y="8752"/>
                  </a:moveTo>
                  <a:lnTo>
                    <a:pt x="89372" y="8824"/>
                  </a:lnTo>
                  <a:lnTo>
                    <a:pt x="88646" y="8955"/>
                  </a:lnTo>
                  <a:lnTo>
                    <a:pt x="87932" y="9169"/>
                  </a:lnTo>
                  <a:lnTo>
                    <a:pt x="87253" y="9455"/>
                  </a:lnTo>
                  <a:lnTo>
                    <a:pt x="86598" y="9812"/>
                  </a:lnTo>
                  <a:lnTo>
                    <a:pt x="85991" y="10229"/>
                  </a:lnTo>
                  <a:lnTo>
                    <a:pt x="85419" y="10717"/>
                  </a:lnTo>
                  <a:lnTo>
                    <a:pt x="85157" y="10979"/>
                  </a:lnTo>
                  <a:lnTo>
                    <a:pt x="84884" y="11276"/>
                  </a:lnTo>
                  <a:lnTo>
                    <a:pt x="84407" y="11895"/>
                  </a:lnTo>
                  <a:lnTo>
                    <a:pt x="83979" y="12562"/>
                  </a:lnTo>
                  <a:lnTo>
                    <a:pt x="83633" y="13265"/>
                  </a:lnTo>
                  <a:lnTo>
                    <a:pt x="83348" y="13991"/>
                  </a:lnTo>
                  <a:lnTo>
                    <a:pt x="83145" y="14753"/>
                  </a:lnTo>
                  <a:lnTo>
                    <a:pt x="83014" y="15527"/>
                  </a:lnTo>
                  <a:lnTo>
                    <a:pt x="82967" y="16313"/>
                  </a:lnTo>
                  <a:lnTo>
                    <a:pt x="82979" y="16718"/>
                  </a:lnTo>
                  <a:lnTo>
                    <a:pt x="82967" y="17111"/>
                  </a:lnTo>
                  <a:lnTo>
                    <a:pt x="83038" y="17896"/>
                  </a:lnTo>
                  <a:lnTo>
                    <a:pt x="83169" y="18670"/>
                  </a:lnTo>
                  <a:lnTo>
                    <a:pt x="83383" y="19420"/>
                  </a:lnTo>
                  <a:lnTo>
                    <a:pt x="83669" y="20147"/>
                  </a:lnTo>
                  <a:lnTo>
                    <a:pt x="84026" y="20837"/>
                  </a:lnTo>
                  <a:lnTo>
                    <a:pt x="84467" y="21492"/>
                  </a:lnTo>
                  <a:lnTo>
                    <a:pt x="84955" y="22099"/>
                  </a:lnTo>
                  <a:lnTo>
                    <a:pt x="85241" y="22385"/>
                  </a:lnTo>
                  <a:lnTo>
                    <a:pt x="85515" y="22659"/>
                  </a:lnTo>
                  <a:lnTo>
                    <a:pt x="86122" y="23171"/>
                  </a:lnTo>
                  <a:lnTo>
                    <a:pt x="86765" y="23600"/>
                  </a:lnTo>
                  <a:lnTo>
                    <a:pt x="87444" y="23969"/>
                  </a:lnTo>
                  <a:lnTo>
                    <a:pt x="88158" y="24266"/>
                  </a:lnTo>
                  <a:lnTo>
                    <a:pt x="88908" y="24481"/>
                  </a:lnTo>
                  <a:lnTo>
                    <a:pt x="89670" y="24624"/>
                  </a:lnTo>
                  <a:lnTo>
                    <a:pt x="90456" y="24695"/>
                  </a:lnTo>
                  <a:lnTo>
                    <a:pt x="91385" y="24695"/>
                  </a:lnTo>
                  <a:lnTo>
                    <a:pt x="92444" y="24564"/>
                  </a:lnTo>
                  <a:lnTo>
                    <a:pt x="93468" y="24290"/>
                  </a:lnTo>
                  <a:lnTo>
                    <a:pt x="94445" y="23862"/>
                  </a:lnTo>
                  <a:lnTo>
                    <a:pt x="94909" y="23588"/>
                  </a:lnTo>
                  <a:lnTo>
                    <a:pt x="95278" y="23350"/>
                  </a:lnTo>
                  <a:lnTo>
                    <a:pt x="95981" y="22802"/>
                  </a:lnTo>
                  <a:lnTo>
                    <a:pt x="96624" y="22195"/>
                  </a:lnTo>
                  <a:lnTo>
                    <a:pt x="97207" y="21528"/>
                  </a:lnTo>
                  <a:lnTo>
                    <a:pt x="97469" y="21171"/>
                  </a:lnTo>
                  <a:lnTo>
                    <a:pt x="94766" y="19349"/>
                  </a:lnTo>
                  <a:lnTo>
                    <a:pt x="94600" y="19599"/>
                  </a:lnTo>
                  <a:lnTo>
                    <a:pt x="94242" y="20052"/>
                  </a:lnTo>
                  <a:lnTo>
                    <a:pt x="93814" y="20456"/>
                  </a:lnTo>
                  <a:lnTo>
                    <a:pt x="93361" y="20802"/>
                  </a:lnTo>
                  <a:lnTo>
                    <a:pt x="92849" y="21087"/>
                  </a:lnTo>
                  <a:lnTo>
                    <a:pt x="92313" y="21302"/>
                  </a:lnTo>
                  <a:lnTo>
                    <a:pt x="91754" y="21457"/>
                  </a:lnTo>
                  <a:lnTo>
                    <a:pt x="91170" y="21528"/>
                  </a:lnTo>
                  <a:lnTo>
                    <a:pt x="90873" y="21540"/>
                  </a:lnTo>
                  <a:lnTo>
                    <a:pt x="90563" y="21540"/>
                  </a:lnTo>
                  <a:lnTo>
                    <a:pt x="89956" y="21468"/>
                  </a:lnTo>
                  <a:lnTo>
                    <a:pt x="89372" y="21314"/>
                  </a:lnTo>
                  <a:lnTo>
                    <a:pt x="88825" y="21064"/>
                  </a:lnTo>
                  <a:lnTo>
                    <a:pt x="88313" y="20754"/>
                  </a:lnTo>
                  <a:lnTo>
                    <a:pt x="87860" y="20361"/>
                  </a:lnTo>
                  <a:lnTo>
                    <a:pt x="87467" y="19909"/>
                  </a:lnTo>
                  <a:lnTo>
                    <a:pt x="87134" y="19397"/>
                  </a:lnTo>
                  <a:lnTo>
                    <a:pt x="87003" y="19111"/>
                  </a:lnTo>
                  <a:lnTo>
                    <a:pt x="97660" y="14705"/>
                  </a:lnTo>
                  <a:lnTo>
                    <a:pt x="97302" y="13801"/>
                  </a:lnTo>
                  <a:lnTo>
                    <a:pt x="97136" y="13396"/>
                  </a:lnTo>
                  <a:lnTo>
                    <a:pt x="96743" y="12610"/>
                  </a:lnTo>
                  <a:lnTo>
                    <a:pt x="96517" y="12241"/>
                  </a:lnTo>
                  <a:lnTo>
                    <a:pt x="96231" y="11800"/>
                  </a:lnTo>
                  <a:lnTo>
                    <a:pt x="95588" y="11002"/>
                  </a:lnTo>
                  <a:lnTo>
                    <a:pt x="95219" y="10621"/>
                  </a:lnTo>
                  <a:lnTo>
                    <a:pt x="94992" y="10419"/>
                  </a:lnTo>
                  <a:lnTo>
                    <a:pt x="94516" y="10026"/>
                  </a:lnTo>
                  <a:lnTo>
                    <a:pt x="93992" y="9681"/>
                  </a:lnTo>
                  <a:lnTo>
                    <a:pt x="93456" y="9395"/>
                  </a:lnTo>
                  <a:lnTo>
                    <a:pt x="93171" y="9276"/>
                  </a:lnTo>
                  <a:lnTo>
                    <a:pt x="92849" y="9145"/>
                  </a:lnTo>
                  <a:lnTo>
                    <a:pt x="92194" y="8955"/>
                  </a:lnTo>
                  <a:lnTo>
                    <a:pt x="91516" y="8812"/>
                  </a:lnTo>
                  <a:lnTo>
                    <a:pt x="90837" y="8752"/>
                  </a:lnTo>
                  <a:close/>
                  <a:moveTo>
                    <a:pt x="67750" y="8764"/>
                  </a:moveTo>
                  <a:lnTo>
                    <a:pt x="67369" y="8776"/>
                  </a:lnTo>
                  <a:lnTo>
                    <a:pt x="66619" y="8847"/>
                  </a:lnTo>
                  <a:lnTo>
                    <a:pt x="65892" y="9002"/>
                  </a:lnTo>
                  <a:lnTo>
                    <a:pt x="65178" y="9228"/>
                  </a:lnTo>
                  <a:lnTo>
                    <a:pt x="64499" y="9538"/>
                  </a:lnTo>
                  <a:lnTo>
                    <a:pt x="63856" y="9895"/>
                  </a:lnTo>
                  <a:lnTo>
                    <a:pt x="63249" y="10336"/>
                  </a:lnTo>
                  <a:lnTo>
                    <a:pt x="62678" y="10824"/>
                  </a:lnTo>
                  <a:lnTo>
                    <a:pt x="62416" y="11098"/>
                  </a:lnTo>
                  <a:lnTo>
                    <a:pt x="62142" y="11395"/>
                  </a:lnTo>
                  <a:lnTo>
                    <a:pt x="61642" y="12003"/>
                  </a:lnTo>
                  <a:lnTo>
                    <a:pt x="61213" y="12657"/>
                  </a:lnTo>
                  <a:lnTo>
                    <a:pt x="60844" y="13348"/>
                  </a:lnTo>
                  <a:lnTo>
                    <a:pt x="60546" y="14062"/>
                  </a:lnTo>
                  <a:lnTo>
                    <a:pt x="60332" y="14813"/>
                  </a:lnTo>
                  <a:lnTo>
                    <a:pt x="60189" y="15587"/>
                  </a:lnTo>
                  <a:lnTo>
                    <a:pt x="60130" y="16360"/>
                  </a:lnTo>
                  <a:lnTo>
                    <a:pt x="60130" y="16753"/>
                  </a:lnTo>
                  <a:lnTo>
                    <a:pt x="60130" y="17158"/>
                  </a:lnTo>
                  <a:lnTo>
                    <a:pt x="60189" y="17932"/>
                  </a:lnTo>
                  <a:lnTo>
                    <a:pt x="60344" y="18706"/>
                  </a:lnTo>
                  <a:lnTo>
                    <a:pt x="60558" y="19444"/>
                  </a:lnTo>
                  <a:lnTo>
                    <a:pt x="60844" y="20159"/>
                  </a:lnTo>
                  <a:lnTo>
                    <a:pt x="61213" y="20849"/>
                  </a:lnTo>
                  <a:lnTo>
                    <a:pt x="61642" y="21492"/>
                  </a:lnTo>
                  <a:lnTo>
                    <a:pt x="62142" y="22088"/>
                  </a:lnTo>
                  <a:lnTo>
                    <a:pt x="62416" y="22373"/>
                  </a:lnTo>
                  <a:lnTo>
                    <a:pt x="62678" y="22647"/>
                  </a:lnTo>
                  <a:lnTo>
                    <a:pt x="63249" y="23135"/>
                  </a:lnTo>
                  <a:lnTo>
                    <a:pt x="63856" y="23576"/>
                  </a:lnTo>
                  <a:lnTo>
                    <a:pt x="64511" y="23933"/>
                  </a:lnTo>
                  <a:lnTo>
                    <a:pt x="65190" y="24231"/>
                  </a:lnTo>
                  <a:lnTo>
                    <a:pt x="65892" y="24457"/>
                  </a:lnTo>
                  <a:lnTo>
                    <a:pt x="66619" y="24612"/>
                  </a:lnTo>
                  <a:lnTo>
                    <a:pt x="67369" y="24683"/>
                  </a:lnTo>
                  <a:lnTo>
                    <a:pt x="67750" y="24695"/>
                  </a:lnTo>
                  <a:lnTo>
                    <a:pt x="68083" y="24683"/>
                  </a:lnTo>
                  <a:lnTo>
                    <a:pt x="68714" y="24636"/>
                  </a:lnTo>
                  <a:lnTo>
                    <a:pt x="69322" y="24517"/>
                  </a:lnTo>
                  <a:lnTo>
                    <a:pt x="69881" y="24350"/>
                  </a:lnTo>
                  <a:lnTo>
                    <a:pt x="70405" y="24124"/>
                  </a:lnTo>
                  <a:lnTo>
                    <a:pt x="70893" y="23838"/>
                  </a:lnTo>
                  <a:lnTo>
                    <a:pt x="71334" y="23493"/>
                  </a:lnTo>
                  <a:lnTo>
                    <a:pt x="71739" y="23100"/>
                  </a:lnTo>
                  <a:lnTo>
                    <a:pt x="71929" y="22873"/>
                  </a:lnTo>
                  <a:lnTo>
                    <a:pt x="72048" y="22873"/>
                  </a:lnTo>
                  <a:lnTo>
                    <a:pt x="72048" y="24016"/>
                  </a:lnTo>
                  <a:lnTo>
                    <a:pt x="72036" y="24576"/>
                  </a:lnTo>
                  <a:lnTo>
                    <a:pt x="71893" y="25576"/>
                  </a:lnTo>
                  <a:lnTo>
                    <a:pt x="71620" y="26445"/>
                  </a:lnTo>
                  <a:lnTo>
                    <a:pt x="71191" y="27172"/>
                  </a:lnTo>
                  <a:lnTo>
                    <a:pt x="70917" y="27493"/>
                  </a:lnTo>
                  <a:lnTo>
                    <a:pt x="70596" y="27791"/>
                  </a:lnTo>
                  <a:lnTo>
                    <a:pt x="69881" y="28255"/>
                  </a:lnTo>
                  <a:lnTo>
                    <a:pt x="69083" y="28565"/>
                  </a:lnTo>
                  <a:lnTo>
                    <a:pt x="68238" y="28708"/>
                  </a:lnTo>
                  <a:lnTo>
                    <a:pt x="67809" y="28696"/>
                  </a:lnTo>
                  <a:lnTo>
                    <a:pt x="67464" y="28696"/>
                  </a:lnTo>
                  <a:lnTo>
                    <a:pt x="66809" y="28589"/>
                  </a:lnTo>
                  <a:lnTo>
                    <a:pt x="66166" y="28374"/>
                  </a:lnTo>
                  <a:lnTo>
                    <a:pt x="65583" y="28053"/>
                  </a:lnTo>
                  <a:lnTo>
                    <a:pt x="65309" y="27850"/>
                  </a:lnTo>
                  <a:lnTo>
                    <a:pt x="65059" y="27636"/>
                  </a:lnTo>
                  <a:lnTo>
                    <a:pt x="64630" y="27184"/>
                  </a:lnTo>
                  <a:lnTo>
                    <a:pt x="64249" y="26684"/>
                  </a:lnTo>
                  <a:lnTo>
                    <a:pt x="63928" y="26136"/>
                  </a:lnTo>
                  <a:lnTo>
                    <a:pt x="63809" y="25850"/>
                  </a:lnTo>
                  <a:lnTo>
                    <a:pt x="60749" y="27112"/>
                  </a:lnTo>
                  <a:lnTo>
                    <a:pt x="60975" y="27600"/>
                  </a:lnTo>
                  <a:lnTo>
                    <a:pt x="61523" y="28517"/>
                  </a:lnTo>
                  <a:lnTo>
                    <a:pt x="62166" y="29339"/>
                  </a:lnTo>
                  <a:lnTo>
                    <a:pt x="62928" y="30077"/>
                  </a:lnTo>
                  <a:lnTo>
                    <a:pt x="63344" y="30410"/>
                  </a:lnTo>
                  <a:lnTo>
                    <a:pt x="63833" y="30756"/>
                  </a:lnTo>
                  <a:lnTo>
                    <a:pt x="64892" y="31303"/>
                  </a:lnTo>
                  <a:lnTo>
                    <a:pt x="66023" y="31660"/>
                  </a:lnTo>
                  <a:lnTo>
                    <a:pt x="67202" y="31827"/>
                  </a:lnTo>
                  <a:lnTo>
                    <a:pt x="68178" y="31827"/>
                  </a:lnTo>
                  <a:lnTo>
                    <a:pt x="68929" y="31780"/>
                  </a:lnTo>
                  <a:lnTo>
                    <a:pt x="69667" y="31660"/>
                  </a:lnTo>
                  <a:lnTo>
                    <a:pt x="70381" y="31470"/>
                  </a:lnTo>
                  <a:lnTo>
                    <a:pt x="71072" y="31196"/>
                  </a:lnTo>
                  <a:lnTo>
                    <a:pt x="71739" y="30875"/>
                  </a:lnTo>
                  <a:lnTo>
                    <a:pt x="72370" y="30470"/>
                  </a:lnTo>
                  <a:lnTo>
                    <a:pt x="72965" y="30005"/>
                  </a:lnTo>
                  <a:lnTo>
                    <a:pt x="73239" y="29755"/>
                  </a:lnTo>
                  <a:lnTo>
                    <a:pt x="73501" y="29493"/>
                  </a:lnTo>
                  <a:lnTo>
                    <a:pt x="73965" y="28910"/>
                  </a:lnTo>
                  <a:lnTo>
                    <a:pt x="74358" y="28267"/>
                  </a:lnTo>
                  <a:lnTo>
                    <a:pt x="74691" y="27553"/>
                  </a:lnTo>
                  <a:lnTo>
                    <a:pt x="74965" y="26767"/>
                  </a:lnTo>
                  <a:lnTo>
                    <a:pt x="75156" y="25933"/>
                  </a:lnTo>
                  <a:lnTo>
                    <a:pt x="75299" y="25017"/>
                  </a:lnTo>
                  <a:lnTo>
                    <a:pt x="75358" y="24040"/>
                  </a:lnTo>
                  <a:lnTo>
                    <a:pt x="75370" y="23528"/>
                  </a:lnTo>
                  <a:lnTo>
                    <a:pt x="75370" y="9240"/>
                  </a:lnTo>
                  <a:lnTo>
                    <a:pt x="72048" y="9240"/>
                  </a:lnTo>
                  <a:lnTo>
                    <a:pt x="72048" y="10538"/>
                  </a:lnTo>
                  <a:lnTo>
                    <a:pt x="71929" y="10538"/>
                  </a:lnTo>
                  <a:lnTo>
                    <a:pt x="71750" y="10336"/>
                  </a:lnTo>
                  <a:lnTo>
                    <a:pt x="71358" y="9967"/>
                  </a:lnTo>
                  <a:lnTo>
                    <a:pt x="70917" y="9645"/>
                  </a:lnTo>
                  <a:lnTo>
                    <a:pt x="70453" y="9383"/>
                  </a:lnTo>
                  <a:lnTo>
                    <a:pt x="70203" y="9276"/>
                  </a:lnTo>
                  <a:lnTo>
                    <a:pt x="69905" y="9145"/>
                  </a:lnTo>
                  <a:lnTo>
                    <a:pt x="69310" y="8955"/>
                  </a:lnTo>
                  <a:lnTo>
                    <a:pt x="68690" y="8824"/>
                  </a:lnTo>
                  <a:lnTo>
                    <a:pt x="68059" y="87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8"/>
            <p:cNvSpPr/>
            <p:nvPr/>
          </p:nvSpPr>
          <p:spPr>
            <a:xfrm>
              <a:off x="1683736" y="4617610"/>
              <a:ext cx="130752" cy="149188"/>
            </a:xfrm>
            <a:custGeom>
              <a:avLst/>
              <a:gdLst/>
              <a:ahLst/>
              <a:cxnLst/>
              <a:rect l="l" t="t" r="r" b="b"/>
              <a:pathLst>
                <a:path w="19766" h="22553" extrusionOk="0">
                  <a:moveTo>
                    <a:pt x="10765" y="1"/>
                  </a:moveTo>
                  <a:lnTo>
                    <a:pt x="10193" y="25"/>
                  </a:lnTo>
                  <a:lnTo>
                    <a:pt x="9086" y="156"/>
                  </a:lnTo>
                  <a:lnTo>
                    <a:pt x="8014" y="406"/>
                  </a:lnTo>
                  <a:lnTo>
                    <a:pt x="6978" y="751"/>
                  </a:lnTo>
                  <a:lnTo>
                    <a:pt x="6002" y="1192"/>
                  </a:lnTo>
                  <a:lnTo>
                    <a:pt x="5085" y="1715"/>
                  </a:lnTo>
                  <a:lnTo>
                    <a:pt x="4216" y="2335"/>
                  </a:lnTo>
                  <a:lnTo>
                    <a:pt x="3418" y="3025"/>
                  </a:lnTo>
                  <a:lnTo>
                    <a:pt x="2692" y="3787"/>
                  </a:lnTo>
                  <a:lnTo>
                    <a:pt x="2037" y="4621"/>
                  </a:lnTo>
                  <a:lnTo>
                    <a:pt x="1453" y="5514"/>
                  </a:lnTo>
                  <a:lnTo>
                    <a:pt x="977" y="6466"/>
                  </a:lnTo>
                  <a:lnTo>
                    <a:pt x="572" y="7466"/>
                  </a:lnTo>
                  <a:lnTo>
                    <a:pt x="275" y="8502"/>
                  </a:lnTo>
                  <a:lnTo>
                    <a:pt x="84" y="9586"/>
                  </a:lnTo>
                  <a:lnTo>
                    <a:pt x="1" y="10693"/>
                  </a:lnTo>
                  <a:lnTo>
                    <a:pt x="1" y="11265"/>
                  </a:lnTo>
                  <a:lnTo>
                    <a:pt x="1" y="11729"/>
                  </a:lnTo>
                  <a:lnTo>
                    <a:pt x="13" y="12300"/>
                  </a:lnTo>
                  <a:lnTo>
                    <a:pt x="144" y="13408"/>
                  </a:lnTo>
                  <a:lnTo>
                    <a:pt x="382" y="14479"/>
                  </a:lnTo>
                  <a:lnTo>
                    <a:pt x="727" y="15503"/>
                  </a:lnTo>
                  <a:lnTo>
                    <a:pt x="1168" y="16480"/>
                  </a:lnTo>
                  <a:lnTo>
                    <a:pt x="1692" y="17408"/>
                  </a:lnTo>
                  <a:lnTo>
                    <a:pt x="2299" y="18278"/>
                  </a:lnTo>
                  <a:lnTo>
                    <a:pt x="2977" y="19087"/>
                  </a:lnTo>
                  <a:lnTo>
                    <a:pt x="3740" y="19814"/>
                  </a:lnTo>
                  <a:lnTo>
                    <a:pt x="4573" y="20480"/>
                  </a:lnTo>
                  <a:lnTo>
                    <a:pt x="5466" y="21052"/>
                  </a:lnTo>
                  <a:lnTo>
                    <a:pt x="6407" y="21552"/>
                  </a:lnTo>
                  <a:lnTo>
                    <a:pt x="7407" y="21945"/>
                  </a:lnTo>
                  <a:lnTo>
                    <a:pt x="8443" y="22254"/>
                  </a:lnTo>
                  <a:lnTo>
                    <a:pt x="9526" y="22457"/>
                  </a:lnTo>
                  <a:lnTo>
                    <a:pt x="10634" y="22552"/>
                  </a:lnTo>
                  <a:lnTo>
                    <a:pt x="11205" y="22552"/>
                  </a:lnTo>
                  <a:lnTo>
                    <a:pt x="11836" y="22540"/>
                  </a:lnTo>
                  <a:lnTo>
                    <a:pt x="13074" y="22409"/>
                  </a:lnTo>
                  <a:lnTo>
                    <a:pt x="14301" y="22147"/>
                  </a:lnTo>
                  <a:lnTo>
                    <a:pt x="15480" y="21742"/>
                  </a:lnTo>
                  <a:lnTo>
                    <a:pt x="16063" y="21492"/>
                  </a:lnTo>
                  <a:lnTo>
                    <a:pt x="16587" y="21242"/>
                  </a:lnTo>
                  <a:lnTo>
                    <a:pt x="17599" y="20647"/>
                  </a:lnTo>
                  <a:lnTo>
                    <a:pt x="18528" y="19933"/>
                  </a:lnTo>
                  <a:lnTo>
                    <a:pt x="19373" y="19123"/>
                  </a:lnTo>
                  <a:lnTo>
                    <a:pt x="19766" y="18682"/>
                  </a:lnTo>
                  <a:lnTo>
                    <a:pt x="17825" y="16742"/>
                  </a:lnTo>
                  <a:lnTo>
                    <a:pt x="17516" y="17111"/>
                  </a:lnTo>
                  <a:lnTo>
                    <a:pt x="16837" y="17789"/>
                  </a:lnTo>
                  <a:lnTo>
                    <a:pt x="16087" y="18373"/>
                  </a:lnTo>
                  <a:lnTo>
                    <a:pt x="15289" y="18873"/>
                  </a:lnTo>
                  <a:lnTo>
                    <a:pt x="14432" y="19278"/>
                  </a:lnTo>
                  <a:lnTo>
                    <a:pt x="13551" y="19587"/>
                  </a:lnTo>
                  <a:lnTo>
                    <a:pt x="12622" y="19790"/>
                  </a:lnTo>
                  <a:lnTo>
                    <a:pt x="11669" y="19897"/>
                  </a:lnTo>
                  <a:lnTo>
                    <a:pt x="10776" y="19897"/>
                  </a:lnTo>
                  <a:lnTo>
                    <a:pt x="9943" y="19837"/>
                  </a:lnTo>
                  <a:lnTo>
                    <a:pt x="9133" y="19683"/>
                  </a:lnTo>
                  <a:lnTo>
                    <a:pt x="8347" y="19468"/>
                  </a:lnTo>
                  <a:lnTo>
                    <a:pt x="7585" y="19159"/>
                  </a:lnTo>
                  <a:lnTo>
                    <a:pt x="6871" y="18778"/>
                  </a:lnTo>
                  <a:lnTo>
                    <a:pt x="6180" y="18325"/>
                  </a:lnTo>
                  <a:lnTo>
                    <a:pt x="5537" y="17813"/>
                  </a:lnTo>
                  <a:lnTo>
                    <a:pt x="5240" y="17516"/>
                  </a:lnTo>
                  <a:lnTo>
                    <a:pt x="4942" y="17218"/>
                  </a:lnTo>
                  <a:lnTo>
                    <a:pt x="4406" y="16575"/>
                  </a:lnTo>
                  <a:lnTo>
                    <a:pt x="3954" y="15884"/>
                  </a:lnTo>
                  <a:lnTo>
                    <a:pt x="3573" y="15158"/>
                  </a:lnTo>
                  <a:lnTo>
                    <a:pt x="3275" y="14372"/>
                  </a:lnTo>
                  <a:lnTo>
                    <a:pt x="3049" y="13551"/>
                  </a:lnTo>
                  <a:lnTo>
                    <a:pt x="2894" y="12682"/>
                  </a:lnTo>
                  <a:lnTo>
                    <a:pt x="2823" y="11765"/>
                  </a:lnTo>
                  <a:lnTo>
                    <a:pt x="2811" y="11288"/>
                  </a:lnTo>
                  <a:lnTo>
                    <a:pt x="2823" y="10800"/>
                  </a:lnTo>
                  <a:lnTo>
                    <a:pt x="2894" y="9883"/>
                  </a:lnTo>
                  <a:lnTo>
                    <a:pt x="3049" y="9014"/>
                  </a:lnTo>
                  <a:lnTo>
                    <a:pt x="3275" y="8193"/>
                  </a:lnTo>
                  <a:lnTo>
                    <a:pt x="3585" y="7407"/>
                  </a:lnTo>
                  <a:lnTo>
                    <a:pt x="3954" y="6681"/>
                  </a:lnTo>
                  <a:lnTo>
                    <a:pt x="4418" y="5990"/>
                  </a:lnTo>
                  <a:lnTo>
                    <a:pt x="4942" y="5347"/>
                  </a:lnTo>
                  <a:lnTo>
                    <a:pt x="5240" y="5049"/>
                  </a:lnTo>
                  <a:lnTo>
                    <a:pt x="5537" y="4752"/>
                  </a:lnTo>
                  <a:lnTo>
                    <a:pt x="6180" y="4240"/>
                  </a:lnTo>
                  <a:lnTo>
                    <a:pt x="6871" y="3787"/>
                  </a:lnTo>
                  <a:lnTo>
                    <a:pt x="7597" y="3406"/>
                  </a:lnTo>
                  <a:lnTo>
                    <a:pt x="8359" y="3097"/>
                  </a:lnTo>
                  <a:lnTo>
                    <a:pt x="9145" y="2882"/>
                  </a:lnTo>
                  <a:lnTo>
                    <a:pt x="9955" y="2728"/>
                  </a:lnTo>
                  <a:lnTo>
                    <a:pt x="10776" y="2668"/>
                  </a:lnTo>
                  <a:lnTo>
                    <a:pt x="11193" y="2668"/>
                  </a:lnTo>
                  <a:lnTo>
                    <a:pt x="11622" y="2656"/>
                  </a:lnTo>
                  <a:lnTo>
                    <a:pt x="12479" y="2716"/>
                  </a:lnTo>
                  <a:lnTo>
                    <a:pt x="13324" y="2882"/>
                  </a:lnTo>
                  <a:lnTo>
                    <a:pt x="14134" y="3144"/>
                  </a:lnTo>
                  <a:lnTo>
                    <a:pt x="14896" y="3501"/>
                  </a:lnTo>
                  <a:lnTo>
                    <a:pt x="15622" y="3942"/>
                  </a:lnTo>
                  <a:lnTo>
                    <a:pt x="16301" y="4466"/>
                  </a:lnTo>
                  <a:lnTo>
                    <a:pt x="16908" y="5073"/>
                  </a:lnTo>
                  <a:lnTo>
                    <a:pt x="17194" y="5407"/>
                  </a:lnTo>
                  <a:lnTo>
                    <a:pt x="19123" y="3525"/>
                  </a:lnTo>
                  <a:lnTo>
                    <a:pt x="18742" y="3097"/>
                  </a:lnTo>
                  <a:lnTo>
                    <a:pt x="17920" y="2323"/>
                  </a:lnTo>
                  <a:lnTo>
                    <a:pt x="17027" y="1656"/>
                  </a:lnTo>
                  <a:lnTo>
                    <a:pt x="16075" y="1096"/>
                  </a:lnTo>
                  <a:lnTo>
                    <a:pt x="15051" y="644"/>
                  </a:lnTo>
                  <a:lnTo>
                    <a:pt x="13991" y="311"/>
                  </a:lnTo>
                  <a:lnTo>
                    <a:pt x="12896" y="84"/>
                  </a:lnTo>
                  <a:lnTo>
                    <a:pt x="11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8"/>
            <p:cNvSpPr/>
            <p:nvPr/>
          </p:nvSpPr>
          <p:spPr>
            <a:xfrm>
              <a:off x="1830708" y="4620765"/>
              <a:ext cx="18363" cy="142798"/>
            </a:xfrm>
            <a:custGeom>
              <a:avLst/>
              <a:gdLst/>
              <a:ahLst/>
              <a:cxnLst/>
              <a:rect l="l" t="t" r="r" b="b"/>
              <a:pathLst>
                <a:path w="2776" h="21587" extrusionOk="0">
                  <a:moveTo>
                    <a:pt x="1" y="0"/>
                  </a:moveTo>
                  <a:lnTo>
                    <a:pt x="1" y="21587"/>
                  </a:lnTo>
                  <a:lnTo>
                    <a:pt x="2775" y="215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>
              <a:off x="1864815" y="4662664"/>
              <a:ext cx="100588" cy="104054"/>
            </a:xfrm>
            <a:custGeom>
              <a:avLst/>
              <a:gdLst/>
              <a:ahLst/>
              <a:cxnLst/>
              <a:rect l="l" t="t" r="r" b="b"/>
              <a:pathLst>
                <a:path w="15206" h="15730" extrusionOk="0">
                  <a:moveTo>
                    <a:pt x="7287" y="2537"/>
                  </a:moveTo>
                  <a:lnTo>
                    <a:pt x="8180" y="2560"/>
                  </a:lnTo>
                  <a:lnTo>
                    <a:pt x="9061" y="2763"/>
                  </a:lnTo>
                  <a:lnTo>
                    <a:pt x="9895" y="3120"/>
                  </a:lnTo>
                  <a:lnTo>
                    <a:pt x="10657" y="3656"/>
                  </a:lnTo>
                  <a:lnTo>
                    <a:pt x="10990" y="4001"/>
                  </a:lnTo>
                  <a:lnTo>
                    <a:pt x="11348" y="4394"/>
                  </a:lnTo>
                  <a:lnTo>
                    <a:pt x="11919" y="5299"/>
                  </a:lnTo>
                  <a:lnTo>
                    <a:pt x="12288" y="6287"/>
                  </a:lnTo>
                  <a:lnTo>
                    <a:pt x="12455" y="7335"/>
                  </a:lnTo>
                  <a:lnTo>
                    <a:pt x="12455" y="7871"/>
                  </a:lnTo>
                  <a:lnTo>
                    <a:pt x="12455" y="8395"/>
                  </a:lnTo>
                  <a:lnTo>
                    <a:pt x="12288" y="9442"/>
                  </a:lnTo>
                  <a:lnTo>
                    <a:pt x="11907" y="10431"/>
                  </a:lnTo>
                  <a:lnTo>
                    <a:pt x="11348" y="11336"/>
                  </a:lnTo>
                  <a:lnTo>
                    <a:pt x="10990" y="11740"/>
                  </a:lnTo>
                  <a:lnTo>
                    <a:pt x="10895" y="11836"/>
                  </a:lnTo>
                  <a:lnTo>
                    <a:pt x="10800" y="11931"/>
                  </a:lnTo>
                  <a:lnTo>
                    <a:pt x="10443" y="12241"/>
                  </a:lnTo>
                  <a:lnTo>
                    <a:pt x="9645" y="12729"/>
                  </a:lnTo>
                  <a:lnTo>
                    <a:pt x="8800" y="13050"/>
                  </a:lnTo>
                  <a:lnTo>
                    <a:pt x="7907" y="13193"/>
                  </a:lnTo>
                  <a:lnTo>
                    <a:pt x="7013" y="13169"/>
                  </a:lnTo>
                  <a:lnTo>
                    <a:pt x="6144" y="12967"/>
                  </a:lnTo>
                  <a:lnTo>
                    <a:pt x="5311" y="12610"/>
                  </a:lnTo>
                  <a:lnTo>
                    <a:pt x="4549" y="12074"/>
                  </a:lnTo>
                  <a:lnTo>
                    <a:pt x="4204" y="11740"/>
                  </a:lnTo>
                  <a:lnTo>
                    <a:pt x="3858" y="11336"/>
                  </a:lnTo>
                  <a:lnTo>
                    <a:pt x="3299" y="10431"/>
                  </a:lnTo>
                  <a:lnTo>
                    <a:pt x="2918" y="9442"/>
                  </a:lnTo>
                  <a:lnTo>
                    <a:pt x="2751" y="8395"/>
                  </a:lnTo>
                  <a:lnTo>
                    <a:pt x="2751" y="7871"/>
                  </a:lnTo>
                  <a:lnTo>
                    <a:pt x="2739" y="7335"/>
                  </a:lnTo>
                  <a:lnTo>
                    <a:pt x="2918" y="6287"/>
                  </a:lnTo>
                  <a:lnTo>
                    <a:pt x="3287" y="5299"/>
                  </a:lnTo>
                  <a:lnTo>
                    <a:pt x="3846" y="4394"/>
                  </a:lnTo>
                  <a:lnTo>
                    <a:pt x="4204" y="4001"/>
                  </a:lnTo>
                  <a:lnTo>
                    <a:pt x="4299" y="3894"/>
                  </a:lnTo>
                  <a:lnTo>
                    <a:pt x="4406" y="3799"/>
                  </a:lnTo>
                  <a:lnTo>
                    <a:pt x="4763" y="3489"/>
                  </a:lnTo>
                  <a:lnTo>
                    <a:pt x="5549" y="3001"/>
                  </a:lnTo>
                  <a:lnTo>
                    <a:pt x="6406" y="2680"/>
                  </a:lnTo>
                  <a:lnTo>
                    <a:pt x="7287" y="2537"/>
                  </a:lnTo>
                  <a:close/>
                  <a:moveTo>
                    <a:pt x="7240" y="1"/>
                  </a:moveTo>
                  <a:lnTo>
                    <a:pt x="6502" y="72"/>
                  </a:lnTo>
                  <a:lnTo>
                    <a:pt x="5775" y="215"/>
                  </a:lnTo>
                  <a:lnTo>
                    <a:pt x="5061" y="417"/>
                  </a:lnTo>
                  <a:lnTo>
                    <a:pt x="4358" y="703"/>
                  </a:lnTo>
                  <a:lnTo>
                    <a:pt x="3692" y="1048"/>
                  </a:lnTo>
                  <a:lnTo>
                    <a:pt x="3049" y="1477"/>
                  </a:lnTo>
                  <a:lnTo>
                    <a:pt x="2441" y="1965"/>
                  </a:lnTo>
                  <a:lnTo>
                    <a:pt x="2156" y="2239"/>
                  </a:lnTo>
                  <a:lnTo>
                    <a:pt x="1882" y="2525"/>
                  </a:lnTo>
                  <a:lnTo>
                    <a:pt x="1405" y="3144"/>
                  </a:lnTo>
                  <a:lnTo>
                    <a:pt x="1001" y="3799"/>
                  </a:lnTo>
                  <a:lnTo>
                    <a:pt x="655" y="4489"/>
                  </a:lnTo>
                  <a:lnTo>
                    <a:pt x="381" y="5204"/>
                  </a:lnTo>
                  <a:lnTo>
                    <a:pt x="191" y="5942"/>
                  </a:lnTo>
                  <a:lnTo>
                    <a:pt x="60" y="6704"/>
                  </a:lnTo>
                  <a:lnTo>
                    <a:pt x="0" y="7478"/>
                  </a:lnTo>
                  <a:lnTo>
                    <a:pt x="12" y="7871"/>
                  </a:lnTo>
                  <a:lnTo>
                    <a:pt x="0" y="8252"/>
                  </a:lnTo>
                  <a:lnTo>
                    <a:pt x="60" y="9026"/>
                  </a:lnTo>
                  <a:lnTo>
                    <a:pt x="191" y="9788"/>
                  </a:lnTo>
                  <a:lnTo>
                    <a:pt x="393" y="10526"/>
                  </a:lnTo>
                  <a:lnTo>
                    <a:pt x="667" y="11240"/>
                  </a:lnTo>
                  <a:lnTo>
                    <a:pt x="1012" y="11931"/>
                  </a:lnTo>
                  <a:lnTo>
                    <a:pt x="1417" y="12586"/>
                  </a:lnTo>
                  <a:lnTo>
                    <a:pt x="1894" y="13205"/>
                  </a:lnTo>
                  <a:lnTo>
                    <a:pt x="2156" y="13491"/>
                  </a:lnTo>
                  <a:lnTo>
                    <a:pt x="2441" y="13765"/>
                  </a:lnTo>
                  <a:lnTo>
                    <a:pt x="3049" y="14253"/>
                  </a:lnTo>
                  <a:lnTo>
                    <a:pt x="3692" y="14681"/>
                  </a:lnTo>
                  <a:lnTo>
                    <a:pt x="4358" y="15027"/>
                  </a:lnTo>
                  <a:lnTo>
                    <a:pt x="5061" y="15312"/>
                  </a:lnTo>
                  <a:lnTo>
                    <a:pt x="5775" y="15515"/>
                  </a:lnTo>
                  <a:lnTo>
                    <a:pt x="6502" y="15658"/>
                  </a:lnTo>
                  <a:lnTo>
                    <a:pt x="7240" y="15729"/>
                  </a:lnTo>
                  <a:lnTo>
                    <a:pt x="7978" y="15729"/>
                  </a:lnTo>
                  <a:lnTo>
                    <a:pt x="8716" y="15658"/>
                  </a:lnTo>
                  <a:lnTo>
                    <a:pt x="9442" y="15515"/>
                  </a:lnTo>
                  <a:lnTo>
                    <a:pt x="10157" y="15312"/>
                  </a:lnTo>
                  <a:lnTo>
                    <a:pt x="10859" y="15027"/>
                  </a:lnTo>
                  <a:lnTo>
                    <a:pt x="11526" y="14681"/>
                  </a:lnTo>
                  <a:lnTo>
                    <a:pt x="12169" y="14253"/>
                  </a:lnTo>
                  <a:lnTo>
                    <a:pt x="12776" y="13765"/>
                  </a:lnTo>
                  <a:lnTo>
                    <a:pt x="13062" y="13491"/>
                  </a:lnTo>
                  <a:lnTo>
                    <a:pt x="13324" y="13205"/>
                  </a:lnTo>
                  <a:lnTo>
                    <a:pt x="13800" y="12586"/>
                  </a:lnTo>
                  <a:lnTo>
                    <a:pt x="14217" y="11931"/>
                  </a:lnTo>
                  <a:lnTo>
                    <a:pt x="14550" y="11240"/>
                  </a:lnTo>
                  <a:lnTo>
                    <a:pt x="14824" y="10526"/>
                  </a:lnTo>
                  <a:lnTo>
                    <a:pt x="15027" y="9788"/>
                  </a:lnTo>
                  <a:lnTo>
                    <a:pt x="15158" y="9026"/>
                  </a:lnTo>
                  <a:lnTo>
                    <a:pt x="15205" y="8252"/>
                  </a:lnTo>
                  <a:lnTo>
                    <a:pt x="15205" y="7871"/>
                  </a:lnTo>
                  <a:lnTo>
                    <a:pt x="15205" y="7478"/>
                  </a:lnTo>
                  <a:lnTo>
                    <a:pt x="15158" y="6704"/>
                  </a:lnTo>
                  <a:lnTo>
                    <a:pt x="15027" y="5942"/>
                  </a:lnTo>
                  <a:lnTo>
                    <a:pt x="14824" y="5204"/>
                  </a:lnTo>
                  <a:lnTo>
                    <a:pt x="14550" y="4489"/>
                  </a:lnTo>
                  <a:lnTo>
                    <a:pt x="14205" y="3799"/>
                  </a:lnTo>
                  <a:lnTo>
                    <a:pt x="13800" y="3144"/>
                  </a:lnTo>
                  <a:lnTo>
                    <a:pt x="13324" y="2525"/>
                  </a:lnTo>
                  <a:lnTo>
                    <a:pt x="13062" y="2239"/>
                  </a:lnTo>
                  <a:lnTo>
                    <a:pt x="12776" y="1965"/>
                  </a:lnTo>
                  <a:lnTo>
                    <a:pt x="12169" y="1477"/>
                  </a:lnTo>
                  <a:lnTo>
                    <a:pt x="11526" y="1048"/>
                  </a:lnTo>
                  <a:lnTo>
                    <a:pt x="10859" y="703"/>
                  </a:lnTo>
                  <a:lnTo>
                    <a:pt x="10157" y="417"/>
                  </a:lnTo>
                  <a:lnTo>
                    <a:pt x="9442" y="215"/>
                  </a:lnTo>
                  <a:lnTo>
                    <a:pt x="8716" y="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>
              <a:off x="1980201" y="4665893"/>
              <a:ext cx="86650" cy="100826"/>
            </a:xfrm>
            <a:custGeom>
              <a:avLst/>
              <a:gdLst/>
              <a:ahLst/>
              <a:cxnLst/>
              <a:rect l="l" t="t" r="r" b="b"/>
              <a:pathLst>
                <a:path w="13099" h="15242" extrusionOk="0">
                  <a:moveTo>
                    <a:pt x="1" y="1"/>
                  </a:moveTo>
                  <a:lnTo>
                    <a:pt x="1" y="9014"/>
                  </a:lnTo>
                  <a:lnTo>
                    <a:pt x="25" y="9717"/>
                  </a:lnTo>
                  <a:lnTo>
                    <a:pt x="215" y="10979"/>
                  </a:lnTo>
                  <a:lnTo>
                    <a:pt x="572" y="12110"/>
                  </a:lnTo>
                  <a:lnTo>
                    <a:pt x="965" y="12860"/>
                  </a:lnTo>
                  <a:lnTo>
                    <a:pt x="1275" y="13324"/>
                  </a:lnTo>
                  <a:lnTo>
                    <a:pt x="1453" y="13539"/>
                  </a:lnTo>
                  <a:lnTo>
                    <a:pt x="1632" y="13741"/>
                  </a:lnTo>
                  <a:lnTo>
                    <a:pt x="2037" y="14122"/>
                  </a:lnTo>
                  <a:lnTo>
                    <a:pt x="2477" y="14432"/>
                  </a:lnTo>
                  <a:lnTo>
                    <a:pt x="2954" y="14705"/>
                  </a:lnTo>
                  <a:lnTo>
                    <a:pt x="3478" y="14908"/>
                  </a:lnTo>
                  <a:lnTo>
                    <a:pt x="4049" y="15075"/>
                  </a:lnTo>
                  <a:lnTo>
                    <a:pt x="4656" y="15182"/>
                  </a:lnTo>
                  <a:lnTo>
                    <a:pt x="5311" y="15229"/>
                  </a:lnTo>
                  <a:lnTo>
                    <a:pt x="5657" y="15241"/>
                  </a:lnTo>
                  <a:lnTo>
                    <a:pt x="6014" y="15229"/>
                  </a:lnTo>
                  <a:lnTo>
                    <a:pt x="6728" y="15134"/>
                  </a:lnTo>
                  <a:lnTo>
                    <a:pt x="7407" y="14944"/>
                  </a:lnTo>
                  <a:lnTo>
                    <a:pt x="8074" y="14670"/>
                  </a:lnTo>
                  <a:lnTo>
                    <a:pt x="8395" y="14491"/>
                  </a:lnTo>
                  <a:lnTo>
                    <a:pt x="8681" y="14324"/>
                  </a:lnTo>
                  <a:lnTo>
                    <a:pt x="9229" y="13943"/>
                  </a:lnTo>
                  <a:lnTo>
                    <a:pt x="9717" y="13491"/>
                  </a:lnTo>
                  <a:lnTo>
                    <a:pt x="10133" y="12991"/>
                  </a:lnTo>
                  <a:lnTo>
                    <a:pt x="10324" y="12705"/>
                  </a:lnTo>
                  <a:lnTo>
                    <a:pt x="10443" y="12705"/>
                  </a:lnTo>
                  <a:lnTo>
                    <a:pt x="10443" y="14765"/>
                  </a:lnTo>
                  <a:lnTo>
                    <a:pt x="13098" y="14765"/>
                  </a:lnTo>
                  <a:lnTo>
                    <a:pt x="13098" y="1"/>
                  </a:lnTo>
                  <a:lnTo>
                    <a:pt x="10312" y="1"/>
                  </a:lnTo>
                  <a:lnTo>
                    <a:pt x="10312" y="8121"/>
                  </a:lnTo>
                  <a:lnTo>
                    <a:pt x="10300" y="8550"/>
                  </a:lnTo>
                  <a:lnTo>
                    <a:pt x="10169" y="9407"/>
                  </a:lnTo>
                  <a:lnTo>
                    <a:pt x="9895" y="10217"/>
                  </a:lnTo>
                  <a:lnTo>
                    <a:pt x="9479" y="10979"/>
                  </a:lnTo>
                  <a:lnTo>
                    <a:pt x="9229" y="11324"/>
                  </a:lnTo>
                  <a:lnTo>
                    <a:pt x="8967" y="11645"/>
                  </a:lnTo>
                  <a:lnTo>
                    <a:pt x="8336" y="12169"/>
                  </a:lnTo>
                  <a:lnTo>
                    <a:pt x="7609" y="12526"/>
                  </a:lnTo>
                  <a:lnTo>
                    <a:pt x="6823" y="12693"/>
                  </a:lnTo>
                  <a:lnTo>
                    <a:pt x="6407" y="12705"/>
                  </a:lnTo>
                  <a:lnTo>
                    <a:pt x="5966" y="12693"/>
                  </a:lnTo>
                  <a:lnTo>
                    <a:pt x="5168" y="12562"/>
                  </a:lnTo>
                  <a:lnTo>
                    <a:pt x="4490" y="12312"/>
                  </a:lnTo>
                  <a:lnTo>
                    <a:pt x="3918" y="11919"/>
                  </a:lnTo>
                  <a:lnTo>
                    <a:pt x="3454" y="11407"/>
                  </a:lnTo>
                  <a:lnTo>
                    <a:pt x="3120" y="10764"/>
                  </a:lnTo>
                  <a:lnTo>
                    <a:pt x="2882" y="9990"/>
                  </a:lnTo>
                  <a:lnTo>
                    <a:pt x="2775" y="9085"/>
                  </a:lnTo>
                  <a:lnTo>
                    <a:pt x="2763" y="858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2082515" y="4620765"/>
              <a:ext cx="98226" cy="146033"/>
            </a:xfrm>
            <a:custGeom>
              <a:avLst/>
              <a:gdLst/>
              <a:ahLst/>
              <a:cxnLst/>
              <a:rect l="l" t="t" r="r" b="b"/>
              <a:pathLst>
                <a:path w="14849" h="22076" extrusionOk="0">
                  <a:moveTo>
                    <a:pt x="7240" y="8894"/>
                  </a:moveTo>
                  <a:lnTo>
                    <a:pt x="8097" y="8930"/>
                  </a:lnTo>
                  <a:lnTo>
                    <a:pt x="8955" y="9121"/>
                  </a:lnTo>
                  <a:lnTo>
                    <a:pt x="9752" y="9490"/>
                  </a:lnTo>
                  <a:lnTo>
                    <a:pt x="10491" y="10014"/>
                  </a:lnTo>
                  <a:lnTo>
                    <a:pt x="10812" y="10347"/>
                  </a:lnTo>
                  <a:lnTo>
                    <a:pt x="11157" y="10752"/>
                  </a:lnTo>
                  <a:lnTo>
                    <a:pt x="11693" y="11657"/>
                  </a:lnTo>
                  <a:lnTo>
                    <a:pt x="12038" y="12645"/>
                  </a:lnTo>
                  <a:lnTo>
                    <a:pt x="12193" y="13681"/>
                  </a:lnTo>
                  <a:lnTo>
                    <a:pt x="12181" y="14217"/>
                  </a:lnTo>
                  <a:lnTo>
                    <a:pt x="12193" y="14741"/>
                  </a:lnTo>
                  <a:lnTo>
                    <a:pt x="12038" y="15788"/>
                  </a:lnTo>
                  <a:lnTo>
                    <a:pt x="11693" y="16777"/>
                  </a:lnTo>
                  <a:lnTo>
                    <a:pt x="11157" y="17682"/>
                  </a:lnTo>
                  <a:lnTo>
                    <a:pt x="10812" y="18086"/>
                  </a:lnTo>
                  <a:lnTo>
                    <a:pt x="10479" y="18432"/>
                  </a:lnTo>
                  <a:lnTo>
                    <a:pt x="9717" y="18979"/>
                  </a:lnTo>
                  <a:lnTo>
                    <a:pt x="8871" y="19348"/>
                  </a:lnTo>
                  <a:lnTo>
                    <a:pt x="7954" y="19527"/>
                  </a:lnTo>
                  <a:lnTo>
                    <a:pt x="7478" y="19539"/>
                  </a:lnTo>
                  <a:lnTo>
                    <a:pt x="7014" y="19527"/>
                  </a:lnTo>
                  <a:lnTo>
                    <a:pt x="6097" y="19337"/>
                  </a:lnTo>
                  <a:lnTo>
                    <a:pt x="5252" y="18967"/>
                  </a:lnTo>
                  <a:lnTo>
                    <a:pt x="4501" y="18420"/>
                  </a:lnTo>
                  <a:lnTo>
                    <a:pt x="4180" y="18086"/>
                  </a:lnTo>
                  <a:lnTo>
                    <a:pt x="3835" y="17682"/>
                  </a:lnTo>
                  <a:lnTo>
                    <a:pt x="3287" y="16777"/>
                  </a:lnTo>
                  <a:lnTo>
                    <a:pt x="2930" y="15788"/>
                  </a:lnTo>
                  <a:lnTo>
                    <a:pt x="2775" y="14753"/>
                  </a:lnTo>
                  <a:lnTo>
                    <a:pt x="2787" y="14217"/>
                  </a:lnTo>
                  <a:lnTo>
                    <a:pt x="2775" y="13681"/>
                  </a:lnTo>
                  <a:lnTo>
                    <a:pt x="2930" y="12645"/>
                  </a:lnTo>
                  <a:lnTo>
                    <a:pt x="3287" y="11657"/>
                  </a:lnTo>
                  <a:lnTo>
                    <a:pt x="3835" y="10752"/>
                  </a:lnTo>
                  <a:lnTo>
                    <a:pt x="4180" y="10347"/>
                  </a:lnTo>
                  <a:lnTo>
                    <a:pt x="4299" y="10216"/>
                  </a:lnTo>
                  <a:lnTo>
                    <a:pt x="4430" y="10097"/>
                  </a:lnTo>
                  <a:lnTo>
                    <a:pt x="4775" y="9787"/>
                  </a:lnTo>
                  <a:lnTo>
                    <a:pt x="5549" y="9323"/>
                  </a:lnTo>
                  <a:lnTo>
                    <a:pt x="6371" y="9025"/>
                  </a:lnTo>
                  <a:lnTo>
                    <a:pt x="7240" y="8894"/>
                  </a:lnTo>
                  <a:close/>
                  <a:moveTo>
                    <a:pt x="12074" y="0"/>
                  </a:moveTo>
                  <a:lnTo>
                    <a:pt x="12074" y="6823"/>
                  </a:lnTo>
                  <a:lnTo>
                    <a:pt x="12193" y="8871"/>
                  </a:lnTo>
                  <a:lnTo>
                    <a:pt x="12074" y="8871"/>
                  </a:lnTo>
                  <a:lnTo>
                    <a:pt x="11884" y="8585"/>
                  </a:lnTo>
                  <a:lnTo>
                    <a:pt x="11443" y="8061"/>
                  </a:lnTo>
                  <a:lnTo>
                    <a:pt x="10931" y="7609"/>
                  </a:lnTo>
                  <a:lnTo>
                    <a:pt x="10371" y="7216"/>
                  </a:lnTo>
                  <a:lnTo>
                    <a:pt x="10074" y="7061"/>
                  </a:lnTo>
                  <a:lnTo>
                    <a:pt x="9717" y="6882"/>
                  </a:lnTo>
                  <a:lnTo>
                    <a:pt x="8978" y="6596"/>
                  </a:lnTo>
                  <a:lnTo>
                    <a:pt x="8204" y="6418"/>
                  </a:lnTo>
                  <a:lnTo>
                    <a:pt x="7430" y="6323"/>
                  </a:lnTo>
                  <a:lnTo>
                    <a:pt x="7038" y="6323"/>
                  </a:lnTo>
                  <a:lnTo>
                    <a:pt x="6680" y="6335"/>
                  </a:lnTo>
                  <a:lnTo>
                    <a:pt x="5978" y="6406"/>
                  </a:lnTo>
                  <a:lnTo>
                    <a:pt x="5299" y="6561"/>
                  </a:lnTo>
                  <a:lnTo>
                    <a:pt x="4632" y="6775"/>
                  </a:lnTo>
                  <a:lnTo>
                    <a:pt x="4001" y="7061"/>
                  </a:lnTo>
                  <a:lnTo>
                    <a:pt x="3406" y="7418"/>
                  </a:lnTo>
                  <a:lnTo>
                    <a:pt x="2846" y="7835"/>
                  </a:lnTo>
                  <a:lnTo>
                    <a:pt x="2322" y="8323"/>
                  </a:lnTo>
                  <a:lnTo>
                    <a:pt x="2096" y="8585"/>
                  </a:lnTo>
                  <a:lnTo>
                    <a:pt x="1834" y="8883"/>
                  </a:lnTo>
                  <a:lnTo>
                    <a:pt x="1370" y="9502"/>
                  </a:lnTo>
                  <a:lnTo>
                    <a:pt x="977" y="10145"/>
                  </a:lnTo>
                  <a:lnTo>
                    <a:pt x="644" y="10835"/>
                  </a:lnTo>
                  <a:lnTo>
                    <a:pt x="370" y="11550"/>
                  </a:lnTo>
                  <a:lnTo>
                    <a:pt x="179" y="12288"/>
                  </a:lnTo>
                  <a:lnTo>
                    <a:pt x="48" y="13038"/>
                  </a:lnTo>
                  <a:lnTo>
                    <a:pt x="1" y="13812"/>
                  </a:lnTo>
                  <a:lnTo>
                    <a:pt x="13" y="14205"/>
                  </a:lnTo>
                  <a:lnTo>
                    <a:pt x="1" y="14586"/>
                  </a:lnTo>
                  <a:lnTo>
                    <a:pt x="48" y="15360"/>
                  </a:lnTo>
                  <a:lnTo>
                    <a:pt x="179" y="16110"/>
                  </a:lnTo>
                  <a:lnTo>
                    <a:pt x="370" y="16848"/>
                  </a:lnTo>
                  <a:lnTo>
                    <a:pt x="644" y="17562"/>
                  </a:lnTo>
                  <a:lnTo>
                    <a:pt x="977" y="18253"/>
                  </a:lnTo>
                  <a:lnTo>
                    <a:pt x="1370" y="18896"/>
                  </a:lnTo>
                  <a:lnTo>
                    <a:pt x="1834" y="19515"/>
                  </a:lnTo>
                  <a:lnTo>
                    <a:pt x="2096" y="19813"/>
                  </a:lnTo>
                  <a:lnTo>
                    <a:pt x="2322" y="20075"/>
                  </a:lnTo>
                  <a:lnTo>
                    <a:pt x="2834" y="20563"/>
                  </a:lnTo>
                  <a:lnTo>
                    <a:pt x="3394" y="20980"/>
                  </a:lnTo>
                  <a:lnTo>
                    <a:pt x="4001" y="21337"/>
                  </a:lnTo>
                  <a:lnTo>
                    <a:pt x="4632" y="21623"/>
                  </a:lnTo>
                  <a:lnTo>
                    <a:pt x="5287" y="21837"/>
                  </a:lnTo>
                  <a:lnTo>
                    <a:pt x="5978" y="21992"/>
                  </a:lnTo>
                  <a:lnTo>
                    <a:pt x="6680" y="22063"/>
                  </a:lnTo>
                  <a:lnTo>
                    <a:pt x="7038" y="22075"/>
                  </a:lnTo>
                  <a:lnTo>
                    <a:pt x="7430" y="22075"/>
                  </a:lnTo>
                  <a:lnTo>
                    <a:pt x="8204" y="21980"/>
                  </a:lnTo>
                  <a:lnTo>
                    <a:pt x="8978" y="21801"/>
                  </a:lnTo>
                  <a:lnTo>
                    <a:pt x="9717" y="21515"/>
                  </a:lnTo>
                  <a:lnTo>
                    <a:pt x="10074" y="21349"/>
                  </a:lnTo>
                  <a:lnTo>
                    <a:pt x="10371" y="21182"/>
                  </a:lnTo>
                  <a:lnTo>
                    <a:pt x="10931" y="20789"/>
                  </a:lnTo>
                  <a:lnTo>
                    <a:pt x="11443" y="20337"/>
                  </a:lnTo>
                  <a:lnTo>
                    <a:pt x="11884" y="19813"/>
                  </a:lnTo>
                  <a:lnTo>
                    <a:pt x="12074" y="19527"/>
                  </a:lnTo>
                  <a:lnTo>
                    <a:pt x="12193" y="19527"/>
                  </a:lnTo>
                  <a:lnTo>
                    <a:pt x="12193" y="21587"/>
                  </a:lnTo>
                  <a:lnTo>
                    <a:pt x="14848" y="21587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»"/>
              <a:defRPr/>
            </a:lvl5pPr>
            <a:lvl6pPr marL="2743200" lvl="5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 1">
  <p:cSld name="Presentation Title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58372" y="1197327"/>
            <a:ext cx="8046000" cy="11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258372" y="2259454"/>
            <a:ext cx="79785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ption 3 - Titles Only 1">
  <p:cSld name="Content Option 3 - Titles Only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ption 3 - with Sidebar">
  <p:cSld name="Content Option 3 - with Sideba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932550"/>
            <a:ext cx="2253600" cy="3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ption 3 - Titles Only No Footer">
  <p:cSld name="Content Option 3 - Titles Only No Foot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Gray">
  <p:cSld name="Section Divider Gray_2">
    <p:bg>
      <p:bgPr>
        <a:solidFill>
          <a:srgbClr val="33333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61654" y="1880583"/>
            <a:ext cx="6244500" cy="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361654" y="2603905"/>
            <a:ext cx="46371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ype">
  <p:cSld name="Basic Typ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64685" y="407793"/>
            <a:ext cx="62565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Roboto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73063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None/>
              <a:defRPr/>
            </a:lvl1pPr>
            <a:lvl2pPr marL="914400" lvl="1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Char char="•"/>
              <a:defRPr/>
            </a:lvl2pPr>
            <a:lvl3pPr marL="1371600" lvl="2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Arial"/>
              <a:buChar char="•"/>
              <a:defRPr/>
            </a:lvl3pPr>
            <a:lvl4pPr marL="182880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/>
            </a:lvl4pPr>
            <a:lvl5pPr marL="2286000" lvl="4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/>
            </a:lvl5pPr>
            <a:lvl6pPr marL="274320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6pPr>
            <a:lvl7pPr marL="320040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7pPr>
            <a:lvl8pPr marL="365760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8pPr>
            <a:lvl9pPr marL="411480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 1">
  <p:cSld name="Presentation Title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258372" y="1197327"/>
            <a:ext cx="8046000" cy="11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58372" y="2259454"/>
            <a:ext cx="79785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5961" y="1277497"/>
            <a:ext cx="6256500" cy="3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8382000" y="4936551"/>
            <a:ext cx="400500" cy="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 b="0" i="0" u="none" strike="noStrike" cap="non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364685" y="407793"/>
            <a:ext cx="62565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64675" y="4936623"/>
            <a:ext cx="8153100" cy="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The Products logos contained in this icon library may be used freely and without permission to accurately reference Google's technology and tools, for instance in books or architecture diagrams.</a:t>
            </a:r>
            <a:endParaRPr sz="7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65961" y="1277497"/>
            <a:ext cx="6256500" cy="3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/>
          <p:nvPr/>
        </p:nvSpPr>
        <p:spPr>
          <a:xfrm>
            <a:off x="8382000" y="4936551"/>
            <a:ext cx="400500" cy="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 b="0" i="0" u="none" strike="noStrike" cap="non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364685" y="407793"/>
            <a:ext cx="62565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/>
          <p:nvPr/>
        </p:nvSpPr>
        <p:spPr>
          <a:xfrm>
            <a:off x="364675" y="4936623"/>
            <a:ext cx="8153100" cy="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The Products logos contained in this icon library may be used freely and without permission to accurately reference Google's technology and tools, for instance in books or architecture diagrams.</a:t>
            </a:r>
            <a:endParaRPr sz="7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hyperlink" Target="https://cloud.google.com/compute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32" Type="http://schemas.openxmlformats.org/officeDocument/2006/relationships/image" Target="../media/image2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image" Target="../media/image26.png"/><Relationship Id="rId4" Type="http://schemas.openxmlformats.org/officeDocument/2006/relationships/hyperlink" Target="https://cloud.google.com/solutions/smart-analytics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hyperlink" Target="https://cloud.google.com/serverles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10" Type="http://schemas.openxmlformats.org/officeDocument/2006/relationships/image" Target="../media/image1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72.png"/><Relationship Id="rId18" Type="http://schemas.openxmlformats.org/officeDocument/2006/relationships/image" Target="../media/image2.png"/><Relationship Id="rId3" Type="http://schemas.openxmlformats.org/officeDocument/2006/relationships/image" Target="../media/image110.png"/><Relationship Id="rId7" Type="http://schemas.openxmlformats.org/officeDocument/2006/relationships/image" Target="../media/image100.png"/><Relationship Id="rId12" Type="http://schemas.openxmlformats.org/officeDocument/2006/relationships/image" Target="../media/image8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2.png"/><Relationship Id="rId11" Type="http://schemas.openxmlformats.org/officeDocument/2006/relationships/image" Target="../media/image29.png"/><Relationship Id="rId5" Type="http://schemas.openxmlformats.org/officeDocument/2006/relationships/image" Target="../media/image102.png"/><Relationship Id="rId15" Type="http://schemas.openxmlformats.org/officeDocument/2006/relationships/image" Target="../media/image114.png"/><Relationship Id="rId10" Type="http://schemas.openxmlformats.org/officeDocument/2006/relationships/image" Target="../media/image28.png"/><Relationship Id="rId19" Type="http://schemas.openxmlformats.org/officeDocument/2006/relationships/image" Target="../media/image3.png"/><Relationship Id="rId4" Type="http://schemas.openxmlformats.org/officeDocument/2006/relationships/image" Target="../media/image111.png"/><Relationship Id="rId9" Type="http://schemas.openxmlformats.org/officeDocument/2006/relationships/image" Target="../media/image12.png"/><Relationship Id="rId14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72.png"/><Relationship Id="rId18" Type="http://schemas.openxmlformats.org/officeDocument/2006/relationships/image" Target="../media/image2.png"/><Relationship Id="rId3" Type="http://schemas.openxmlformats.org/officeDocument/2006/relationships/image" Target="../media/image110.png"/><Relationship Id="rId7" Type="http://schemas.openxmlformats.org/officeDocument/2006/relationships/image" Target="../media/image100.png"/><Relationship Id="rId12" Type="http://schemas.openxmlformats.org/officeDocument/2006/relationships/image" Target="../media/image8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2.png"/><Relationship Id="rId11" Type="http://schemas.openxmlformats.org/officeDocument/2006/relationships/image" Target="../media/image29.png"/><Relationship Id="rId5" Type="http://schemas.openxmlformats.org/officeDocument/2006/relationships/image" Target="../media/image102.png"/><Relationship Id="rId15" Type="http://schemas.openxmlformats.org/officeDocument/2006/relationships/image" Target="../media/image114.png"/><Relationship Id="rId10" Type="http://schemas.openxmlformats.org/officeDocument/2006/relationships/image" Target="../media/image28.png"/><Relationship Id="rId19" Type="http://schemas.openxmlformats.org/officeDocument/2006/relationships/image" Target="../media/image3.png"/><Relationship Id="rId4" Type="http://schemas.openxmlformats.org/officeDocument/2006/relationships/image" Target="../media/image111.png"/><Relationship Id="rId9" Type="http://schemas.openxmlformats.org/officeDocument/2006/relationships/image" Target="../media/image12.png"/><Relationship Id="rId14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terial.io/tools/icons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5.png"/><Relationship Id="rId18" Type="http://schemas.openxmlformats.org/officeDocument/2006/relationships/image" Target="../media/image128.png"/><Relationship Id="rId26" Type="http://schemas.openxmlformats.org/officeDocument/2006/relationships/image" Target="../media/image112.png"/><Relationship Id="rId3" Type="http://schemas.openxmlformats.org/officeDocument/2006/relationships/image" Target="../media/image117.png"/><Relationship Id="rId21" Type="http://schemas.openxmlformats.org/officeDocument/2006/relationships/image" Target="../media/image130.png"/><Relationship Id="rId7" Type="http://schemas.openxmlformats.org/officeDocument/2006/relationships/image" Target="../media/image120.png"/><Relationship Id="rId12" Type="http://schemas.openxmlformats.org/officeDocument/2006/relationships/image" Target="../media/image124.png"/><Relationship Id="rId17" Type="http://schemas.openxmlformats.org/officeDocument/2006/relationships/image" Target="../media/image127.png"/><Relationship Id="rId25" Type="http://schemas.openxmlformats.org/officeDocument/2006/relationships/image" Target="../media/image13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6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9.png"/><Relationship Id="rId11" Type="http://schemas.openxmlformats.org/officeDocument/2006/relationships/image" Target="../media/image110.png"/><Relationship Id="rId24" Type="http://schemas.openxmlformats.org/officeDocument/2006/relationships/image" Target="../media/image132.png"/><Relationship Id="rId5" Type="http://schemas.openxmlformats.org/officeDocument/2006/relationships/image" Target="../media/image99.png"/><Relationship Id="rId15" Type="http://schemas.openxmlformats.org/officeDocument/2006/relationships/image" Target="../media/image100.png"/><Relationship Id="rId23" Type="http://schemas.openxmlformats.org/officeDocument/2006/relationships/image" Target="../media/image102.png"/><Relationship Id="rId10" Type="http://schemas.openxmlformats.org/officeDocument/2006/relationships/image" Target="../media/image123.png"/><Relationship Id="rId19" Type="http://schemas.openxmlformats.org/officeDocument/2006/relationships/image" Target="../media/image111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Relationship Id="rId14" Type="http://schemas.openxmlformats.org/officeDocument/2006/relationships/image" Target="../media/image101.png"/><Relationship Id="rId22" Type="http://schemas.openxmlformats.org/officeDocument/2006/relationships/image" Target="../media/image131.png"/><Relationship Id="rId27" Type="http://schemas.openxmlformats.org/officeDocument/2006/relationships/image" Target="../media/image1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98.png"/><Relationship Id="rId3" Type="http://schemas.openxmlformats.org/officeDocument/2006/relationships/image" Target="../media/image135.png"/><Relationship Id="rId21" Type="http://schemas.openxmlformats.org/officeDocument/2006/relationships/image" Target="../media/image151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7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image" Target="../media/image109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23" Type="http://schemas.openxmlformats.org/officeDocument/2006/relationships/image" Target="../media/image152.png"/><Relationship Id="rId10" Type="http://schemas.openxmlformats.org/officeDocument/2006/relationships/image" Target="../media/image141.png"/><Relationship Id="rId19" Type="http://schemas.openxmlformats.org/officeDocument/2006/relationships/image" Target="../media/image149.png"/><Relationship Id="rId4" Type="http://schemas.openxmlformats.org/officeDocument/2006/relationships/image" Target="../media/image108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hyperlink" Target="https://cloud.google.com/blog/topics/developers-practitioners/introduction-google-clouds-operations-suite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6.png"/><Relationship Id="rId5" Type="http://schemas.openxmlformats.org/officeDocument/2006/relationships/image" Target="../media/image63.png"/><Relationship Id="rId4" Type="http://schemas.openxmlformats.org/officeDocument/2006/relationships/image" Target="../media/image1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7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9.png"/><Relationship Id="rId5" Type="http://schemas.openxmlformats.org/officeDocument/2006/relationships/image" Target="../media/image7.png"/><Relationship Id="rId10" Type="http://schemas.openxmlformats.org/officeDocument/2006/relationships/image" Target="../media/image160.png"/><Relationship Id="rId4" Type="http://schemas.openxmlformats.org/officeDocument/2006/relationships/image" Target="../media/image158.png"/><Relationship Id="rId9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71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10" Type="http://schemas.openxmlformats.org/officeDocument/2006/relationships/image" Target="../media/image176.png"/><Relationship Id="rId4" Type="http://schemas.openxmlformats.org/officeDocument/2006/relationships/image" Target="../media/image172.png"/><Relationship Id="rId9" Type="http://schemas.openxmlformats.org/officeDocument/2006/relationships/image" Target="../media/image1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17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8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50.png"/><Relationship Id="rId5" Type="http://schemas.openxmlformats.org/officeDocument/2006/relationships/image" Target="../media/image40.png"/><Relationship Id="rId1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52.png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hyperlink" Target="https://cloud.google.com/products/networking" TargetMode="External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8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.png"/><Relationship Id="rId18" Type="http://schemas.openxmlformats.org/officeDocument/2006/relationships/image" Target="../media/image3.png"/><Relationship Id="rId3" Type="http://schemas.openxmlformats.org/officeDocument/2006/relationships/image" Target="../media/image181.png"/><Relationship Id="rId7" Type="http://schemas.openxmlformats.org/officeDocument/2006/relationships/image" Target="../media/image182.png"/><Relationship Id="rId12" Type="http://schemas.openxmlformats.org/officeDocument/2006/relationships/image" Target="../media/image7.png"/><Relationship Id="rId17" Type="http://schemas.openxmlformats.org/officeDocument/2006/relationships/image" Target="../media/image114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6.png"/><Relationship Id="rId11" Type="http://schemas.openxmlformats.org/officeDocument/2006/relationships/image" Target="../media/image2.png"/><Relationship Id="rId5" Type="http://schemas.openxmlformats.org/officeDocument/2006/relationships/image" Target="../media/image105.png"/><Relationship Id="rId15" Type="http://schemas.openxmlformats.org/officeDocument/2006/relationships/image" Target="../media/image8.png"/><Relationship Id="rId10" Type="http://schemas.openxmlformats.org/officeDocument/2006/relationships/image" Target="../media/image103.png"/><Relationship Id="rId19" Type="http://schemas.openxmlformats.org/officeDocument/2006/relationships/image" Target="../media/image172.png"/><Relationship Id="rId4" Type="http://schemas.openxmlformats.org/officeDocument/2006/relationships/image" Target="../media/image104.png"/><Relationship Id="rId9" Type="http://schemas.openxmlformats.org/officeDocument/2006/relationships/image" Target="../media/image184.png"/><Relationship Id="rId1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86.png"/><Relationship Id="rId3" Type="http://schemas.openxmlformats.org/officeDocument/2006/relationships/image" Target="../media/image135.png"/><Relationship Id="rId7" Type="http://schemas.openxmlformats.org/officeDocument/2006/relationships/image" Target="../media/image147.png"/><Relationship Id="rId12" Type="http://schemas.openxmlformats.org/officeDocument/2006/relationships/image" Target="../media/image2.png"/><Relationship Id="rId17" Type="http://schemas.openxmlformats.org/officeDocument/2006/relationships/image" Target="../media/image153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2.png"/><Relationship Id="rId11" Type="http://schemas.openxmlformats.org/officeDocument/2006/relationships/image" Target="../media/image26.png"/><Relationship Id="rId5" Type="http://schemas.openxmlformats.org/officeDocument/2006/relationships/image" Target="../media/image138.png"/><Relationship Id="rId15" Type="http://schemas.openxmlformats.org/officeDocument/2006/relationships/image" Target="../media/image1.png"/><Relationship Id="rId10" Type="http://schemas.openxmlformats.org/officeDocument/2006/relationships/image" Target="../media/image99.png"/><Relationship Id="rId19" Type="http://schemas.openxmlformats.org/officeDocument/2006/relationships/image" Target="../media/image187.png"/><Relationship Id="rId4" Type="http://schemas.openxmlformats.org/officeDocument/2006/relationships/image" Target="../media/image137.png"/><Relationship Id="rId9" Type="http://schemas.openxmlformats.org/officeDocument/2006/relationships/image" Target="../media/image185.png"/><Relationship Id="rId1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image" Target="../media/image139.png"/><Relationship Id="rId7" Type="http://schemas.openxmlformats.org/officeDocument/2006/relationships/image" Target="../media/image97.png"/><Relationship Id="rId12" Type="http://schemas.openxmlformats.org/officeDocument/2006/relationships/image" Target="../media/image12.png"/><Relationship Id="rId17" Type="http://schemas.openxmlformats.org/officeDocument/2006/relationships/image" Target="../media/image153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2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72.png"/><Relationship Id="rId10" Type="http://schemas.openxmlformats.org/officeDocument/2006/relationships/image" Target="../media/image3.png"/><Relationship Id="rId4" Type="http://schemas.openxmlformats.org/officeDocument/2006/relationships/image" Target="../media/image188.png"/><Relationship Id="rId9" Type="http://schemas.openxmlformats.org/officeDocument/2006/relationships/image" Target="../media/image172.png"/><Relationship Id="rId14" Type="http://schemas.openxmlformats.org/officeDocument/2006/relationships/image" Target="../media/image1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9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5" Type="http://schemas.openxmlformats.org/officeDocument/2006/relationships/image" Target="../media/image189.png"/><Relationship Id="rId10" Type="http://schemas.openxmlformats.org/officeDocument/2006/relationships/image" Target="../media/image153.png"/><Relationship Id="rId4" Type="http://schemas.openxmlformats.org/officeDocument/2006/relationships/image" Target="../media/image100.png"/><Relationship Id="rId9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0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179.png"/><Relationship Id="rId4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0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79.png"/><Relationship Id="rId4" Type="http://schemas.openxmlformats.org/officeDocument/2006/relationships/image" Target="../media/image9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5" Type="http://schemas.openxmlformats.org/officeDocument/2006/relationships/image" Target="../media/image172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86.png"/><Relationship Id="rId3" Type="http://schemas.openxmlformats.org/officeDocument/2006/relationships/image" Target="../media/image135.png"/><Relationship Id="rId7" Type="http://schemas.openxmlformats.org/officeDocument/2006/relationships/image" Target="../media/image147.png"/><Relationship Id="rId12" Type="http://schemas.openxmlformats.org/officeDocument/2006/relationships/image" Target="../media/image2.png"/><Relationship Id="rId17" Type="http://schemas.openxmlformats.org/officeDocument/2006/relationships/image" Target="../media/image153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2.png"/><Relationship Id="rId11" Type="http://schemas.openxmlformats.org/officeDocument/2006/relationships/image" Target="../media/image26.png"/><Relationship Id="rId5" Type="http://schemas.openxmlformats.org/officeDocument/2006/relationships/image" Target="../media/image138.png"/><Relationship Id="rId15" Type="http://schemas.openxmlformats.org/officeDocument/2006/relationships/image" Target="../media/image7.png"/><Relationship Id="rId10" Type="http://schemas.openxmlformats.org/officeDocument/2006/relationships/image" Target="../media/image99.png"/><Relationship Id="rId19" Type="http://schemas.openxmlformats.org/officeDocument/2006/relationships/image" Target="../media/image187.png"/><Relationship Id="rId4" Type="http://schemas.openxmlformats.org/officeDocument/2006/relationships/image" Target="../media/image137.png"/><Relationship Id="rId9" Type="http://schemas.openxmlformats.org/officeDocument/2006/relationships/image" Target="../media/image185.png"/><Relationship Id="rId1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hyperlink" Target="https://cloud.google.com/docs/ci-cd/products" TargetMode="External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hyperlink" Target="https://cloud.google.com/service-integration" TargetMode="External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29.png"/><Relationship Id="rId3" Type="http://schemas.openxmlformats.org/officeDocument/2006/relationships/image" Target="../media/image122.png"/><Relationship Id="rId7" Type="http://schemas.openxmlformats.org/officeDocument/2006/relationships/image" Target="../media/image14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1.png"/><Relationship Id="rId11" Type="http://schemas.openxmlformats.org/officeDocument/2006/relationships/image" Target="../media/image39.png"/><Relationship Id="rId5" Type="http://schemas.openxmlformats.org/officeDocument/2006/relationships/image" Target="../media/image140.png"/><Relationship Id="rId15" Type="http://schemas.openxmlformats.org/officeDocument/2006/relationships/image" Target="../media/image153.png"/><Relationship Id="rId10" Type="http://schemas.openxmlformats.org/officeDocument/2006/relationships/image" Target="../media/image146.png"/><Relationship Id="rId4" Type="http://schemas.openxmlformats.org/officeDocument/2006/relationships/image" Target="../media/image128.png"/><Relationship Id="rId9" Type="http://schemas.openxmlformats.org/officeDocument/2006/relationships/image" Target="../media/image136.png"/><Relationship Id="rId1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icon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oglecloudcheatsheet.withgoogle.com/architecture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12.png"/><Relationship Id="rId4" Type="http://schemas.openxmlformats.org/officeDocument/2006/relationships/image" Target="../media/image6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cloud.google.com/products/storage" TargetMode="External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89.png"/><Relationship Id="rId3" Type="http://schemas.openxmlformats.org/officeDocument/2006/relationships/hyperlink" Target="https://cloud.google.com/security" TargetMode="External"/><Relationship Id="rId21" Type="http://schemas.openxmlformats.org/officeDocument/2006/relationships/image" Target="../media/image92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0.png"/><Relationship Id="rId4" Type="http://schemas.openxmlformats.org/officeDocument/2006/relationships/hyperlink" Target="https://cloud.google.com/products/cloud-migration" TargetMode="External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2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>
            <a:off x="5492424" y="607300"/>
            <a:ext cx="3589800" cy="1245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290400" y="602100"/>
            <a:ext cx="5056500" cy="1245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290400" y="2368300"/>
            <a:ext cx="8396400" cy="22053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4086513" y="50243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6108373" y="50243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3079840" y="5024388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4294967295"/>
          </p:nvPr>
        </p:nvSpPr>
        <p:spPr>
          <a:xfrm>
            <a:off x="162150" y="0"/>
            <a:ext cx="18483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2640550" y="4990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 i="0" u="sng" strike="noStrike" cap="none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Compute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70160" y="1431853"/>
            <a:ext cx="9720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5515382" y="1431853"/>
            <a:ext cx="8409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3234271" y="1431853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GPUs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3753200" y="2264975"/>
            <a:ext cx="1248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4"/>
              </a:rPr>
              <a:t>Analytics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5809072" y="3121893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020472" y="3121893"/>
            <a:ext cx="8694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86535" y="4028791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6706072" y="3121893"/>
            <a:ext cx="9249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Life Sciences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894747" y="3121893"/>
            <a:ext cx="9249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Datapr</a:t>
            </a: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ep by Trifacta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177949" y="3121893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 Catalog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366825" y="3121893"/>
            <a:ext cx="8298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Composer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137180" y="3121893"/>
            <a:ext cx="1169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 Fusion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4526170" y="1431853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Container-</a:t>
            </a:r>
            <a:b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Optimized 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6337576" y="1431853"/>
            <a:ext cx="5718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Run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036091" y="1431853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Google Kubernetes</a:t>
            </a: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Engine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6877940" y="1431853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486535" y="3121893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269" y="985049"/>
            <a:ext cx="427300" cy="4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3133" y="985066"/>
            <a:ext cx="530400" cy="42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0941" y="958348"/>
            <a:ext cx="427300" cy="48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9325" y="992488"/>
            <a:ext cx="394775" cy="412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28302" y="985062"/>
            <a:ext cx="427275" cy="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84146" y="1001312"/>
            <a:ext cx="394775" cy="3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1398" y="2684634"/>
            <a:ext cx="427275" cy="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83722" y="2665338"/>
            <a:ext cx="342900" cy="46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35884" y="2713534"/>
            <a:ext cx="369475" cy="3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64597" y="2711235"/>
            <a:ext cx="342900" cy="374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12812" y="2706449"/>
            <a:ext cx="427275" cy="38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37648" y="3586432"/>
            <a:ext cx="394775" cy="42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945010" y="2726363"/>
            <a:ext cx="369475" cy="34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625812" y="2686475"/>
            <a:ext cx="311825" cy="42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524343" y="2700884"/>
            <a:ext cx="394775" cy="3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473550" y="985062"/>
            <a:ext cx="427275" cy="4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1333225" y="4028791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Datastream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113726" y="971649"/>
            <a:ext cx="454100" cy="4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3868280" y="1431853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Distributed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477692" y="3554494"/>
            <a:ext cx="488077" cy="4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/>
        </p:nvSpPr>
        <p:spPr>
          <a:xfrm>
            <a:off x="2272180" y="4028791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Healthcare API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3340549" y="4028791"/>
            <a:ext cx="5718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Looker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1867094" y="1431853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VMware</a:t>
            </a: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Engine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4099822" y="4028791"/>
            <a:ext cx="7107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Google </a:t>
            </a:r>
            <a:b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 Studio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553125" y="3569943"/>
            <a:ext cx="457199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382412" y="3554506"/>
            <a:ext cx="488075" cy="4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257784" y="3615245"/>
            <a:ext cx="394775" cy="3665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2605073" y="1431853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Bare Metal Solution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809535" y="954662"/>
            <a:ext cx="488076" cy="48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88544" y="971649"/>
            <a:ext cx="454100" cy="4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121159" y="3554506"/>
            <a:ext cx="488076" cy="48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4916697" y="4028791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plex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5813697" y="4028793"/>
            <a:ext cx="9249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Analytics Hub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027947" y="3569706"/>
            <a:ext cx="454100" cy="45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/>
        </p:nvSpPr>
        <p:spPr>
          <a:xfrm>
            <a:off x="6716657" y="504193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30"/>
              </a:rPr>
              <a:t>Serverless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7576049" y="1431853"/>
            <a:ext cx="9378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Endpoints</a:t>
            </a:r>
            <a:endParaRPr sz="700" b="1" i="0" u="none" strike="noStrike" cap="non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7820398" y="1068139"/>
            <a:ext cx="427300" cy="26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8548850" y="985049"/>
            <a:ext cx="427300" cy="4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/>
        </p:nvSpPr>
        <p:spPr>
          <a:xfrm>
            <a:off x="8264824" y="1431853"/>
            <a:ext cx="9378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API Gateway</a:t>
            </a:r>
            <a:endParaRPr sz="700" b="1" i="0" u="none" strike="noStrike" cap="none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34"/>
          <p:cNvGrpSpPr/>
          <p:nvPr/>
        </p:nvGrpSpPr>
        <p:grpSpPr>
          <a:xfrm>
            <a:off x="4721141" y="2008921"/>
            <a:ext cx="798300" cy="548700"/>
            <a:chOff x="6999991" y="3832708"/>
            <a:chExt cx="798300" cy="548700"/>
          </a:xfrm>
        </p:grpSpPr>
        <p:sp>
          <p:nvSpPr>
            <p:cNvPr id="621" name="Google Shape;621;p34"/>
            <p:cNvSpPr/>
            <p:nvPr/>
          </p:nvSpPr>
          <p:spPr>
            <a:xfrm>
              <a:off x="6999991" y="3832708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34"/>
            <p:cNvSpPr txBox="1"/>
            <p:nvPr/>
          </p:nvSpPr>
          <p:spPr>
            <a:xfrm>
              <a:off x="7179780" y="403309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3" name="Google Shape;623;p34"/>
            <p:cNvCxnSpPr/>
            <p:nvPr/>
          </p:nvCxnSpPr>
          <p:spPr>
            <a:xfrm>
              <a:off x="7185638" y="3998312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624" name="Google Shape;624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42620" y="387552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72972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62660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3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61492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34"/>
            <p:cNvSpPr/>
            <p:nvPr/>
          </p:nvSpPr>
          <p:spPr>
            <a:xfrm>
              <a:off x="7115772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7454100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7038450" y="4238438"/>
              <a:ext cx="251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lang="en-US" sz="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7376775" y="4238434"/>
              <a:ext cx="95100" cy="95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32" name="Google Shape;632;p3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Product and Service Cards</a:t>
            </a:r>
            <a:endParaRPr/>
          </a:p>
        </p:txBody>
      </p:sp>
      <p:sp>
        <p:nvSpPr>
          <p:cNvPr id="633" name="Google Shape;633;p34"/>
          <p:cNvSpPr txBox="1"/>
          <p:nvPr/>
        </p:nvSpPr>
        <p:spPr>
          <a:xfrm>
            <a:off x="46529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  <a:endParaRPr/>
          </a:p>
        </p:txBody>
      </p:sp>
      <p:sp>
        <p:nvSpPr>
          <p:cNvPr id="634" name="Google Shape;634;p34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and Service information is displayed using Material Design cards.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Cards can be single or grouped. Product Cards can display a functional name above the product name for additional clarity.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Cards allow the use of icons and text to identify attributes of the product.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cards use a circular icon frame and text wrapped to decrease card width.</a:t>
            </a:r>
            <a:endParaRPr/>
          </a:p>
        </p:txBody>
      </p:sp>
      <p:sp>
        <p:nvSpPr>
          <p:cNvPr id="635" name="Google Shape;635;p34"/>
          <p:cNvSpPr txBox="1"/>
          <p:nvPr/>
        </p:nvSpPr>
        <p:spPr>
          <a:xfrm>
            <a:off x="2466912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</a:t>
            </a:r>
            <a:endParaRPr/>
          </a:p>
        </p:txBody>
      </p:sp>
      <p:sp>
        <p:nvSpPr>
          <p:cNvPr id="636" name="Google Shape;636;p34"/>
          <p:cNvSpPr txBox="1"/>
          <p:nvPr/>
        </p:nvSpPr>
        <p:spPr>
          <a:xfrm>
            <a:off x="71438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</a:t>
            </a:r>
            <a:endParaRPr/>
          </a:p>
        </p:txBody>
      </p:sp>
      <p:sp>
        <p:nvSpPr>
          <p:cNvPr id="637" name="Google Shape;637;p34"/>
          <p:cNvSpPr/>
          <p:nvPr/>
        </p:nvSpPr>
        <p:spPr>
          <a:xfrm>
            <a:off x="2508871" y="2008938"/>
            <a:ext cx="1268809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638" name="Google Shape;638;p34"/>
          <p:cNvGrpSpPr/>
          <p:nvPr/>
        </p:nvGrpSpPr>
        <p:grpSpPr>
          <a:xfrm>
            <a:off x="7187701" y="1240854"/>
            <a:ext cx="705514" cy="281750"/>
            <a:chOff x="940699" y="580225"/>
            <a:chExt cx="705514" cy="281750"/>
          </a:xfrm>
        </p:grpSpPr>
        <p:sp>
          <p:nvSpPr>
            <p:cNvPr id="639" name="Google Shape;639;p34"/>
            <p:cNvSpPr/>
            <p:nvPr/>
          </p:nvSpPr>
          <p:spPr>
            <a:xfrm>
              <a:off x="940699" y="580225"/>
              <a:ext cx="70551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endParaRPr>
                <a:solidFill>
                  <a:srgbClr val="212121"/>
                </a:solidFill>
              </a:endParaRPr>
            </a:p>
          </p:txBody>
        </p:sp>
        <p:pic>
          <p:nvPicPr>
            <p:cNvPr id="640" name="Google Shape;640;p3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1" name="Google Shape;641;p34"/>
          <p:cNvGrpSpPr/>
          <p:nvPr/>
        </p:nvGrpSpPr>
        <p:grpSpPr>
          <a:xfrm>
            <a:off x="4721153" y="1240854"/>
            <a:ext cx="1231940" cy="568678"/>
            <a:chOff x="4721153" y="1240854"/>
            <a:chExt cx="1231940" cy="568678"/>
          </a:xfrm>
        </p:grpSpPr>
        <p:sp>
          <p:nvSpPr>
            <p:cNvPr id="642" name="Google Shape;642;p34"/>
            <p:cNvSpPr/>
            <p:nvPr/>
          </p:nvSpPr>
          <p:spPr>
            <a:xfrm>
              <a:off x="4721153" y="1240854"/>
              <a:ext cx="12319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Processing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3" name="Google Shape;643;p34"/>
            <p:cNvSpPr txBox="1"/>
            <p:nvPr/>
          </p:nvSpPr>
          <p:spPr>
            <a:xfrm>
              <a:off x="5146744" y="1637945"/>
              <a:ext cx="726150" cy="10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  <a:endParaRPr sz="6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4" name="Google Shape;644;p34"/>
            <p:cNvCxnSpPr/>
            <p:nvPr/>
          </p:nvCxnSpPr>
          <p:spPr>
            <a:xfrm>
              <a:off x="5154433" y="1600133"/>
              <a:ext cx="79552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5" name="Google Shape;645;p34"/>
          <p:cNvSpPr/>
          <p:nvPr/>
        </p:nvSpPr>
        <p:spPr>
          <a:xfrm>
            <a:off x="2512004" y="2781684"/>
            <a:ext cx="1268809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646" name="Google Shape;646;p34"/>
          <p:cNvSpPr/>
          <p:nvPr/>
        </p:nvSpPr>
        <p:spPr>
          <a:xfrm>
            <a:off x="2512004" y="3163475"/>
            <a:ext cx="1268809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647" name="Google Shape;647;p34"/>
          <p:cNvSpPr/>
          <p:nvPr/>
        </p:nvSpPr>
        <p:spPr>
          <a:xfrm>
            <a:off x="2508871" y="1236193"/>
            <a:ext cx="1137363" cy="38688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48" name="Google Shape;648;p34"/>
          <p:cNvGrpSpPr/>
          <p:nvPr/>
        </p:nvGrpSpPr>
        <p:grpSpPr>
          <a:xfrm>
            <a:off x="7187701" y="1795072"/>
            <a:ext cx="803297" cy="281750"/>
            <a:chOff x="940699" y="580225"/>
            <a:chExt cx="803297" cy="281750"/>
          </a:xfrm>
        </p:grpSpPr>
        <p:sp>
          <p:nvSpPr>
            <p:cNvPr id="649" name="Google Shape;649;p34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50" name="Google Shape;650;p3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1" name="Google Shape;651;p34"/>
          <p:cNvGrpSpPr/>
          <p:nvPr/>
        </p:nvGrpSpPr>
        <p:grpSpPr>
          <a:xfrm>
            <a:off x="7185242" y="2349310"/>
            <a:ext cx="808200" cy="385200"/>
            <a:chOff x="940699" y="528433"/>
            <a:chExt cx="808200" cy="385200"/>
          </a:xfrm>
        </p:grpSpPr>
        <p:sp>
          <p:nvSpPr>
            <p:cNvPr id="652" name="Google Shape;652;p34"/>
            <p:cNvSpPr/>
            <p:nvPr/>
          </p:nvSpPr>
          <p:spPr>
            <a:xfrm>
              <a:off x="940699" y="528433"/>
              <a:ext cx="808200" cy="3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53" name="Google Shape;653;p3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4" name="Google Shape;654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702" y="1299473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21452" y="1299473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702" y="2072211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702" y="2840323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702" y="3224423"/>
            <a:ext cx="260325" cy="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</a:t>
            </a:r>
            <a:endParaRPr/>
          </a:p>
        </p:txBody>
      </p:sp>
      <p:sp>
        <p:nvSpPr>
          <p:cNvPr id="664" name="Google Shape;664;p35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define project areas and groups within project areas.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 zones to clarify diagram structure and flow. The user area can also contain zones to clarify user pathways.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All zones have 2px rounded corners.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do not have shadows.</a:t>
            </a:r>
            <a:endParaRPr/>
          </a:p>
        </p:txBody>
      </p:sp>
      <p:grpSp>
        <p:nvGrpSpPr>
          <p:cNvPr id="665" name="Google Shape;665;p35"/>
          <p:cNvGrpSpPr/>
          <p:nvPr/>
        </p:nvGrpSpPr>
        <p:grpSpPr>
          <a:xfrm>
            <a:off x="4692121" y="966698"/>
            <a:ext cx="4261069" cy="3826086"/>
            <a:chOff x="2178037" y="1054764"/>
            <a:chExt cx="1146188" cy="637511"/>
          </a:xfrm>
        </p:grpSpPr>
        <p:sp>
          <p:nvSpPr>
            <p:cNvPr id="666" name="Google Shape;666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5"/>
            <p:cNvSpPr txBox="1"/>
            <p:nvPr/>
          </p:nvSpPr>
          <p:spPr>
            <a:xfrm>
              <a:off x="2178037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8" name="Google Shape;668;p35"/>
          <p:cNvGrpSpPr/>
          <p:nvPr/>
        </p:nvGrpSpPr>
        <p:grpSpPr>
          <a:xfrm>
            <a:off x="2349264" y="1674010"/>
            <a:ext cx="1092318" cy="1310340"/>
            <a:chOff x="2178036" y="1054764"/>
            <a:chExt cx="1146189" cy="637511"/>
          </a:xfrm>
        </p:grpSpPr>
        <p:sp>
          <p:nvSpPr>
            <p:cNvPr id="669" name="Google Shape;669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5"/>
            <p:cNvSpPr txBox="1"/>
            <p:nvPr/>
          </p:nvSpPr>
          <p:spPr>
            <a:xfrm>
              <a:off x="2178036" y="1054764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  <a:endParaRPr/>
            </a:p>
          </p:txBody>
        </p:sp>
      </p:grpSp>
      <p:grpSp>
        <p:nvGrpSpPr>
          <p:cNvPr id="671" name="Google Shape;671;p35"/>
          <p:cNvGrpSpPr/>
          <p:nvPr/>
        </p:nvGrpSpPr>
        <p:grpSpPr>
          <a:xfrm>
            <a:off x="2349236" y="3098022"/>
            <a:ext cx="1092317" cy="1702983"/>
            <a:chOff x="2178037" y="1054764"/>
            <a:chExt cx="1146188" cy="637511"/>
          </a:xfrm>
        </p:grpSpPr>
        <p:sp>
          <p:nvSpPr>
            <p:cNvPr id="672" name="Google Shape;672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5"/>
            <p:cNvSpPr txBox="1"/>
            <p:nvPr/>
          </p:nvSpPr>
          <p:spPr>
            <a:xfrm>
              <a:off x="2178037" y="1054764"/>
              <a:ext cx="975488" cy="163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 / dc / on</a:t>
              </a:r>
              <a:r>
                <a:rPr lang="en-US" sz="75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2349266" y="945663"/>
            <a:ext cx="1092317" cy="618258"/>
            <a:chOff x="2178037" y="1054764"/>
            <a:chExt cx="1146188" cy="637511"/>
          </a:xfrm>
        </p:grpSpPr>
        <p:sp>
          <p:nvSpPr>
            <p:cNvPr id="675" name="Google Shape;675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5"/>
            <p:cNvSpPr txBox="1"/>
            <p:nvPr/>
          </p:nvSpPr>
          <p:spPr>
            <a:xfrm>
              <a:off x="2178037" y="1054764"/>
              <a:ext cx="1057851" cy="331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7" name="Google Shape;677;p35"/>
          <p:cNvGrpSpPr/>
          <p:nvPr/>
        </p:nvGrpSpPr>
        <p:grpSpPr>
          <a:xfrm>
            <a:off x="3520480" y="960419"/>
            <a:ext cx="1092317" cy="603532"/>
            <a:chOff x="2178037" y="1054764"/>
            <a:chExt cx="1146188" cy="637511"/>
          </a:xfrm>
        </p:grpSpPr>
        <p:sp>
          <p:nvSpPr>
            <p:cNvPr id="678" name="Google Shape;678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5"/>
            <p:cNvSpPr txBox="1"/>
            <p:nvPr/>
          </p:nvSpPr>
          <p:spPr>
            <a:xfrm>
              <a:off x="2178037" y="1054764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0" name="Google Shape;680;p35"/>
          <p:cNvGrpSpPr/>
          <p:nvPr/>
        </p:nvGrpSpPr>
        <p:grpSpPr>
          <a:xfrm>
            <a:off x="3520480" y="2384228"/>
            <a:ext cx="1092317" cy="600089"/>
            <a:chOff x="2178037" y="1054764"/>
            <a:chExt cx="1146188" cy="637511"/>
          </a:xfrm>
        </p:grpSpPr>
        <p:sp>
          <p:nvSpPr>
            <p:cNvPr id="681" name="Google Shape;681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5"/>
            <p:cNvSpPr txBox="1"/>
            <p:nvPr/>
          </p:nvSpPr>
          <p:spPr>
            <a:xfrm>
              <a:off x="2178037" y="1054764"/>
              <a:ext cx="694030" cy="477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3" name="Google Shape;683;p35"/>
          <p:cNvGrpSpPr/>
          <p:nvPr/>
        </p:nvGrpSpPr>
        <p:grpSpPr>
          <a:xfrm>
            <a:off x="3520482" y="3094523"/>
            <a:ext cx="1092317" cy="792872"/>
            <a:chOff x="2178037" y="1054764"/>
            <a:chExt cx="1146188" cy="637511"/>
          </a:xfrm>
        </p:grpSpPr>
        <p:sp>
          <p:nvSpPr>
            <p:cNvPr id="684" name="Google Shape;684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5"/>
            <p:cNvSpPr txBox="1"/>
            <p:nvPr/>
          </p:nvSpPr>
          <p:spPr>
            <a:xfrm>
              <a:off x="2178037" y="1054764"/>
              <a:ext cx="709167" cy="464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6" name="Google Shape;686;p35"/>
          <p:cNvGrpSpPr/>
          <p:nvPr/>
        </p:nvGrpSpPr>
        <p:grpSpPr>
          <a:xfrm>
            <a:off x="3520480" y="1673987"/>
            <a:ext cx="1092317" cy="600089"/>
            <a:chOff x="2178037" y="1054764"/>
            <a:chExt cx="1146188" cy="637511"/>
          </a:xfrm>
        </p:grpSpPr>
        <p:sp>
          <p:nvSpPr>
            <p:cNvPr id="687" name="Google Shape;687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5"/>
            <p:cNvSpPr txBox="1"/>
            <p:nvPr/>
          </p:nvSpPr>
          <p:spPr>
            <a:xfrm>
              <a:off x="2178037" y="1054764"/>
              <a:ext cx="7411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9" name="Google Shape;689;p35"/>
          <p:cNvGrpSpPr/>
          <p:nvPr/>
        </p:nvGrpSpPr>
        <p:grpSpPr>
          <a:xfrm>
            <a:off x="3520462" y="4013866"/>
            <a:ext cx="1092317" cy="773046"/>
            <a:chOff x="2178037" y="1054764"/>
            <a:chExt cx="1146188" cy="637511"/>
          </a:xfrm>
        </p:grpSpPr>
        <p:sp>
          <p:nvSpPr>
            <p:cNvPr id="690" name="Google Shape;690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5"/>
            <p:cNvSpPr txBox="1"/>
            <p:nvPr/>
          </p:nvSpPr>
          <p:spPr>
            <a:xfrm>
              <a:off x="2178037" y="1054764"/>
              <a:ext cx="709167" cy="450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2" name="Google Shape;692;p35"/>
          <p:cNvGrpSpPr/>
          <p:nvPr/>
        </p:nvGrpSpPr>
        <p:grpSpPr>
          <a:xfrm>
            <a:off x="4785870" y="1366407"/>
            <a:ext cx="1991846" cy="1417314"/>
            <a:chOff x="2178037" y="1054764"/>
            <a:chExt cx="1146188" cy="637511"/>
          </a:xfrm>
        </p:grpSpPr>
        <p:sp>
          <p:nvSpPr>
            <p:cNvPr id="693" name="Google Shape;693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5"/>
            <p:cNvSpPr txBox="1"/>
            <p:nvPr/>
          </p:nvSpPr>
          <p:spPr>
            <a:xfrm>
              <a:off x="2178037" y="1054764"/>
              <a:ext cx="1049386" cy="1386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5" name="Google Shape;695;p35"/>
          <p:cNvGrpSpPr/>
          <p:nvPr/>
        </p:nvGrpSpPr>
        <p:grpSpPr>
          <a:xfrm>
            <a:off x="4872792" y="1778594"/>
            <a:ext cx="1810519" cy="914382"/>
            <a:chOff x="2178037" y="1054764"/>
            <a:chExt cx="1146188" cy="637511"/>
          </a:xfrm>
        </p:grpSpPr>
        <p:sp>
          <p:nvSpPr>
            <p:cNvPr id="696" name="Google Shape;696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5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8" name="Google Shape;698;p35"/>
          <p:cNvGrpSpPr/>
          <p:nvPr/>
        </p:nvGrpSpPr>
        <p:grpSpPr>
          <a:xfrm>
            <a:off x="4964134" y="2180995"/>
            <a:ext cx="1627587" cy="420949"/>
            <a:chOff x="2178037" y="1054764"/>
            <a:chExt cx="1146188" cy="637511"/>
          </a:xfrm>
        </p:grpSpPr>
        <p:sp>
          <p:nvSpPr>
            <p:cNvPr id="699" name="Google Shape;699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5"/>
            <p:cNvSpPr txBox="1"/>
            <p:nvPr/>
          </p:nvSpPr>
          <p:spPr>
            <a:xfrm>
              <a:off x="2178037" y="1054764"/>
              <a:ext cx="436411" cy="46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1" name="Google Shape;701;p35"/>
          <p:cNvGrpSpPr/>
          <p:nvPr/>
        </p:nvGrpSpPr>
        <p:grpSpPr>
          <a:xfrm>
            <a:off x="4785870" y="2913397"/>
            <a:ext cx="1991846" cy="923562"/>
            <a:chOff x="2178037" y="1054764"/>
            <a:chExt cx="1146188" cy="637511"/>
          </a:xfrm>
        </p:grpSpPr>
        <p:sp>
          <p:nvSpPr>
            <p:cNvPr id="702" name="Google Shape;702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5"/>
            <p:cNvSpPr txBox="1"/>
            <p:nvPr/>
          </p:nvSpPr>
          <p:spPr>
            <a:xfrm>
              <a:off x="2178037" y="1054764"/>
              <a:ext cx="518051" cy="212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4" name="Google Shape;704;p35"/>
          <p:cNvGrpSpPr/>
          <p:nvPr/>
        </p:nvGrpSpPr>
        <p:grpSpPr>
          <a:xfrm>
            <a:off x="4872792" y="3325575"/>
            <a:ext cx="1810519" cy="420065"/>
            <a:chOff x="2178037" y="1054750"/>
            <a:chExt cx="1146188" cy="637525"/>
          </a:xfrm>
        </p:grpSpPr>
        <p:sp>
          <p:nvSpPr>
            <p:cNvPr id="705" name="Google Shape;705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5"/>
            <p:cNvSpPr txBox="1"/>
            <p:nvPr/>
          </p:nvSpPr>
          <p:spPr>
            <a:xfrm>
              <a:off x="2178042" y="1054750"/>
              <a:ext cx="2832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7" name="Google Shape;707;p35"/>
          <p:cNvGrpSpPr/>
          <p:nvPr/>
        </p:nvGrpSpPr>
        <p:grpSpPr>
          <a:xfrm>
            <a:off x="4785870" y="3966518"/>
            <a:ext cx="1991846" cy="420757"/>
            <a:chOff x="2178037" y="1054764"/>
            <a:chExt cx="1146188" cy="637511"/>
          </a:xfrm>
        </p:grpSpPr>
        <p:sp>
          <p:nvSpPr>
            <p:cNvPr id="708" name="Google Shape;708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5"/>
            <p:cNvSpPr txBox="1"/>
            <p:nvPr/>
          </p:nvSpPr>
          <p:spPr>
            <a:xfrm>
              <a:off x="2178040" y="1054775"/>
              <a:ext cx="2850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0" name="Google Shape;710;p35"/>
          <p:cNvGrpSpPr/>
          <p:nvPr/>
        </p:nvGrpSpPr>
        <p:grpSpPr>
          <a:xfrm>
            <a:off x="6869098" y="1366446"/>
            <a:ext cx="1991852" cy="2423179"/>
            <a:chOff x="2178033" y="1054764"/>
            <a:chExt cx="1146192" cy="637511"/>
          </a:xfrm>
        </p:grpSpPr>
        <p:sp>
          <p:nvSpPr>
            <p:cNvPr id="711" name="Google Shape;711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5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3" name="Google Shape;713;p35"/>
          <p:cNvGrpSpPr/>
          <p:nvPr/>
        </p:nvGrpSpPr>
        <p:grpSpPr>
          <a:xfrm>
            <a:off x="6956024" y="1778625"/>
            <a:ext cx="1810521" cy="1920257"/>
            <a:chOff x="2178036" y="1054761"/>
            <a:chExt cx="1146189" cy="637514"/>
          </a:xfrm>
        </p:grpSpPr>
        <p:sp>
          <p:nvSpPr>
            <p:cNvPr id="714" name="Google Shape;714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5"/>
            <p:cNvSpPr txBox="1"/>
            <p:nvPr/>
          </p:nvSpPr>
          <p:spPr>
            <a:xfrm>
              <a:off x="2178036" y="1054761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6" name="Google Shape;716;p35"/>
          <p:cNvGrpSpPr/>
          <p:nvPr/>
        </p:nvGrpSpPr>
        <p:grpSpPr>
          <a:xfrm>
            <a:off x="7047368" y="2181012"/>
            <a:ext cx="1627587" cy="1426495"/>
            <a:chOff x="2178037" y="1054764"/>
            <a:chExt cx="1146188" cy="637511"/>
          </a:xfrm>
        </p:grpSpPr>
        <p:sp>
          <p:nvSpPr>
            <p:cNvPr id="717" name="Google Shape;717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5"/>
            <p:cNvSpPr txBox="1"/>
            <p:nvPr/>
          </p:nvSpPr>
          <p:spPr>
            <a:xfrm>
              <a:off x="2178037" y="1054764"/>
              <a:ext cx="299821" cy="137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9" name="Google Shape;719;p35"/>
          <p:cNvGrpSpPr/>
          <p:nvPr/>
        </p:nvGrpSpPr>
        <p:grpSpPr>
          <a:xfrm>
            <a:off x="6869104" y="3966518"/>
            <a:ext cx="1991846" cy="420757"/>
            <a:chOff x="2178037" y="1054764"/>
            <a:chExt cx="1146188" cy="637511"/>
          </a:xfrm>
        </p:grpSpPr>
        <p:sp>
          <p:nvSpPr>
            <p:cNvPr id="720" name="Google Shape;720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5"/>
            <p:cNvSpPr txBox="1"/>
            <p:nvPr/>
          </p:nvSpPr>
          <p:spPr>
            <a:xfrm>
              <a:off x="2178037" y="1054764"/>
              <a:ext cx="560485" cy="467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2" name="Google Shape;722;p35"/>
          <p:cNvGrpSpPr/>
          <p:nvPr/>
        </p:nvGrpSpPr>
        <p:grpSpPr>
          <a:xfrm>
            <a:off x="7141241" y="2589746"/>
            <a:ext cx="1444770" cy="420630"/>
            <a:chOff x="2178037" y="1054764"/>
            <a:chExt cx="1146188" cy="637511"/>
          </a:xfrm>
        </p:grpSpPr>
        <p:sp>
          <p:nvSpPr>
            <p:cNvPr id="723" name="Google Shape;723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5"/>
            <p:cNvSpPr txBox="1"/>
            <p:nvPr/>
          </p:nvSpPr>
          <p:spPr>
            <a:xfrm>
              <a:off x="2178037" y="1054764"/>
              <a:ext cx="590849" cy="46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5" name="Google Shape;725;p35"/>
          <p:cNvGrpSpPr/>
          <p:nvPr/>
        </p:nvGrpSpPr>
        <p:grpSpPr>
          <a:xfrm>
            <a:off x="7141241" y="3101809"/>
            <a:ext cx="1444770" cy="420630"/>
            <a:chOff x="2178037" y="1054764"/>
            <a:chExt cx="1146188" cy="637511"/>
          </a:xfrm>
        </p:grpSpPr>
        <p:sp>
          <p:nvSpPr>
            <p:cNvPr id="726" name="Google Shape;726;p35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5"/>
            <p:cNvSpPr txBox="1"/>
            <p:nvPr/>
          </p:nvSpPr>
          <p:spPr>
            <a:xfrm>
              <a:off x="2178037" y="1054764"/>
              <a:ext cx="495468" cy="46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/>
          <p:nvPr/>
        </p:nvSpPr>
        <p:spPr>
          <a:xfrm>
            <a:off x="4028372" y="931372"/>
            <a:ext cx="5115538" cy="3519855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36"/>
          <p:cNvGrpSpPr/>
          <p:nvPr/>
        </p:nvGrpSpPr>
        <p:grpSpPr>
          <a:xfrm>
            <a:off x="4164226" y="1912874"/>
            <a:ext cx="1014939" cy="1508760"/>
            <a:chOff x="2178036" y="1054764"/>
            <a:chExt cx="584052" cy="678641"/>
          </a:xfrm>
        </p:grpSpPr>
        <p:sp>
          <p:nvSpPr>
            <p:cNvPr id="734" name="Google Shape;734;p36"/>
            <p:cNvSpPr/>
            <p:nvPr/>
          </p:nvSpPr>
          <p:spPr>
            <a:xfrm>
              <a:off x="2178036" y="1054764"/>
              <a:ext cx="584052" cy="67864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6"/>
            <p:cNvSpPr txBox="1"/>
            <p:nvPr/>
          </p:nvSpPr>
          <p:spPr>
            <a:xfrm>
              <a:off x="2178037" y="1054764"/>
              <a:ext cx="207184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6" name="Google Shape;736;p36"/>
          <p:cNvGrpSpPr/>
          <p:nvPr/>
        </p:nvGrpSpPr>
        <p:grpSpPr>
          <a:xfrm>
            <a:off x="5294079" y="1912875"/>
            <a:ext cx="927813" cy="640080"/>
            <a:chOff x="2178037" y="1054764"/>
            <a:chExt cx="533915" cy="287908"/>
          </a:xfrm>
        </p:grpSpPr>
        <p:sp>
          <p:nvSpPr>
            <p:cNvPr id="737" name="Google Shape;737;p36"/>
            <p:cNvSpPr/>
            <p:nvPr/>
          </p:nvSpPr>
          <p:spPr>
            <a:xfrm>
              <a:off x="2178038" y="1054764"/>
              <a:ext cx="533914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6"/>
            <p:cNvSpPr txBox="1"/>
            <p:nvPr/>
          </p:nvSpPr>
          <p:spPr>
            <a:xfrm>
              <a:off x="2178037" y="1054764"/>
              <a:ext cx="279136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9" name="Google Shape;739;p36"/>
          <p:cNvGrpSpPr/>
          <p:nvPr/>
        </p:nvGrpSpPr>
        <p:grpSpPr>
          <a:xfrm>
            <a:off x="6601366" y="1007618"/>
            <a:ext cx="964659" cy="1399032"/>
            <a:chOff x="2178037" y="1054764"/>
            <a:chExt cx="533915" cy="629285"/>
          </a:xfrm>
        </p:grpSpPr>
        <p:sp>
          <p:nvSpPr>
            <p:cNvPr id="740" name="Google Shape;740;p36"/>
            <p:cNvSpPr/>
            <p:nvPr/>
          </p:nvSpPr>
          <p:spPr>
            <a:xfrm>
              <a:off x="2178038" y="1054764"/>
              <a:ext cx="533914" cy="62928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6"/>
            <p:cNvSpPr txBox="1"/>
            <p:nvPr/>
          </p:nvSpPr>
          <p:spPr>
            <a:xfrm>
              <a:off x="2178037" y="1054764"/>
              <a:ext cx="236534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2" name="Google Shape;742;p36"/>
          <p:cNvGrpSpPr/>
          <p:nvPr/>
        </p:nvGrpSpPr>
        <p:grpSpPr>
          <a:xfrm>
            <a:off x="6605754" y="2507176"/>
            <a:ext cx="938176" cy="1398988"/>
            <a:chOff x="2178037" y="1054764"/>
            <a:chExt cx="539864" cy="797917"/>
          </a:xfrm>
        </p:grpSpPr>
        <p:sp>
          <p:nvSpPr>
            <p:cNvPr id="743" name="Google Shape;743;p36"/>
            <p:cNvSpPr/>
            <p:nvPr/>
          </p:nvSpPr>
          <p:spPr>
            <a:xfrm>
              <a:off x="2178038" y="1054764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6"/>
            <p:cNvSpPr txBox="1"/>
            <p:nvPr/>
          </p:nvSpPr>
          <p:spPr>
            <a:xfrm>
              <a:off x="2178037" y="1054764"/>
              <a:ext cx="280058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5" name="Google Shape;745;p36"/>
          <p:cNvGrpSpPr/>
          <p:nvPr/>
        </p:nvGrpSpPr>
        <p:grpSpPr>
          <a:xfrm>
            <a:off x="7992367" y="1894520"/>
            <a:ext cx="1033021" cy="1526974"/>
            <a:chOff x="2178037" y="1054764"/>
            <a:chExt cx="552506" cy="686867"/>
          </a:xfrm>
        </p:grpSpPr>
        <p:sp>
          <p:nvSpPr>
            <p:cNvPr id="746" name="Google Shape;746;p36"/>
            <p:cNvSpPr/>
            <p:nvPr/>
          </p:nvSpPr>
          <p:spPr>
            <a:xfrm>
              <a:off x="2178038" y="1054764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6"/>
            <p:cNvSpPr txBox="1"/>
            <p:nvPr/>
          </p:nvSpPr>
          <p:spPr>
            <a:xfrm>
              <a:off x="2178037" y="1054764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8" name="Google Shape;748;p36"/>
          <p:cNvGrpSpPr/>
          <p:nvPr/>
        </p:nvGrpSpPr>
        <p:grpSpPr>
          <a:xfrm>
            <a:off x="3179462" y="931366"/>
            <a:ext cx="668638" cy="3519984"/>
            <a:chOff x="2178037" y="1054764"/>
            <a:chExt cx="1146188" cy="637511"/>
          </a:xfrm>
        </p:grpSpPr>
        <p:sp>
          <p:nvSpPr>
            <p:cNvPr id="749" name="Google Shape;749;p3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6"/>
            <p:cNvSpPr txBox="1"/>
            <p:nvPr/>
          </p:nvSpPr>
          <p:spPr>
            <a:xfrm>
              <a:off x="2178037" y="1054764"/>
              <a:ext cx="784798" cy="79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2313375" y="931368"/>
            <a:ext cx="677475" cy="3519982"/>
            <a:chOff x="2178037" y="1054764"/>
            <a:chExt cx="1146188" cy="637511"/>
          </a:xfrm>
        </p:grpSpPr>
        <p:sp>
          <p:nvSpPr>
            <p:cNvPr id="752" name="Google Shape;752;p36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6"/>
            <p:cNvSpPr txBox="1"/>
            <p:nvPr/>
          </p:nvSpPr>
          <p:spPr>
            <a:xfrm>
              <a:off x="2178037" y="1054764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4" name="Google Shape;754;p36"/>
          <p:cNvGrpSpPr/>
          <p:nvPr/>
        </p:nvGrpSpPr>
        <p:grpSpPr>
          <a:xfrm>
            <a:off x="2395823" y="2439335"/>
            <a:ext cx="502920" cy="502920"/>
            <a:chOff x="433514" y="2354433"/>
            <a:chExt cx="502920" cy="502920"/>
          </a:xfrm>
        </p:grpSpPr>
        <p:sp>
          <p:nvSpPr>
            <p:cNvPr id="755" name="Google Shape;755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56" name="Google Shape;756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7" name="Google Shape;757;p36"/>
          <p:cNvGrpSpPr/>
          <p:nvPr/>
        </p:nvGrpSpPr>
        <p:grpSpPr>
          <a:xfrm>
            <a:off x="2395823" y="3290873"/>
            <a:ext cx="502920" cy="502920"/>
            <a:chOff x="433514" y="2354433"/>
            <a:chExt cx="502920" cy="502920"/>
          </a:xfrm>
        </p:grpSpPr>
        <p:sp>
          <p:nvSpPr>
            <p:cNvPr id="758" name="Google Shape;758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59" name="Google Shape;759;p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0" name="Google Shape;760;p36"/>
          <p:cNvGrpSpPr/>
          <p:nvPr/>
        </p:nvGrpSpPr>
        <p:grpSpPr>
          <a:xfrm>
            <a:off x="3259268" y="2379899"/>
            <a:ext cx="502920" cy="621792"/>
            <a:chOff x="353039" y="3389374"/>
            <a:chExt cx="502920" cy="621792"/>
          </a:xfrm>
        </p:grpSpPr>
        <p:sp>
          <p:nvSpPr>
            <p:cNvPr id="761" name="Google Shape;761;p36"/>
            <p:cNvSpPr/>
            <p:nvPr/>
          </p:nvSpPr>
          <p:spPr>
            <a:xfrm>
              <a:off x="353039" y="338937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62" name="Google Shape;762;p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9656" y="342454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3" name="Google Shape;763;p36"/>
          <p:cNvGrpSpPr/>
          <p:nvPr/>
        </p:nvGrpSpPr>
        <p:grpSpPr>
          <a:xfrm>
            <a:off x="2395823" y="1596907"/>
            <a:ext cx="502920" cy="502920"/>
            <a:chOff x="433514" y="2354433"/>
            <a:chExt cx="502920" cy="502920"/>
          </a:xfrm>
        </p:grpSpPr>
        <p:sp>
          <p:nvSpPr>
            <p:cNvPr id="764" name="Google Shape;764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65" name="Google Shape;765;p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6" name="Google Shape;766;p36"/>
          <p:cNvGrpSpPr/>
          <p:nvPr/>
        </p:nvGrpSpPr>
        <p:grpSpPr>
          <a:xfrm>
            <a:off x="3259268" y="1596907"/>
            <a:ext cx="502920" cy="502920"/>
            <a:chOff x="433514" y="2354433"/>
            <a:chExt cx="502920" cy="502920"/>
          </a:xfrm>
        </p:grpSpPr>
        <p:sp>
          <p:nvSpPr>
            <p:cNvPr id="767" name="Google Shape;767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68" name="Google Shape;768;p3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9" name="Google Shape;769;p36"/>
          <p:cNvGrpSpPr/>
          <p:nvPr/>
        </p:nvGrpSpPr>
        <p:grpSpPr>
          <a:xfrm>
            <a:off x="3259268" y="3289769"/>
            <a:ext cx="502920" cy="502920"/>
            <a:chOff x="433514" y="2354433"/>
            <a:chExt cx="502920" cy="502920"/>
          </a:xfrm>
        </p:grpSpPr>
        <p:sp>
          <p:nvSpPr>
            <p:cNvPr id="770" name="Google Shape;770;p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71" name="Google Shape;771;p3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2" name="Google Shape;772;p36"/>
          <p:cNvSpPr/>
          <p:nvPr/>
        </p:nvSpPr>
        <p:spPr>
          <a:xfrm>
            <a:off x="8036299" y="2232925"/>
            <a:ext cx="9465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36"/>
          <p:cNvSpPr/>
          <p:nvPr/>
        </p:nvSpPr>
        <p:spPr>
          <a:xfrm>
            <a:off x="8036300" y="2611375"/>
            <a:ext cx="9465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36"/>
          <p:cNvSpPr/>
          <p:nvPr/>
        </p:nvSpPr>
        <p:spPr>
          <a:xfrm>
            <a:off x="6646541" y="1217930"/>
            <a:ext cx="869662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    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36"/>
          <p:cNvSpPr/>
          <p:nvPr/>
        </p:nvSpPr>
        <p:spPr>
          <a:xfrm>
            <a:off x="4208360" y="2134117"/>
            <a:ext cx="914546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36"/>
          <p:cNvSpPr/>
          <p:nvPr/>
        </p:nvSpPr>
        <p:spPr>
          <a:xfrm>
            <a:off x="6648185" y="2717546"/>
            <a:ext cx="840592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36"/>
          <p:cNvSpPr/>
          <p:nvPr/>
        </p:nvSpPr>
        <p:spPr>
          <a:xfrm>
            <a:off x="4208360" y="2560806"/>
            <a:ext cx="914546" cy="38688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36"/>
          <p:cNvSpPr/>
          <p:nvPr/>
        </p:nvSpPr>
        <p:spPr>
          <a:xfrm>
            <a:off x="4208360" y="2989416"/>
            <a:ext cx="914546" cy="38688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36"/>
          <p:cNvSpPr/>
          <p:nvPr/>
        </p:nvSpPr>
        <p:spPr>
          <a:xfrm>
            <a:off x="5340825" y="2135433"/>
            <a:ext cx="835998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36"/>
          <p:cNvSpPr/>
          <p:nvPr/>
        </p:nvSpPr>
        <p:spPr>
          <a:xfrm>
            <a:off x="6646541" y="1598088"/>
            <a:ext cx="869662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36"/>
          <p:cNvSpPr/>
          <p:nvPr/>
        </p:nvSpPr>
        <p:spPr>
          <a:xfrm>
            <a:off x="6646541" y="1978207"/>
            <a:ext cx="867542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 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36"/>
          <p:cNvSpPr/>
          <p:nvPr/>
        </p:nvSpPr>
        <p:spPr>
          <a:xfrm>
            <a:off x="6648185" y="3094295"/>
            <a:ext cx="842410" cy="38688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36"/>
          <p:cNvSpPr/>
          <p:nvPr/>
        </p:nvSpPr>
        <p:spPr>
          <a:xfrm>
            <a:off x="6648185" y="3471657"/>
            <a:ext cx="84241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36"/>
          <p:cNvSpPr/>
          <p:nvPr/>
        </p:nvSpPr>
        <p:spPr>
          <a:xfrm>
            <a:off x="8036299" y="2992300"/>
            <a:ext cx="9465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5" name="Google Shape;785;p36"/>
          <p:cNvCxnSpPr>
            <a:stCxn id="749" idx="3"/>
          </p:cNvCxnSpPr>
          <p:nvPr/>
        </p:nvCxnSpPr>
        <p:spPr>
          <a:xfrm>
            <a:off x="3848100" y="2691358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786" name="Google Shape;786;p36"/>
          <p:cNvCxnSpPr/>
          <p:nvPr/>
        </p:nvCxnSpPr>
        <p:spPr>
          <a:xfrm>
            <a:off x="5122906" y="2323702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787" name="Google Shape;787;p36"/>
          <p:cNvCxnSpPr>
            <a:stCxn id="740" idx="1"/>
            <a:endCxn id="743" idx="1"/>
          </p:cNvCxnSpPr>
          <p:nvPr/>
        </p:nvCxnSpPr>
        <p:spPr>
          <a:xfrm>
            <a:off x="6601368" y="1707134"/>
            <a:ext cx="4500" cy="14994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88" name="Google Shape;788;p36"/>
          <p:cNvCxnSpPr/>
          <p:nvPr/>
        </p:nvCxnSpPr>
        <p:spPr>
          <a:xfrm>
            <a:off x="6223000" y="2348203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36"/>
          <p:cNvCxnSpPr>
            <a:stCxn id="740" idx="3"/>
            <a:endCxn id="743" idx="3"/>
          </p:cNvCxnSpPr>
          <p:nvPr/>
        </p:nvCxnSpPr>
        <p:spPr>
          <a:xfrm flipH="1">
            <a:off x="7543825" y="1707134"/>
            <a:ext cx="22200" cy="14994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36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791" name="Google Shape;791;p3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  <a:endParaRPr/>
          </a:p>
        </p:txBody>
      </p:sp>
      <p:sp>
        <p:nvSpPr>
          <p:cNvPr id="792" name="Google Shape;792;p3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Zones: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(all sides)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Heading -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Subhead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type / 16px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 Title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| #000000 | 87% opacity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Icons 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54%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centered in zones</a:t>
            </a:r>
            <a:endParaRPr/>
          </a:p>
        </p:txBody>
      </p:sp>
      <p:grpSp>
        <p:nvGrpSpPr>
          <p:cNvPr id="793" name="Google Shape;793;p36"/>
          <p:cNvGrpSpPr/>
          <p:nvPr/>
        </p:nvGrpSpPr>
        <p:grpSpPr>
          <a:xfrm>
            <a:off x="2438143" y="675741"/>
            <a:ext cx="419099" cy="304375"/>
            <a:chOff x="2795550" y="2147950"/>
            <a:chExt cx="419099" cy="304375"/>
          </a:xfrm>
        </p:grpSpPr>
        <p:sp>
          <p:nvSpPr>
            <p:cNvPr id="794" name="Google Shape;794;p3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6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2907296" y="866271"/>
            <a:ext cx="419099" cy="304375"/>
            <a:chOff x="2795550" y="2147950"/>
            <a:chExt cx="419099" cy="304375"/>
          </a:xfrm>
        </p:grpSpPr>
        <p:sp>
          <p:nvSpPr>
            <p:cNvPr id="797" name="Google Shape;797;p3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6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</p:grpSp>
      <p:grpSp>
        <p:nvGrpSpPr>
          <p:cNvPr id="799" name="Google Shape;799;p36"/>
          <p:cNvGrpSpPr/>
          <p:nvPr/>
        </p:nvGrpSpPr>
        <p:grpSpPr>
          <a:xfrm>
            <a:off x="2907885" y="1131169"/>
            <a:ext cx="419099" cy="304375"/>
            <a:chOff x="2795550" y="2147950"/>
            <a:chExt cx="419099" cy="304375"/>
          </a:xfrm>
        </p:grpSpPr>
        <p:sp>
          <p:nvSpPr>
            <p:cNvPr id="800" name="Google Shape;800;p3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6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3301416" y="2885224"/>
            <a:ext cx="419100" cy="304375"/>
            <a:chOff x="2795550" y="2147950"/>
            <a:chExt cx="419100" cy="304375"/>
          </a:xfrm>
        </p:grpSpPr>
        <p:sp>
          <p:nvSpPr>
            <p:cNvPr id="803" name="Google Shape;803;p3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6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</p:grpSp>
      <p:grpSp>
        <p:nvGrpSpPr>
          <p:cNvPr id="805" name="Google Shape;805;p36"/>
          <p:cNvGrpSpPr/>
          <p:nvPr/>
        </p:nvGrpSpPr>
        <p:grpSpPr>
          <a:xfrm>
            <a:off x="3301725" y="3669647"/>
            <a:ext cx="419099" cy="304375"/>
            <a:chOff x="2795550" y="2147950"/>
            <a:chExt cx="419099" cy="304375"/>
          </a:xfrm>
        </p:grpSpPr>
        <p:sp>
          <p:nvSpPr>
            <p:cNvPr id="806" name="Google Shape;806;p3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6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</p:grpSp>
      <p:cxnSp>
        <p:nvCxnSpPr>
          <p:cNvPr id="808" name="Google Shape;808;p36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09" name="Google Shape;809;p36"/>
          <p:cNvCxnSpPr>
            <a:stCxn id="778" idx="3"/>
          </p:cNvCxnSpPr>
          <p:nvPr/>
        </p:nvCxnSpPr>
        <p:spPr>
          <a:xfrm>
            <a:off x="5122906" y="3182860"/>
            <a:ext cx="1474200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pic>
        <p:nvPicPr>
          <p:cNvPr id="810" name="Google Shape;810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2329" y="2185354"/>
            <a:ext cx="260325" cy="27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10784" y="2661413"/>
            <a:ext cx="263400" cy="18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68563" y="3043508"/>
            <a:ext cx="242325" cy="24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10696" y="2208323"/>
            <a:ext cx="205922" cy="2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01924" y="1311422"/>
            <a:ext cx="242325" cy="19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3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91948" y="1678559"/>
            <a:ext cx="263400" cy="18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3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30224" y="2040170"/>
            <a:ext cx="260325" cy="28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28221" y="2776148"/>
            <a:ext cx="205922" cy="2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3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10025" y="31645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3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699484" y="3533522"/>
            <a:ext cx="263400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3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104351" y="2319800"/>
            <a:ext cx="300821" cy="2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3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104355" y="2634496"/>
            <a:ext cx="300825" cy="3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3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124677" y="3042798"/>
            <a:ext cx="260325" cy="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7"/>
          <p:cNvSpPr/>
          <p:nvPr/>
        </p:nvSpPr>
        <p:spPr>
          <a:xfrm>
            <a:off x="4028475" y="931400"/>
            <a:ext cx="5115600" cy="35199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8" name="Google Shape;828;p37"/>
          <p:cNvGrpSpPr/>
          <p:nvPr/>
        </p:nvGrpSpPr>
        <p:grpSpPr>
          <a:xfrm>
            <a:off x="4164325" y="1912866"/>
            <a:ext cx="1015049" cy="1508664"/>
            <a:chOff x="2178036" y="1054764"/>
            <a:chExt cx="584100" cy="678600"/>
          </a:xfrm>
        </p:grpSpPr>
        <p:sp>
          <p:nvSpPr>
            <p:cNvPr id="829" name="Google Shape;829;p37"/>
            <p:cNvSpPr/>
            <p:nvPr/>
          </p:nvSpPr>
          <p:spPr>
            <a:xfrm>
              <a:off x="2178036" y="1054764"/>
              <a:ext cx="584100" cy="6786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7"/>
            <p:cNvSpPr txBox="1"/>
            <p:nvPr/>
          </p:nvSpPr>
          <p:spPr>
            <a:xfrm>
              <a:off x="2178037" y="1054764"/>
              <a:ext cx="207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1" name="Google Shape;831;p37"/>
          <p:cNvGrpSpPr/>
          <p:nvPr/>
        </p:nvGrpSpPr>
        <p:grpSpPr>
          <a:xfrm>
            <a:off x="5294179" y="1912864"/>
            <a:ext cx="927987" cy="640282"/>
            <a:chOff x="2178037" y="1054764"/>
            <a:chExt cx="534001" cy="288000"/>
          </a:xfrm>
        </p:grpSpPr>
        <p:sp>
          <p:nvSpPr>
            <p:cNvPr id="832" name="Google Shape;832;p37"/>
            <p:cNvSpPr/>
            <p:nvPr/>
          </p:nvSpPr>
          <p:spPr>
            <a:xfrm>
              <a:off x="2178038" y="1054764"/>
              <a:ext cx="534000" cy="2880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7"/>
            <p:cNvSpPr txBox="1"/>
            <p:nvPr/>
          </p:nvSpPr>
          <p:spPr>
            <a:xfrm>
              <a:off x="2178037" y="1054764"/>
              <a:ext cx="279000" cy="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4" name="Google Shape;834;p37"/>
          <p:cNvGrpSpPr/>
          <p:nvPr/>
        </p:nvGrpSpPr>
        <p:grpSpPr>
          <a:xfrm>
            <a:off x="6601442" y="1007609"/>
            <a:ext cx="964833" cy="1399282"/>
            <a:chOff x="2178037" y="1054764"/>
            <a:chExt cx="534001" cy="629400"/>
          </a:xfrm>
        </p:grpSpPr>
        <p:sp>
          <p:nvSpPr>
            <p:cNvPr id="835" name="Google Shape;835;p37"/>
            <p:cNvSpPr/>
            <p:nvPr/>
          </p:nvSpPr>
          <p:spPr>
            <a:xfrm>
              <a:off x="2178038" y="1054764"/>
              <a:ext cx="534000" cy="6294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7"/>
            <p:cNvSpPr txBox="1"/>
            <p:nvPr/>
          </p:nvSpPr>
          <p:spPr>
            <a:xfrm>
              <a:off x="2178037" y="1054764"/>
              <a:ext cx="236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7" name="Google Shape;837;p37"/>
          <p:cNvGrpSpPr/>
          <p:nvPr/>
        </p:nvGrpSpPr>
        <p:grpSpPr>
          <a:xfrm>
            <a:off x="6605807" y="2507216"/>
            <a:ext cx="938414" cy="1399293"/>
            <a:chOff x="2178037" y="1054764"/>
            <a:chExt cx="540001" cy="798000"/>
          </a:xfrm>
        </p:grpSpPr>
        <p:sp>
          <p:nvSpPr>
            <p:cNvPr id="838" name="Google Shape;838;p37"/>
            <p:cNvSpPr/>
            <p:nvPr/>
          </p:nvSpPr>
          <p:spPr>
            <a:xfrm>
              <a:off x="2178038" y="1054764"/>
              <a:ext cx="540000" cy="7980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7"/>
            <p:cNvSpPr txBox="1"/>
            <p:nvPr/>
          </p:nvSpPr>
          <p:spPr>
            <a:xfrm>
              <a:off x="2178037" y="1054764"/>
              <a:ext cx="280200" cy="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0" name="Google Shape;840;p37"/>
          <p:cNvGrpSpPr/>
          <p:nvPr/>
        </p:nvGrpSpPr>
        <p:grpSpPr>
          <a:xfrm>
            <a:off x="3179553" y="931315"/>
            <a:ext cx="668751" cy="3519892"/>
            <a:chOff x="2178037" y="1054764"/>
            <a:chExt cx="1146300" cy="637500"/>
          </a:xfrm>
        </p:grpSpPr>
        <p:sp>
          <p:nvSpPr>
            <p:cNvPr id="841" name="Google Shape;841;p3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7"/>
            <p:cNvSpPr txBox="1"/>
            <p:nvPr/>
          </p:nvSpPr>
          <p:spPr>
            <a:xfrm>
              <a:off x="2178037" y="1054764"/>
              <a:ext cx="784800" cy="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3" name="Google Shape;843;p37"/>
          <p:cNvGrpSpPr/>
          <p:nvPr/>
        </p:nvGrpSpPr>
        <p:grpSpPr>
          <a:xfrm>
            <a:off x="2313445" y="931320"/>
            <a:ext cx="677578" cy="3519892"/>
            <a:chOff x="2178037" y="1054764"/>
            <a:chExt cx="1146300" cy="637500"/>
          </a:xfrm>
        </p:grpSpPr>
        <p:sp>
          <p:nvSpPr>
            <p:cNvPr id="844" name="Google Shape;844;p3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7"/>
            <p:cNvSpPr txBox="1"/>
            <p:nvPr/>
          </p:nvSpPr>
          <p:spPr>
            <a:xfrm>
              <a:off x="2178037" y="1054764"/>
              <a:ext cx="983400" cy="1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6" name="Google Shape;846;p37"/>
          <p:cNvGrpSpPr/>
          <p:nvPr/>
        </p:nvGrpSpPr>
        <p:grpSpPr>
          <a:xfrm>
            <a:off x="2395823" y="2439335"/>
            <a:ext cx="502800" cy="502800"/>
            <a:chOff x="433514" y="2354433"/>
            <a:chExt cx="502800" cy="502800"/>
          </a:xfrm>
        </p:grpSpPr>
        <p:sp>
          <p:nvSpPr>
            <p:cNvPr id="847" name="Google Shape;847;p3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8" name="Google Shape;84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9" name="Google Shape;849;p37"/>
          <p:cNvGrpSpPr/>
          <p:nvPr/>
        </p:nvGrpSpPr>
        <p:grpSpPr>
          <a:xfrm>
            <a:off x="2395823" y="3290873"/>
            <a:ext cx="502800" cy="502800"/>
            <a:chOff x="433514" y="2354433"/>
            <a:chExt cx="502800" cy="502800"/>
          </a:xfrm>
        </p:grpSpPr>
        <p:sp>
          <p:nvSpPr>
            <p:cNvPr id="850" name="Google Shape;850;p3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51" name="Google Shape;851;p3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2" name="Google Shape;852;p37"/>
          <p:cNvGrpSpPr/>
          <p:nvPr/>
        </p:nvGrpSpPr>
        <p:grpSpPr>
          <a:xfrm>
            <a:off x="3259268" y="2379899"/>
            <a:ext cx="502800" cy="621900"/>
            <a:chOff x="353039" y="3389374"/>
            <a:chExt cx="502800" cy="621900"/>
          </a:xfrm>
        </p:grpSpPr>
        <p:sp>
          <p:nvSpPr>
            <p:cNvPr id="853" name="Google Shape;853;p37"/>
            <p:cNvSpPr/>
            <p:nvPr/>
          </p:nvSpPr>
          <p:spPr>
            <a:xfrm>
              <a:off x="353039" y="3389374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54" name="Google Shape;854;p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9656" y="342454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5" name="Google Shape;855;p37"/>
          <p:cNvGrpSpPr/>
          <p:nvPr/>
        </p:nvGrpSpPr>
        <p:grpSpPr>
          <a:xfrm>
            <a:off x="2395823" y="1596907"/>
            <a:ext cx="502800" cy="502800"/>
            <a:chOff x="433514" y="2354433"/>
            <a:chExt cx="502800" cy="502800"/>
          </a:xfrm>
        </p:grpSpPr>
        <p:sp>
          <p:nvSpPr>
            <p:cNvPr id="856" name="Google Shape;856;p3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57" name="Google Shape;857;p3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8" name="Google Shape;858;p37"/>
          <p:cNvGrpSpPr/>
          <p:nvPr/>
        </p:nvGrpSpPr>
        <p:grpSpPr>
          <a:xfrm>
            <a:off x="3259268" y="1596907"/>
            <a:ext cx="502800" cy="502800"/>
            <a:chOff x="433514" y="2354433"/>
            <a:chExt cx="502800" cy="502800"/>
          </a:xfrm>
        </p:grpSpPr>
        <p:sp>
          <p:nvSpPr>
            <p:cNvPr id="859" name="Google Shape;859;p3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60" name="Google Shape;860;p3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1" name="Google Shape;861;p37"/>
          <p:cNvGrpSpPr/>
          <p:nvPr/>
        </p:nvGrpSpPr>
        <p:grpSpPr>
          <a:xfrm>
            <a:off x="3259268" y="3289769"/>
            <a:ext cx="502800" cy="502800"/>
            <a:chOff x="433514" y="2354433"/>
            <a:chExt cx="502800" cy="502800"/>
          </a:xfrm>
        </p:grpSpPr>
        <p:sp>
          <p:nvSpPr>
            <p:cNvPr id="862" name="Google Shape;862;p3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63" name="Google Shape;863;p3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64" name="Google Shape;864;p37"/>
          <p:cNvCxnSpPr>
            <a:stCxn id="841" idx="3"/>
          </p:cNvCxnSpPr>
          <p:nvPr/>
        </p:nvCxnSpPr>
        <p:spPr>
          <a:xfrm>
            <a:off x="3848305" y="269126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65" name="Google Shape;865;p37"/>
          <p:cNvCxnSpPr/>
          <p:nvPr/>
        </p:nvCxnSpPr>
        <p:spPr>
          <a:xfrm>
            <a:off x="5122906" y="2323702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66" name="Google Shape;866;p37"/>
          <p:cNvCxnSpPr>
            <a:stCxn id="835" idx="1"/>
            <a:endCxn id="838" idx="1"/>
          </p:cNvCxnSpPr>
          <p:nvPr/>
        </p:nvCxnSpPr>
        <p:spPr>
          <a:xfrm>
            <a:off x="6601444" y="1707250"/>
            <a:ext cx="4500" cy="1499700"/>
          </a:xfrm>
          <a:prstGeom prst="bentConnector3">
            <a:avLst>
              <a:gd name="adj1" fmla="val -529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67" name="Google Shape;867;p37"/>
          <p:cNvCxnSpPr/>
          <p:nvPr/>
        </p:nvCxnSpPr>
        <p:spPr>
          <a:xfrm>
            <a:off x="6223000" y="2348203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8" name="Google Shape;868;p37"/>
          <p:cNvCxnSpPr>
            <a:stCxn id="835" idx="3"/>
            <a:endCxn id="838" idx="3"/>
          </p:cNvCxnSpPr>
          <p:nvPr/>
        </p:nvCxnSpPr>
        <p:spPr>
          <a:xfrm flipH="1">
            <a:off x="7544075" y="1707250"/>
            <a:ext cx="22200" cy="14997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9" name="Google Shape;869;p37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70" name="Google Shape;870;p37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71" name="Google Shape;871;p37"/>
          <p:cNvCxnSpPr>
            <a:stCxn id="872" idx="3"/>
          </p:cNvCxnSpPr>
          <p:nvPr/>
        </p:nvCxnSpPr>
        <p:spPr>
          <a:xfrm>
            <a:off x="5122760" y="3182916"/>
            <a:ext cx="1474200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873" name="Google Shape;873;p3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  <a:endParaRPr/>
          </a:p>
        </p:txBody>
      </p:sp>
      <p:sp>
        <p:nvSpPr>
          <p:cNvPr id="874" name="Google Shape;874;p37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3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top |24px padding right, bottom, left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Project Zone - Heading (Optional)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87% opacity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Heading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 top, 16px Pad left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padding top, right, bottom, left and between cards</a:t>
            </a:r>
            <a:endParaRPr/>
          </a:p>
        </p:txBody>
      </p:sp>
      <p:grpSp>
        <p:nvGrpSpPr>
          <p:cNvPr id="875" name="Google Shape;875;p37"/>
          <p:cNvGrpSpPr/>
          <p:nvPr/>
        </p:nvGrpSpPr>
        <p:grpSpPr>
          <a:xfrm>
            <a:off x="4033379" y="676392"/>
            <a:ext cx="419099" cy="304375"/>
            <a:chOff x="2795550" y="2147950"/>
            <a:chExt cx="419099" cy="304375"/>
          </a:xfrm>
        </p:grpSpPr>
        <p:sp>
          <p:nvSpPr>
            <p:cNvPr id="876" name="Google Shape;876;p3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grpSp>
        <p:nvGrpSpPr>
          <p:cNvPr id="878" name="Google Shape;878;p37"/>
          <p:cNvGrpSpPr/>
          <p:nvPr/>
        </p:nvGrpSpPr>
        <p:grpSpPr>
          <a:xfrm>
            <a:off x="5590134" y="676392"/>
            <a:ext cx="419099" cy="304375"/>
            <a:chOff x="2795550" y="2147950"/>
            <a:chExt cx="419099" cy="304375"/>
          </a:xfrm>
        </p:grpSpPr>
        <p:sp>
          <p:nvSpPr>
            <p:cNvPr id="879" name="Google Shape;879;p3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</p:grpSp>
      <p:grpSp>
        <p:nvGrpSpPr>
          <p:cNvPr id="881" name="Google Shape;881;p37"/>
          <p:cNvGrpSpPr/>
          <p:nvPr/>
        </p:nvGrpSpPr>
        <p:grpSpPr>
          <a:xfrm>
            <a:off x="4033379" y="1685931"/>
            <a:ext cx="419099" cy="304375"/>
            <a:chOff x="2795550" y="2147950"/>
            <a:chExt cx="419099" cy="304375"/>
          </a:xfrm>
        </p:grpSpPr>
        <p:sp>
          <p:nvSpPr>
            <p:cNvPr id="882" name="Google Shape;882;p3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</p:grpSp>
      <p:sp>
        <p:nvSpPr>
          <p:cNvPr id="884" name="Google Shape;884;p37"/>
          <p:cNvSpPr/>
          <p:nvPr/>
        </p:nvSpPr>
        <p:spPr>
          <a:xfrm>
            <a:off x="6646541" y="1217930"/>
            <a:ext cx="8697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    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37"/>
          <p:cNvSpPr/>
          <p:nvPr/>
        </p:nvSpPr>
        <p:spPr>
          <a:xfrm>
            <a:off x="4208360" y="2134117"/>
            <a:ext cx="914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37"/>
          <p:cNvSpPr/>
          <p:nvPr/>
        </p:nvSpPr>
        <p:spPr>
          <a:xfrm>
            <a:off x="6648185" y="2717546"/>
            <a:ext cx="8406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37"/>
          <p:cNvSpPr/>
          <p:nvPr/>
        </p:nvSpPr>
        <p:spPr>
          <a:xfrm>
            <a:off x="4208360" y="2560806"/>
            <a:ext cx="914400" cy="3870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37"/>
          <p:cNvSpPr/>
          <p:nvPr/>
        </p:nvSpPr>
        <p:spPr>
          <a:xfrm>
            <a:off x="4208360" y="2989416"/>
            <a:ext cx="914400" cy="3870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37"/>
          <p:cNvSpPr/>
          <p:nvPr/>
        </p:nvSpPr>
        <p:spPr>
          <a:xfrm>
            <a:off x="5340825" y="2135433"/>
            <a:ext cx="8361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7"/>
          <p:cNvSpPr/>
          <p:nvPr/>
        </p:nvSpPr>
        <p:spPr>
          <a:xfrm>
            <a:off x="6646541" y="1598088"/>
            <a:ext cx="8697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7"/>
          <p:cNvSpPr/>
          <p:nvPr/>
        </p:nvSpPr>
        <p:spPr>
          <a:xfrm>
            <a:off x="6646541" y="1978207"/>
            <a:ext cx="8676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 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7"/>
          <p:cNvSpPr/>
          <p:nvPr/>
        </p:nvSpPr>
        <p:spPr>
          <a:xfrm>
            <a:off x="6648185" y="3094295"/>
            <a:ext cx="842400" cy="3870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37"/>
          <p:cNvSpPr/>
          <p:nvPr/>
        </p:nvSpPr>
        <p:spPr>
          <a:xfrm>
            <a:off x="6648185" y="3471657"/>
            <a:ext cx="842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4" name="Google Shape;894;p37"/>
          <p:cNvGrpSpPr/>
          <p:nvPr/>
        </p:nvGrpSpPr>
        <p:grpSpPr>
          <a:xfrm>
            <a:off x="4931154" y="3238976"/>
            <a:ext cx="419099" cy="304375"/>
            <a:chOff x="2795550" y="2147950"/>
            <a:chExt cx="419099" cy="304375"/>
          </a:xfrm>
        </p:grpSpPr>
        <p:sp>
          <p:nvSpPr>
            <p:cNvPr id="895" name="Google Shape;895;p3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</p:grpSp>
      <p:grpSp>
        <p:nvGrpSpPr>
          <p:cNvPr id="897" name="Google Shape;897;p37"/>
          <p:cNvGrpSpPr/>
          <p:nvPr/>
        </p:nvGrpSpPr>
        <p:grpSpPr>
          <a:xfrm>
            <a:off x="7992367" y="1894520"/>
            <a:ext cx="1033198" cy="1527270"/>
            <a:chOff x="2178037" y="1054764"/>
            <a:chExt cx="552601" cy="687000"/>
          </a:xfrm>
        </p:grpSpPr>
        <p:sp>
          <p:nvSpPr>
            <p:cNvPr id="898" name="Google Shape;898;p37"/>
            <p:cNvSpPr/>
            <p:nvPr/>
          </p:nvSpPr>
          <p:spPr>
            <a:xfrm>
              <a:off x="2178038" y="1054764"/>
              <a:ext cx="552600" cy="6870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7"/>
            <p:cNvSpPr txBox="1"/>
            <p:nvPr/>
          </p:nvSpPr>
          <p:spPr>
            <a:xfrm>
              <a:off x="2178037" y="1054764"/>
              <a:ext cx="3816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0" name="Google Shape;900;p37"/>
          <p:cNvSpPr/>
          <p:nvPr/>
        </p:nvSpPr>
        <p:spPr>
          <a:xfrm>
            <a:off x="8036299" y="2232925"/>
            <a:ext cx="9465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37"/>
          <p:cNvSpPr/>
          <p:nvPr/>
        </p:nvSpPr>
        <p:spPr>
          <a:xfrm>
            <a:off x="8036300" y="2611375"/>
            <a:ext cx="9465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37"/>
          <p:cNvSpPr/>
          <p:nvPr/>
        </p:nvSpPr>
        <p:spPr>
          <a:xfrm>
            <a:off x="8036299" y="2992300"/>
            <a:ext cx="9465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3" name="Google Shape;903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2329" y="2185354"/>
            <a:ext cx="260325" cy="27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10784" y="2661413"/>
            <a:ext cx="263400" cy="18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68563" y="3043508"/>
            <a:ext cx="242325" cy="24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10696" y="2208323"/>
            <a:ext cx="205922" cy="2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3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01924" y="1311422"/>
            <a:ext cx="242325" cy="195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3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91948" y="1678559"/>
            <a:ext cx="263400" cy="18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3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30336" y="2040157"/>
            <a:ext cx="260325" cy="28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28221" y="2776148"/>
            <a:ext cx="205922" cy="2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3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10025" y="31645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3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699484" y="3533522"/>
            <a:ext cx="263400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3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104351" y="2319800"/>
            <a:ext cx="300821" cy="2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3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104355" y="2634496"/>
            <a:ext cx="300825" cy="3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3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124677" y="3042798"/>
            <a:ext cx="260325" cy="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  <a:endParaRPr/>
          </a:p>
        </p:txBody>
      </p:sp>
      <p:sp>
        <p:nvSpPr>
          <p:cNvPr id="921" name="Google Shape;921;p38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 Exceptions: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Stacked cards need additional padding due to shadow width.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+ 8px padding right, bottom and, left</a:t>
            </a:r>
            <a:endParaRPr/>
          </a:p>
        </p:txBody>
      </p:sp>
      <p:grpSp>
        <p:nvGrpSpPr>
          <p:cNvPr id="922" name="Google Shape;922;p38"/>
          <p:cNvGrpSpPr/>
          <p:nvPr/>
        </p:nvGrpSpPr>
        <p:grpSpPr>
          <a:xfrm>
            <a:off x="2468925" y="802262"/>
            <a:ext cx="419099" cy="304375"/>
            <a:chOff x="2795550" y="2147950"/>
            <a:chExt cx="419099" cy="304375"/>
          </a:xfrm>
        </p:grpSpPr>
        <p:sp>
          <p:nvSpPr>
            <p:cNvPr id="923" name="Google Shape;923;p3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sp>
        <p:nvSpPr>
          <p:cNvPr id="925" name="Google Shape;925;p38"/>
          <p:cNvSpPr txBox="1"/>
          <p:nvPr/>
        </p:nvSpPr>
        <p:spPr>
          <a:xfrm>
            <a:off x="2982658" y="2576913"/>
            <a:ext cx="12869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Stacked card with additional padding</a:t>
            </a:r>
            <a:endParaRPr sz="900" b="0" i="1" u="none" strike="noStrike" cap="non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6" name="Google Shape;926;p38"/>
          <p:cNvSpPr txBox="1"/>
          <p:nvPr/>
        </p:nvSpPr>
        <p:spPr>
          <a:xfrm>
            <a:off x="5323971" y="2576913"/>
            <a:ext cx="12869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Standard card with normal padding</a:t>
            </a:r>
            <a:endParaRPr sz="900" b="0" i="1" u="none" strike="noStrike" cap="non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38"/>
          <p:cNvSpPr txBox="1"/>
          <p:nvPr/>
        </p:nvSpPr>
        <p:spPr>
          <a:xfrm>
            <a:off x="2456372" y="1551867"/>
            <a:ext cx="438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  <a:endParaRPr sz="900" b="0" i="1" u="none" strike="noStrike" cap="none">
              <a:solidFill>
                <a:srgbClr val="0F9D5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p38"/>
          <p:cNvSpPr txBox="1"/>
          <p:nvPr/>
        </p:nvSpPr>
        <p:spPr>
          <a:xfrm>
            <a:off x="3400189" y="2096257"/>
            <a:ext cx="396878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  <a:endParaRPr sz="900" b="0" i="1" u="none" strike="noStrike" cap="none">
              <a:solidFill>
                <a:srgbClr val="0F9D5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38"/>
          <p:cNvSpPr txBox="1"/>
          <p:nvPr/>
        </p:nvSpPr>
        <p:spPr>
          <a:xfrm>
            <a:off x="4341279" y="1551867"/>
            <a:ext cx="432049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  <a:endParaRPr sz="900" b="0" i="1" u="none" strike="noStrike" cap="none">
              <a:solidFill>
                <a:srgbClr val="0F9D5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30" name="Google Shape;930;p38"/>
          <p:cNvGrpSpPr/>
          <p:nvPr/>
        </p:nvGrpSpPr>
        <p:grpSpPr>
          <a:xfrm>
            <a:off x="2891370" y="1106637"/>
            <a:ext cx="1463041" cy="923544"/>
            <a:chOff x="2178037" y="1054764"/>
            <a:chExt cx="841915" cy="415410"/>
          </a:xfrm>
        </p:grpSpPr>
        <p:sp>
          <p:nvSpPr>
            <p:cNvPr id="931" name="Google Shape;931;p38"/>
            <p:cNvSpPr/>
            <p:nvPr/>
          </p:nvSpPr>
          <p:spPr>
            <a:xfrm>
              <a:off x="2178038" y="1054764"/>
              <a:ext cx="841914" cy="41541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8"/>
            <p:cNvSpPr txBox="1"/>
            <p:nvPr/>
          </p:nvSpPr>
          <p:spPr>
            <a:xfrm>
              <a:off x="2178037" y="1054764"/>
              <a:ext cx="240392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3" name="Google Shape;933;p38"/>
          <p:cNvGrpSpPr/>
          <p:nvPr/>
        </p:nvGrpSpPr>
        <p:grpSpPr>
          <a:xfrm>
            <a:off x="2990088" y="1316185"/>
            <a:ext cx="1277286" cy="618060"/>
            <a:chOff x="2990088" y="1316185"/>
            <a:chExt cx="1277286" cy="618060"/>
          </a:xfrm>
        </p:grpSpPr>
        <p:sp>
          <p:nvSpPr>
            <p:cNvPr id="934" name="Google Shape;934;p38"/>
            <p:cNvSpPr/>
            <p:nvPr/>
          </p:nvSpPr>
          <p:spPr>
            <a:xfrm>
              <a:off x="3038142" y="1366999"/>
              <a:ext cx="1229232" cy="56724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35" name="Google Shape;935;p38"/>
            <p:cNvGrpSpPr/>
            <p:nvPr/>
          </p:nvGrpSpPr>
          <p:grpSpPr>
            <a:xfrm>
              <a:off x="2990088" y="1316185"/>
              <a:ext cx="1231940" cy="568678"/>
              <a:chOff x="2990088" y="1316185"/>
              <a:chExt cx="1231940" cy="568678"/>
            </a:xfrm>
          </p:grpSpPr>
          <p:sp>
            <p:nvSpPr>
              <p:cNvPr id="936" name="Google Shape;936;p38"/>
              <p:cNvSpPr/>
              <p:nvPr/>
            </p:nvSpPr>
            <p:spPr>
              <a:xfrm>
                <a:off x="2990088" y="1316185"/>
                <a:ext cx="12319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spcFirstLastPara="1" wrap="square"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7" name="Google Shape;937;p38"/>
              <p:cNvSpPr txBox="1"/>
              <p:nvPr/>
            </p:nvSpPr>
            <p:spPr>
              <a:xfrm>
                <a:off x="3415679" y="1713276"/>
                <a:ext cx="726150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sz="65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8" name="Google Shape;938;p38"/>
              <p:cNvCxnSpPr/>
              <p:nvPr/>
            </p:nvCxnSpPr>
            <p:spPr>
              <a:xfrm>
                <a:off x="3423368" y="1675464"/>
                <a:ext cx="79552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939" name="Google Shape;939;p38"/>
          <p:cNvGrpSpPr/>
          <p:nvPr/>
        </p:nvGrpSpPr>
        <p:grpSpPr>
          <a:xfrm>
            <a:off x="5266244" y="1106641"/>
            <a:ext cx="1362458" cy="640081"/>
            <a:chOff x="2178037" y="1054764"/>
            <a:chExt cx="784034" cy="287908"/>
          </a:xfrm>
        </p:grpSpPr>
        <p:sp>
          <p:nvSpPr>
            <p:cNvPr id="940" name="Google Shape;940;p38"/>
            <p:cNvSpPr/>
            <p:nvPr/>
          </p:nvSpPr>
          <p:spPr>
            <a:xfrm>
              <a:off x="2178038" y="1054764"/>
              <a:ext cx="78403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8"/>
            <p:cNvSpPr txBox="1"/>
            <p:nvPr/>
          </p:nvSpPr>
          <p:spPr>
            <a:xfrm>
              <a:off x="2178037" y="1054764"/>
              <a:ext cx="240392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2" name="Google Shape;942;p38"/>
          <p:cNvSpPr/>
          <p:nvPr/>
        </p:nvSpPr>
        <p:spPr>
          <a:xfrm>
            <a:off x="5312664" y="1317005"/>
            <a:ext cx="1268809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pic>
        <p:nvPicPr>
          <p:cNvPr id="943" name="Google Shape;9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625" y="1432223"/>
            <a:ext cx="218400" cy="2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725" y="1398910"/>
            <a:ext cx="218400" cy="2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Title and Footer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Bars</a:t>
            </a:r>
            <a:endParaRPr sz="1300" b="0" i="0" u="none" strike="noStrike" cap="none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1" name="Google Shape;1001;p41"/>
          <p:cNvSpPr txBox="1"/>
          <p:nvPr/>
        </p:nvSpPr>
        <p:spPr>
          <a:xfrm>
            <a:off x="2371725" y="2870331"/>
            <a:ext cx="2676599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Footer Bar</a:t>
            </a:r>
            <a:endParaRPr/>
          </a:p>
        </p:txBody>
      </p:sp>
      <p:sp>
        <p:nvSpPr>
          <p:cNvPr id="1002" name="Google Shape;1002;p41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An optional Title and Footer bar can be added to diagrams if needed.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Title and Footer bars create a polished and complete look when used with a diagram.</a:t>
            </a:r>
            <a:endParaRPr/>
          </a:p>
        </p:txBody>
      </p:sp>
      <p:sp>
        <p:nvSpPr>
          <p:cNvPr id="1003" name="Google Shape;1003;p41"/>
          <p:cNvSpPr txBox="1"/>
          <p:nvPr/>
        </p:nvSpPr>
        <p:spPr>
          <a:xfrm>
            <a:off x="2371725" y="897775"/>
            <a:ext cx="49623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Title Bar</a:t>
            </a:r>
            <a:endParaRPr/>
          </a:p>
        </p:txBody>
      </p:sp>
      <p:sp>
        <p:nvSpPr>
          <p:cNvPr id="1004" name="Google Shape;1004;p41"/>
          <p:cNvSpPr/>
          <p:nvPr/>
        </p:nvSpPr>
        <p:spPr>
          <a:xfrm>
            <a:off x="2371725" y="3183749"/>
            <a:ext cx="6400800" cy="13716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1"/>
          <p:cNvSpPr/>
          <p:nvPr/>
        </p:nvSpPr>
        <p:spPr>
          <a:xfrm>
            <a:off x="2371725" y="1167225"/>
            <a:ext cx="64008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45720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  <a:endParaRPr sz="85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Icons and Material Design</a:t>
            </a:r>
            <a:endParaRPr sz="1300">
              <a:solidFill>
                <a:srgbClr val="75787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8" name="Google Shape;101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1574" y="1077599"/>
            <a:ext cx="6222000" cy="29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43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/>
              <a:t>Material Design icons are simple, modern, friendly, and sometimes quirky. Each icon is reduced to its minimal form. The designs ensure readability and clarity even at small sizes.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/>
              <a:t>Use these icons to create specific User and Device Cards or Service Cards while maintaining a consistent visual look.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/>
              <a:t>Material icons can be searched and downloaded directly from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material.io/tools/icons/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i="1"/>
              <a:t>TIP: Use black icon then set transparency to 46% in “Format &gt; Format Options” to match icon color.</a:t>
            </a:r>
            <a:endParaRPr/>
          </a:p>
        </p:txBody>
      </p:sp>
      <p:sp>
        <p:nvSpPr>
          <p:cNvPr id="1020" name="Google Shape;1020;p43"/>
          <p:cNvSpPr txBox="1"/>
          <p:nvPr/>
        </p:nvSpPr>
        <p:spPr>
          <a:xfrm>
            <a:off x="2569900" y="4204300"/>
            <a:ext cx="16974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Sample of Material icons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User and Device Cards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grpSp>
        <p:nvGrpSpPr>
          <p:cNvPr id="1032" name="Google Shape;1032;p45"/>
          <p:cNvGrpSpPr/>
          <p:nvPr/>
        </p:nvGrpSpPr>
        <p:grpSpPr>
          <a:xfrm>
            <a:off x="3848293" y="2151099"/>
            <a:ext cx="502920" cy="731520"/>
            <a:chOff x="429429" y="2925885"/>
            <a:chExt cx="502920" cy="731520"/>
          </a:xfrm>
        </p:grpSpPr>
        <p:sp>
          <p:nvSpPr>
            <p:cNvPr id="1033" name="Google Shape;1033;p45"/>
            <p:cNvSpPr/>
            <p:nvPr/>
          </p:nvSpPr>
          <p:spPr>
            <a:xfrm>
              <a:off x="429429" y="2925885"/>
              <a:ext cx="502920" cy="7315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Line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4" name="Google Shape;1034;p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5" name="Google Shape;1035;p45"/>
          <p:cNvGrpSpPr/>
          <p:nvPr/>
        </p:nvGrpSpPr>
        <p:grpSpPr>
          <a:xfrm>
            <a:off x="3848293" y="775975"/>
            <a:ext cx="502920" cy="502920"/>
            <a:chOff x="433514" y="2354433"/>
            <a:chExt cx="502920" cy="502920"/>
          </a:xfrm>
        </p:grpSpPr>
        <p:sp>
          <p:nvSpPr>
            <p:cNvPr id="1036" name="Google Shape;1036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7" name="Google Shape;1037;p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8" name="Google Shape;1038;p45"/>
          <p:cNvGrpSpPr/>
          <p:nvPr/>
        </p:nvGrpSpPr>
        <p:grpSpPr>
          <a:xfrm>
            <a:off x="3848293" y="1463537"/>
            <a:ext cx="502920" cy="621792"/>
            <a:chOff x="429429" y="2925885"/>
            <a:chExt cx="502920" cy="621792"/>
          </a:xfrm>
        </p:grpSpPr>
        <p:sp>
          <p:nvSpPr>
            <p:cNvPr id="1039" name="Google Shape;1039;p45"/>
            <p:cNvSpPr/>
            <p:nvPr/>
          </p:nvSpPr>
          <p:spPr>
            <a:xfrm>
              <a:off x="429429" y="2925885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One Line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0" name="Google Shape;1040;p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1" name="Google Shape;1041;p45"/>
          <p:cNvGrpSpPr/>
          <p:nvPr/>
        </p:nvGrpSpPr>
        <p:grpSpPr>
          <a:xfrm>
            <a:off x="259265" y="775975"/>
            <a:ext cx="502920" cy="502920"/>
            <a:chOff x="433514" y="2354433"/>
            <a:chExt cx="502920" cy="502920"/>
          </a:xfrm>
        </p:grpSpPr>
        <p:sp>
          <p:nvSpPr>
            <p:cNvPr id="1042" name="Google Shape;1042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3" name="Google Shape;1043;p4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4" name="Google Shape;1044;p45"/>
          <p:cNvGrpSpPr/>
          <p:nvPr/>
        </p:nvGrpSpPr>
        <p:grpSpPr>
          <a:xfrm>
            <a:off x="2921501" y="4220312"/>
            <a:ext cx="502920" cy="502920"/>
            <a:chOff x="433514" y="2354433"/>
            <a:chExt cx="502920" cy="502920"/>
          </a:xfrm>
        </p:grpSpPr>
        <p:sp>
          <p:nvSpPr>
            <p:cNvPr id="1045" name="Google Shape;1045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6" name="Google Shape;1046;p4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7" name="Google Shape;1047;p45"/>
          <p:cNvGrpSpPr/>
          <p:nvPr/>
        </p:nvGrpSpPr>
        <p:grpSpPr>
          <a:xfrm>
            <a:off x="2003903" y="1472071"/>
            <a:ext cx="502920" cy="502920"/>
            <a:chOff x="433514" y="2354433"/>
            <a:chExt cx="502920" cy="502920"/>
          </a:xfrm>
        </p:grpSpPr>
        <p:sp>
          <p:nvSpPr>
            <p:cNvPr id="1048" name="Google Shape;1048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9" name="Google Shape;1049;p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0" name="Google Shape;1050;p45"/>
          <p:cNvGrpSpPr/>
          <p:nvPr/>
        </p:nvGrpSpPr>
        <p:grpSpPr>
          <a:xfrm>
            <a:off x="259265" y="1463537"/>
            <a:ext cx="502920" cy="502920"/>
            <a:chOff x="433514" y="2354433"/>
            <a:chExt cx="502920" cy="502920"/>
          </a:xfrm>
        </p:grpSpPr>
        <p:sp>
          <p:nvSpPr>
            <p:cNvPr id="1051" name="Google Shape;1051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2" name="Google Shape;1052;p4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3" name="Google Shape;1053;p45"/>
          <p:cNvGrpSpPr/>
          <p:nvPr/>
        </p:nvGrpSpPr>
        <p:grpSpPr>
          <a:xfrm>
            <a:off x="259265" y="2151099"/>
            <a:ext cx="502920" cy="502920"/>
            <a:chOff x="433514" y="2354433"/>
            <a:chExt cx="502920" cy="502920"/>
          </a:xfrm>
        </p:grpSpPr>
        <p:sp>
          <p:nvSpPr>
            <p:cNvPr id="1054" name="Google Shape;1054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5" name="Google Shape;1055;p4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6" name="Google Shape;1056;p45"/>
          <p:cNvGrpSpPr/>
          <p:nvPr/>
        </p:nvGrpSpPr>
        <p:grpSpPr>
          <a:xfrm>
            <a:off x="259265" y="2838661"/>
            <a:ext cx="502920" cy="502920"/>
            <a:chOff x="433514" y="2354433"/>
            <a:chExt cx="502920" cy="502920"/>
          </a:xfrm>
        </p:grpSpPr>
        <p:sp>
          <p:nvSpPr>
            <p:cNvPr id="1057" name="Google Shape;1057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8" name="Google Shape;1058;p4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9" name="Google Shape;1059;p45"/>
          <p:cNvGrpSpPr/>
          <p:nvPr/>
        </p:nvGrpSpPr>
        <p:grpSpPr>
          <a:xfrm>
            <a:off x="259265" y="3526223"/>
            <a:ext cx="502920" cy="502920"/>
            <a:chOff x="433514" y="2354433"/>
            <a:chExt cx="502920" cy="502920"/>
          </a:xfrm>
        </p:grpSpPr>
        <p:sp>
          <p:nvSpPr>
            <p:cNvPr id="1060" name="Google Shape;1060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1" name="Google Shape;1061;p4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2" name="Google Shape;1062;p45"/>
          <p:cNvGrpSpPr/>
          <p:nvPr/>
        </p:nvGrpSpPr>
        <p:grpSpPr>
          <a:xfrm>
            <a:off x="259265" y="4213785"/>
            <a:ext cx="502920" cy="502920"/>
            <a:chOff x="433514" y="2354433"/>
            <a:chExt cx="502920" cy="502920"/>
          </a:xfrm>
        </p:grpSpPr>
        <p:sp>
          <p:nvSpPr>
            <p:cNvPr id="1063" name="Google Shape;1063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4" name="Google Shape;1064;p4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5" name="Google Shape;1065;p45"/>
          <p:cNvGrpSpPr/>
          <p:nvPr/>
        </p:nvGrpSpPr>
        <p:grpSpPr>
          <a:xfrm>
            <a:off x="1131584" y="775975"/>
            <a:ext cx="502920" cy="502920"/>
            <a:chOff x="433514" y="2354433"/>
            <a:chExt cx="502920" cy="502920"/>
          </a:xfrm>
        </p:grpSpPr>
        <p:sp>
          <p:nvSpPr>
            <p:cNvPr id="1066" name="Google Shape;1066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7" name="Google Shape;1067;p4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8" name="Google Shape;1068;p45"/>
          <p:cNvGrpSpPr/>
          <p:nvPr/>
        </p:nvGrpSpPr>
        <p:grpSpPr>
          <a:xfrm>
            <a:off x="1131584" y="1463537"/>
            <a:ext cx="502920" cy="502920"/>
            <a:chOff x="433514" y="2354433"/>
            <a:chExt cx="502920" cy="502920"/>
          </a:xfrm>
        </p:grpSpPr>
        <p:sp>
          <p:nvSpPr>
            <p:cNvPr id="1069" name="Google Shape;1069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0" name="Google Shape;1070;p4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1" name="Google Shape;1071;p45"/>
          <p:cNvGrpSpPr/>
          <p:nvPr/>
        </p:nvGrpSpPr>
        <p:grpSpPr>
          <a:xfrm>
            <a:off x="1131584" y="2151099"/>
            <a:ext cx="502920" cy="502920"/>
            <a:chOff x="433514" y="2354433"/>
            <a:chExt cx="502920" cy="502920"/>
          </a:xfrm>
        </p:grpSpPr>
        <p:sp>
          <p:nvSpPr>
            <p:cNvPr id="1072" name="Google Shape;1072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3" name="Google Shape;1073;p4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4" name="Google Shape;1074;p45"/>
          <p:cNvGrpSpPr/>
          <p:nvPr/>
        </p:nvGrpSpPr>
        <p:grpSpPr>
          <a:xfrm>
            <a:off x="1131584" y="2838661"/>
            <a:ext cx="502920" cy="502920"/>
            <a:chOff x="433514" y="2354433"/>
            <a:chExt cx="502920" cy="502920"/>
          </a:xfrm>
        </p:grpSpPr>
        <p:sp>
          <p:nvSpPr>
            <p:cNvPr id="1075" name="Google Shape;1075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6" name="Google Shape;1076;p45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7" name="Google Shape;1077;p45"/>
          <p:cNvGrpSpPr/>
          <p:nvPr/>
        </p:nvGrpSpPr>
        <p:grpSpPr>
          <a:xfrm>
            <a:off x="1131584" y="3526223"/>
            <a:ext cx="502920" cy="502920"/>
            <a:chOff x="433514" y="2354433"/>
            <a:chExt cx="502920" cy="502920"/>
          </a:xfrm>
        </p:grpSpPr>
        <p:sp>
          <p:nvSpPr>
            <p:cNvPr id="1078" name="Google Shape;1078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9" name="Google Shape;1079;p45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0" name="Google Shape;1080;p45"/>
          <p:cNvGrpSpPr/>
          <p:nvPr/>
        </p:nvGrpSpPr>
        <p:grpSpPr>
          <a:xfrm>
            <a:off x="1131584" y="4213785"/>
            <a:ext cx="502920" cy="502920"/>
            <a:chOff x="433514" y="2354433"/>
            <a:chExt cx="502920" cy="502920"/>
          </a:xfrm>
        </p:grpSpPr>
        <p:sp>
          <p:nvSpPr>
            <p:cNvPr id="1081" name="Google Shape;1081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2" name="Google Shape;1082;p45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3" name="Google Shape;1083;p45"/>
          <p:cNvGrpSpPr/>
          <p:nvPr/>
        </p:nvGrpSpPr>
        <p:grpSpPr>
          <a:xfrm>
            <a:off x="2003903" y="775975"/>
            <a:ext cx="502920" cy="502920"/>
            <a:chOff x="433514" y="2354433"/>
            <a:chExt cx="502920" cy="502920"/>
          </a:xfrm>
        </p:grpSpPr>
        <p:sp>
          <p:nvSpPr>
            <p:cNvPr id="1084" name="Google Shape;1084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5" name="Google Shape;1085;p4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6" name="Google Shape;1086;p45"/>
          <p:cNvGrpSpPr/>
          <p:nvPr/>
        </p:nvGrpSpPr>
        <p:grpSpPr>
          <a:xfrm>
            <a:off x="2003903" y="2151099"/>
            <a:ext cx="502920" cy="502920"/>
            <a:chOff x="433514" y="2354433"/>
            <a:chExt cx="502920" cy="502920"/>
          </a:xfrm>
        </p:grpSpPr>
        <p:sp>
          <p:nvSpPr>
            <p:cNvPr id="1087" name="Google Shape;1087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8" name="Google Shape;1088;p45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9" name="Google Shape;1089;p45"/>
          <p:cNvGrpSpPr/>
          <p:nvPr/>
        </p:nvGrpSpPr>
        <p:grpSpPr>
          <a:xfrm>
            <a:off x="2003903" y="2838661"/>
            <a:ext cx="502920" cy="502920"/>
            <a:chOff x="433514" y="2354433"/>
            <a:chExt cx="502920" cy="502920"/>
          </a:xfrm>
        </p:grpSpPr>
        <p:sp>
          <p:nvSpPr>
            <p:cNvPr id="1090" name="Google Shape;1090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1" name="Google Shape;1091;p45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2" name="Google Shape;1092;p45"/>
          <p:cNvGrpSpPr/>
          <p:nvPr/>
        </p:nvGrpSpPr>
        <p:grpSpPr>
          <a:xfrm>
            <a:off x="2003903" y="3526223"/>
            <a:ext cx="502920" cy="502920"/>
            <a:chOff x="433514" y="2354433"/>
            <a:chExt cx="502920" cy="502920"/>
          </a:xfrm>
        </p:grpSpPr>
        <p:sp>
          <p:nvSpPr>
            <p:cNvPr id="1093" name="Google Shape;1093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4" name="Google Shape;1094;p45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5" name="Google Shape;1095;p45"/>
          <p:cNvGrpSpPr/>
          <p:nvPr/>
        </p:nvGrpSpPr>
        <p:grpSpPr>
          <a:xfrm>
            <a:off x="2003903" y="4213785"/>
            <a:ext cx="502920" cy="502920"/>
            <a:chOff x="433514" y="2354433"/>
            <a:chExt cx="502920" cy="502920"/>
          </a:xfrm>
        </p:grpSpPr>
        <p:sp>
          <p:nvSpPr>
            <p:cNvPr id="1096" name="Google Shape;1096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7" name="Google Shape;1097;p45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8" name="Google Shape;1098;p45"/>
          <p:cNvGrpSpPr/>
          <p:nvPr/>
        </p:nvGrpSpPr>
        <p:grpSpPr>
          <a:xfrm>
            <a:off x="2926098" y="775975"/>
            <a:ext cx="502920" cy="502920"/>
            <a:chOff x="433514" y="2354433"/>
            <a:chExt cx="502920" cy="502920"/>
          </a:xfrm>
        </p:grpSpPr>
        <p:sp>
          <p:nvSpPr>
            <p:cNvPr id="1099" name="Google Shape;1099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0" name="Google Shape;1100;p45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1" name="Google Shape;1101;p45"/>
          <p:cNvGrpSpPr/>
          <p:nvPr/>
        </p:nvGrpSpPr>
        <p:grpSpPr>
          <a:xfrm>
            <a:off x="2926098" y="1463537"/>
            <a:ext cx="502920" cy="502920"/>
            <a:chOff x="433514" y="2354433"/>
            <a:chExt cx="502920" cy="502920"/>
          </a:xfrm>
        </p:grpSpPr>
        <p:sp>
          <p:nvSpPr>
            <p:cNvPr id="1102" name="Google Shape;1102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3" name="Google Shape;1103;p45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4" name="Google Shape;1104;p45"/>
          <p:cNvGrpSpPr/>
          <p:nvPr/>
        </p:nvGrpSpPr>
        <p:grpSpPr>
          <a:xfrm>
            <a:off x="2926098" y="2151099"/>
            <a:ext cx="502920" cy="502920"/>
            <a:chOff x="433514" y="2354433"/>
            <a:chExt cx="502920" cy="502920"/>
          </a:xfrm>
        </p:grpSpPr>
        <p:sp>
          <p:nvSpPr>
            <p:cNvPr id="1105" name="Google Shape;1105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6" name="Google Shape;1106;p45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7" name="Google Shape;1107;p45"/>
          <p:cNvGrpSpPr/>
          <p:nvPr/>
        </p:nvGrpSpPr>
        <p:grpSpPr>
          <a:xfrm>
            <a:off x="2926098" y="2838661"/>
            <a:ext cx="502920" cy="502920"/>
            <a:chOff x="433514" y="2354433"/>
            <a:chExt cx="502920" cy="502920"/>
          </a:xfrm>
        </p:grpSpPr>
        <p:sp>
          <p:nvSpPr>
            <p:cNvPr id="1108" name="Google Shape;1108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9" name="Google Shape;1109;p45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0" name="Google Shape;1110;p45"/>
          <p:cNvGrpSpPr/>
          <p:nvPr/>
        </p:nvGrpSpPr>
        <p:grpSpPr>
          <a:xfrm>
            <a:off x="2926098" y="3526223"/>
            <a:ext cx="502920" cy="502920"/>
            <a:chOff x="433514" y="2354433"/>
            <a:chExt cx="502920" cy="502920"/>
          </a:xfrm>
        </p:grpSpPr>
        <p:sp>
          <p:nvSpPr>
            <p:cNvPr id="1111" name="Google Shape;1111;p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12" name="Google Shape;1112;p45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Service Cards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grpSp>
        <p:nvGrpSpPr>
          <p:cNvPr id="1118" name="Google Shape;1118;p46"/>
          <p:cNvGrpSpPr/>
          <p:nvPr/>
        </p:nvGrpSpPr>
        <p:grpSpPr>
          <a:xfrm>
            <a:off x="1559134" y="926752"/>
            <a:ext cx="646203" cy="281750"/>
            <a:chOff x="940699" y="580225"/>
            <a:chExt cx="646203" cy="281750"/>
          </a:xfrm>
        </p:grpSpPr>
        <p:sp>
          <p:nvSpPr>
            <p:cNvPr id="1119" name="Google Shape;1119;p46"/>
            <p:cNvSpPr/>
            <p:nvPr/>
          </p:nvSpPr>
          <p:spPr>
            <a:xfrm>
              <a:off x="940699" y="580225"/>
              <a:ext cx="646203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0" name="Google Shape;1120;p4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1" name="Google Shape;1121;p46"/>
          <p:cNvGrpSpPr/>
          <p:nvPr/>
        </p:nvGrpSpPr>
        <p:grpSpPr>
          <a:xfrm>
            <a:off x="2777583" y="1368910"/>
            <a:ext cx="803297" cy="281750"/>
            <a:chOff x="940699" y="580225"/>
            <a:chExt cx="803297" cy="281750"/>
          </a:xfrm>
        </p:grpSpPr>
        <p:sp>
          <p:nvSpPr>
            <p:cNvPr id="1122" name="Google Shape;1122;p46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3" name="Google Shape;1123;p4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4" name="Google Shape;1124;p46"/>
          <p:cNvGrpSpPr/>
          <p:nvPr/>
        </p:nvGrpSpPr>
        <p:grpSpPr>
          <a:xfrm>
            <a:off x="270084" y="927788"/>
            <a:ext cx="684675" cy="280714"/>
            <a:chOff x="940699" y="580744"/>
            <a:chExt cx="684675" cy="280714"/>
          </a:xfrm>
        </p:grpSpPr>
        <p:sp>
          <p:nvSpPr>
            <p:cNvPr id="1125" name="Google Shape;1125;p46"/>
            <p:cNvSpPr/>
            <p:nvPr/>
          </p:nvSpPr>
          <p:spPr>
            <a:xfrm>
              <a:off x="940699" y="580744"/>
              <a:ext cx="684675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6" name="Google Shape;1126;p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7" name="Google Shape;1127;p46"/>
          <p:cNvGrpSpPr/>
          <p:nvPr/>
        </p:nvGrpSpPr>
        <p:grpSpPr>
          <a:xfrm>
            <a:off x="270084" y="1368902"/>
            <a:ext cx="785664" cy="280714"/>
            <a:chOff x="940699" y="580744"/>
            <a:chExt cx="785664" cy="280714"/>
          </a:xfrm>
        </p:grpSpPr>
        <p:sp>
          <p:nvSpPr>
            <p:cNvPr id="1128" name="Google Shape;1128;p46"/>
            <p:cNvSpPr/>
            <p:nvPr/>
          </p:nvSpPr>
          <p:spPr>
            <a:xfrm>
              <a:off x="940699" y="580744"/>
              <a:ext cx="78566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9" name="Google Shape;1129;p4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0" name="Google Shape;1130;p46"/>
          <p:cNvGrpSpPr/>
          <p:nvPr/>
        </p:nvGrpSpPr>
        <p:grpSpPr>
          <a:xfrm>
            <a:off x="270084" y="1803955"/>
            <a:ext cx="699102" cy="280714"/>
            <a:chOff x="940699" y="580744"/>
            <a:chExt cx="699102" cy="280714"/>
          </a:xfrm>
        </p:grpSpPr>
        <p:sp>
          <p:nvSpPr>
            <p:cNvPr id="1131" name="Google Shape;1131;p46"/>
            <p:cNvSpPr/>
            <p:nvPr/>
          </p:nvSpPr>
          <p:spPr>
            <a:xfrm>
              <a:off x="940699" y="580744"/>
              <a:ext cx="69910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32" name="Google Shape;1132;p4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3" name="Google Shape;1133;p46"/>
          <p:cNvGrpSpPr/>
          <p:nvPr/>
        </p:nvGrpSpPr>
        <p:grpSpPr>
          <a:xfrm>
            <a:off x="270084" y="2239008"/>
            <a:ext cx="625364" cy="280714"/>
            <a:chOff x="940699" y="580744"/>
            <a:chExt cx="625364" cy="280714"/>
          </a:xfrm>
        </p:grpSpPr>
        <p:sp>
          <p:nvSpPr>
            <p:cNvPr id="1134" name="Google Shape;1134;p46"/>
            <p:cNvSpPr/>
            <p:nvPr/>
          </p:nvSpPr>
          <p:spPr>
            <a:xfrm>
              <a:off x="940699" y="580744"/>
              <a:ext cx="62536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35" name="Google Shape;1135;p4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6" name="Google Shape;1136;p46"/>
          <p:cNvGrpSpPr/>
          <p:nvPr/>
        </p:nvGrpSpPr>
        <p:grpSpPr>
          <a:xfrm>
            <a:off x="261100" y="2674061"/>
            <a:ext cx="517962" cy="280714"/>
            <a:chOff x="940699" y="580744"/>
            <a:chExt cx="517962" cy="280714"/>
          </a:xfrm>
        </p:grpSpPr>
        <p:sp>
          <p:nvSpPr>
            <p:cNvPr id="1137" name="Google Shape;1137;p46"/>
            <p:cNvSpPr/>
            <p:nvPr/>
          </p:nvSpPr>
          <p:spPr>
            <a:xfrm>
              <a:off x="940699" y="580744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38" name="Google Shape;1138;p4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9" name="Google Shape;1139;p46"/>
          <p:cNvGrpSpPr/>
          <p:nvPr/>
        </p:nvGrpSpPr>
        <p:grpSpPr>
          <a:xfrm>
            <a:off x="261100" y="3109114"/>
            <a:ext cx="816121" cy="280714"/>
            <a:chOff x="940699" y="580744"/>
            <a:chExt cx="816121" cy="280714"/>
          </a:xfrm>
        </p:grpSpPr>
        <p:sp>
          <p:nvSpPr>
            <p:cNvPr id="1140" name="Google Shape;1140;p46"/>
            <p:cNvSpPr/>
            <p:nvPr/>
          </p:nvSpPr>
          <p:spPr>
            <a:xfrm>
              <a:off x="940699" y="580744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41" name="Google Shape;1141;p4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2" name="Google Shape;1142;p46"/>
          <p:cNvGrpSpPr/>
          <p:nvPr/>
        </p:nvGrpSpPr>
        <p:grpSpPr>
          <a:xfrm>
            <a:off x="1559134" y="1368902"/>
            <a:ext cx="679866" cy="281750"/>
            <a:chOff x="940699" y="580225"/>
            <a:chExt cx="679866" cy="281750"/>
          </a:xfrm>
        </p:grpSpPr>
        <p:sp>
          <p:nvSpPr>
            <p:cNvPr id="1143" name="Google Shape;1143;p4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44" name="Google Shape;1144;p4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5" name="Google Shape;1145;p46"/>
          <p:cNvGrpSpPr/>
          <p:nvPr/>
        </p:nvGrpSpPr>
        <p:grpSpPr>
          <a:xfrm>
            <a:off x="1562354" y="2674061"/>
            <a:ext cx="739177" cy="281750"/>
            <a:chOff x="940699" y="580225"/>
            <a:chExt cx="739177" cy="281750"/>
          </a:xfrm>
        </p:grpSpPr>
        <p:sp>
          <p:nvSpPr>
            <p:cNvPr id="1146" name="Google Shape;1146;p46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47" name="Google Shape;1147;p4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8" name="Google Shape;1148;p46"/>
          <p:cNvGrpSpPr/>
          <p:nvPr/>
        </p:nvGrpSpPr>
        <p:grpSpPr>
          <a:xfrm>
            <a:off x="1562354" y="3116211"/>
            <a:ext cx="925125" cy="281750"/>
            <a:chOff x="940699" y="580225"/>
            <a:chExt cx="925125" cy="281750"/>
          </a:xfrm>
        </p:grpSpPr>
        <p:sp>
          <p:nvSpPr>
            <p:cNvPr id="1149" name="Google Shape;1149;p46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50" name="Google Shape;1150;p4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1" name="Google Shape;1151;p46"/>
          <p:cNvGrpSpPr/>
          <p:nvPr/>
        </p:nvGrpSpPr>
        <p:grpSpPr>
          <a:xfrm>
            <a:off x="1562354" y="3553880"/>
            <a:ext cx="1046953" cy="281750"/>
            <a:chOff x="940699" y="580225"/>
            <a:chExt cx="1046953" cy="281750"/>
          </a:xfrm>
        </p:grpSpPr>
        <p:sp>
          <p:nvSpPr>
            <p:cNvPr id="1152" name="Google Shape;1152;p46"/>
            <p:cNvSpPr/>
            <p:nvPr/>
          </p:nvSpPr>
          <p:spPr>
            <a:xfrm>
              <a:off x="940699" y="580225"/>
              <a:ext cx="1046953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53" name="Google Shape;1153;p4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4" name="Google Shape;1154;p46"/>
          <p:cNvGrpSpPr/>
          <p:nvPr/>
        </p:nvGrpSpPr>
        <p:grpSpPr>
          <a:xfrm>
            <a:off x="1562354" y="3996030"/>
            <a:ext cx="684675" cy="281750"/>
            <a:chOff x="940699" y="580225"/>
            <a:chExt cx="684675" cy="281750"/>
          </a:xfrm>
        </p:grpSpPr>
        <p:sp>
          <p:nvSpPr>
            <p:cNvPr id="1155" name="Google Shape;1155;p46"/>
            <p:cNvSpPr/>
            <p:nvPr/>
          </p:nvSpPr>
          <p:spPr>
            <a:xfrm>
              <a:off x="940699" y="580225"/>
              <a:ext cx="6846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56" name="Google Shape;1156;p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7" name="Google Shape;1157;p46"/>
          <p:cNvGrpSpPr/>
          <p:nvPr/>
        </p:nvGrpSpPr>
        <p:grpSpPr>
          <a:xfrm>
            <a:off x="2777583" y="926752"/>
            <a:ext cx="792076" cy="281750"/>
            <a:chOff x="940699" y="580225"/>
            <a:chExt cx="792076" cy="281750"/>
          </a:xfrm>
        </p:grpSpPr>
        <p:sp>
          <p:nvSpPr>
            <p:cNvPr id="1158" name="Google Shape;1158;p46"/>
            <p:cNvSpPr/>
            <p:nvPr/>
          </p:nvSpPr>
          <p:spPr>
            <a:xfrm>
              <a:off x="940699" y="580225"/>
              <a:ext cx="79207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59" name="Google Shape;1159;p4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0" name="Google Shape;1160;p46"/>
          <p:cNvGrpSpPr/>
          <p:nvPr/>
        </p:nvGrpSpPr>
        <p:grpSpPr>
          <a:xfrm>
            <a:off x="2777583" y="1814196"/>
            <a:ext cx="843372" cy="281750"/>
            <a:chOff x="940699" y="580225"/>
            <a:chExt cx="843372" cy="281750"/>
          </a:xfrm>
        </p:grpSpPr>
        <p:sp>
          <p:nvSpPr>
            <p:cNvPr id="1161" name="Google Shape;1161;p46"/>
            <p:cNvSpPr/>
            <p:nvPr/>
          </p:nvSpPr>
          <p:spPr>
            <a:xfrm>
              <a:off x="940699" y="580225"/>
              <a:ext cx="84337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62" name="Google Shape;1162;p4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3" name="Google Shape;1163;p46"/>
          <p:cNvGrpSpPr/>
          <p:nvPr/>
        </p:nvGrpSpPr>
        <p:grpSpPr>
          <a:xfrm>
            <a:off x="2780803" y="2239536"/>
            <a:ext cx="761619" cy="281750"/>
            <a:chOff x="940699" y="580225"/>
            <a:chExt cx="761619" cy="281750"/>
          </a:xfrm>
        </p:grpSpPr>
        <p:sp>
          <p:nvSpPr>
            <p:cNvPr id="1164" name="Google Shape;1164;p46"/>
            <p:cNvSpPr/>
            <p:nvPr/>
          </p:nvSpPr>
          <p:spPr>
            <a:xfrm>
              <a:off x="940699" y="580225"/>
              <a:ext cx="76161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65" name="Google Shape;1165;p46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6" name="Google Shape;1166;p46"/>
          <p:cNvGrpSpPr/>
          <p:nvPr/>
        </p:nvGrpSpPr>
        <p:grpSpPr>
          <a:xfrm>
            <a:off x="2780803" y="2681686"/>
            <a:ext cx="912301" cy="281750"/>
            <a:chOff x="940699" y="580225"/>
            <a:chExt cx="912301" cy="281750"/>
          </a:xfrm>
        </p:grpSpPr>
        <p:sp>
          <p:nvSpPr>
            <p:cNvPr id="1167" name="Google Shape;1167;p46"/>
            <p:cNvSpPr/>
            <p:nvPr/>
          </p:nvSpPr>
          <p:spPr>
            <a:xfrm>
              <a:off x="940699" y="580225"/>
              <a:ext cx="91230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68" name="Google Shape;1168;p46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9" name="Google Shape;1169;p46"/>
          <p:cNvGrpSpPr/>
          <p:nvPr/>
        </p:nvGrpSpPr>
        <p:grpSpPr>
          <a:xfrm>
            <a:off x="2780803" y="3119355"/>
            <a:ext cx="913905" cy="281750"/>
            <a:chOff x="940699" y="580225"/>
            <a:chExt cx="913905" cy="281750"/>
          </a:xfrm>
        </p:grpSpPr>
        <p:sp>
          <p:nvSpPr>
            <p:cNvPr id="1170" name="Google Shape;1170;p46"/>
            <p:cNvSpPr/>
            <p:nvPr/>
          </p:nvSpPr>
          <p:spPr>
            <a:xfrm>
              <a:off x="940699" y="580225"/>
              <a:ext cx="91390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71" name="Google Shape;1171;p46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2" name="Google Shape;1172;p46"/>
          <p:cNvGrpSpPr/>
          <p:nvPr/>
        </p:nvGrpSpPr>
        <p:grpSpPr>
          <a:xfrm>
            <a:off x="2780803" y="3561505"/>
            <a:ext cx="747192" cy="281750"/>
            <a:chOff x="940699" y="580225"/>
            <a:chExt cx="747192" cy="281750"/>
          </a:xfrm>
        </p:grpSpPr>
        <p:sp>
          <p:nvSpPr>
            <p:cNvPr id="1173" name="Google Shape;1173;p46"/>
            <p:cNvSpPr/>
            <p:nvPr/>
          </p:nvSpPr>
          <p:spPr>
            <a:xfrm>
              <a:off x="940699" y="580225"/>
              <a:ext cx="74719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74" name="Google Shape;1174;p46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5" name="Google Shape;1175;p46"/>
          <p:cNvGrpSpPr/>
          <p:nvPr/>
        </p:nvGrpSpPr>
        <p:grpSpPr>
          <a:xfrm>
            <a:off x="4141618" y="926761"/>
            <a:ext cx="691087" cy="385334"/>
            <a:chOff x="940699" y="528433"/>
            <a:chExt cx="691087" cy="385334"/>
          </a:xfrm>
        </p:grpSpPr>
        <p:sp>
          <p:nvSpPr>
            <p:cNvPr id="1176" name="Google Shape;1176;p46"/>
            <p:cNvSpPr/>
            <p:nvPr/>
          </p:nvSpPr>
          <p:spPr>
            <a:xfrm>
              <a:off x="940699" y="528433"/>
              <a:ext cx="691087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Balancer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77" name="Google Shape;1177;p46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8" name="Google Shape;1178;p46"/>
          <p:cNvGrpSpPr/>
          <p:nvPr/>
        </p:nvGrpSpPr>
        <p:grpSpPr>
          <a:xfrm>
            <a:off x="4141617" y="1496777"/>
            <a:ext cx="816121" cy="385334"/>
            <a:chOff x="940699" y="528433"/>
            <a:chExt cx="816121" cy="385334"/>
          </a:xfrm>
        </p:grpSpPr>
        <p:sp>
          <p:nvSpPr>
            <p:cNvPr id="1179" name="Google Shape;1179;p46"/>
            <p:cNvSpPr/>
            <p:nvPr/>
          </p:nvSpPr>
          <p:spPr>
            <a:xfrm>
              <a:off x="940699" y="528433"/>
              <a:ext cx="816121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 W/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Cache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80" name="Google Shape;1180;p4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1" name="Google Shape;1181;p46"/>
          <p:cNvGrpSpPr/>
          <p:nvPr/>
        </p:nvGrpSpPr>
        <p:grpSpPr>
          <a:xfrm>
            <a:off x="254855" y="3549549"/>
            <a:ext cx="615746" cy="280714"/>
            <a:chOff x="940699" y="580744"/>
            <a:chExt cx="615746" cy="280714"/>
          </a:xfrm>
        </p:grpSpPr>
        <p:sp>
          <p:nvSpPr>
            <p:cNvPr id="1182" name="Google Shape;1182;p46"/>
            <p:cNvSpPr/>
            <p:nvPr/>
          </p:nvSpPr>
          <p:spPr>
            <a:xfrm>
              <a:off x="940699" y="580744"/>
              <a:ext cx="615746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83" name="Google Shape;1183;p46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4" name="Google Shape;1184;p46"/>
          <p:cNvGrpSpPr/>
          <p:nvPr/>
        </p:nvGrpSpPr>
        <p:grpSpPr>
          <a:xfrm>
            <a:off x="5506808" y="1810016"/>
            <a:ext cx="840166" cy="281750"/>
            <a:chOff x="940699" y="580225"/>
            <a:chExt cx="840166" cy="281750"/>
          </a:xfrm>
        </p:grpSpPr>
        <p:sp>
          <p:nvSpPr>
            <p:cNvPr id="1185" name="Google Shape;1185;p46"/>
            <p:cNvSpPr/>
            <p:nvPr/>
          </p:nvSpPr>
          <p:spPr>
            <a:xfrm>
              <a:off x="940699" y="580225"/>
              <a:ext cx="8401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&amp; Three Line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86" name="Google Shape;1186;p46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7" name="Google Shape;1187;p46"/>
          <p:cNvGrpSpPr/>
          <p:nvPr/>
        </p:nvGrpSpPr>
        <p:grpSpPr>
          <a:xfrm>
            <a:off x="5506808" y="927788"/>
            <a:ext cx="936347" cy="280714"/>
            <a:chOff x="940699" y="580744"/>
            <a:chExt cx="936347" cy="280714"/>
          </a:xfrm>
        </p:grpSpPr>
        <p:sp>
          <p:nvSpPr>
            <p:cNvPr id="1188" name="Google Shape;1188;p46"/>
            <p:cNvSpPr/>
            <p:nvPr/>
          </p:nvSpPr>
          <p:spPr>
            <a:xfrm>
              <a:off x="940699" y="580744"/>
              <a:ext cx="936347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One Line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89" name="Google Shape;1189;p46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0" name="Google Shape;1190;p46"/>
          <p:cNvSpPr/>
          <p:nvPr/>
        </p:nvSpPr>
        <p:spPr>
          <a:xfrm>
            <a:off x="5506808" y="2251130"/>
            <a:ext cx="590867" cy="28175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Two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&amp; Three Line</a:t>
            </a:r>
            <a:endParaRPr sz="700" b="0" i="0" u="none" strike="noStrike" cap="non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46"/>
          <p:cNvSpPr/>
          <p:nvPr/>
        </p:nvSpPr>
        <p:spPr>
          <a:xfrm>
            <a:off x="5506808" y="1368902"/>
            <a:ext cx="687048" cy="280714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One Line</a:t>
            </a:r>
            <a:endParaRPr sz="700" b="0" i="0" u="none" strike="noStrike" cap="non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92" name="Google Shape;1192;p46"/>
          <p:cNvGrpSpPr/>
          <p:nvPr/>
        </p:nvGrpSpPr>
        <p:grpSpPr>
          <a:xfrm>
            <a:off x="1561546" y="2241443"/>
            <a:ext cx="1048557" cy="281750"/>
            <a:chOff x="940699" y="580225"/>
            <a:chExt cx="1048557" cy="281750"/>
          </a:xfrm>
        </p:grpSpPr>
        <p:sp>
          <p:nvSpPr>
            <p:cNvPr id="1193" name="Google Shape;1193;p46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94" name="Google Shape;1194;p46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5" name="Google Shape;1195;p46"/>
          <p:cNvGrpSpPr/>
          <p:nvPr/>
        </p:nvGrpSpPr>
        <p:grpSpPr>
          <a:xfrm>
            <a:off x="1554222" y="1808818"/>
            <a:ext cx="852990" cy="281750"/>
            <a:chOff x="940699" y="580225"/>
            <a:chExt cx="852990" cy="281750"/>
          </a:xfrm>
        </p:grpSpPr>
        <p:sp>
          <p:nvSpPr>
            <p:cNvPr id="1196" name="Google Shape;1196;p46"/>
            <p:cNvSpPr/>
            <p:nvPr/>
          </p:nvSpPr>
          <p:spPr>
            <a:xfrm>
              <a:off x="940699" y="580225"/>
              <a:ext cx="852990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97" name="Google Shape;1197;p46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8" name="Google Shape;1198;p46"/>
          <p:cNvGrpSpPr/>
          <p:nvPr/>
        </p:nvGrpSpPr>
        <p:grpSpPr>
          <a:xfrm>
            <a:off x="254855" y="3989070"/>
            <a:ext cx="1045351" cy="280714"/>
            <a:chOff x="940699" y="580744"/>
            <a:chExt cx="1045351" cy="280714"/>
          </a:xfrm>
        </p:grpSpPr>
        <p:sp>
          <p:nvSpPr>
            <p:cNvPr id="1199" name="Google Shape;1199;p46"/>
            <p:cNvSpPr/>
            <p:nvPr/>
          </p:nvSpPr>
          <p:spPr>
            <a:xfrm>
              <a:off x="940699" y="580744"/>
              <a:ext cx="104535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00" name="Google Shape;1200;p46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1" name="Google Shape;1201;p46"/>
          <p:cNvGrpSpPr/>
          <p:nvPr/>
        </p:nvGrpSpPr>
        <p:grpSpPr>
          <a:xfrm>
            <a:off x="4141617" y="2067585"/>
            <a:ext cx="808106" cy="385334"/>
            <a:chOff x="940699" y="528433"/>
            <a:chExt cx="808106" cy="385334"/>
          </a:xfrm>
        </p:grpSpPr>
        <p:sp>
          <p:nvSpPr>
            <p:cNvPr id="1202" name="Google Shape;1202;p46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03" name="Google Shape;1203;p46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Zones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grpSp>
        <p:nvGrpSpPr>
          <p:cNvPr id="1209" name="Google Shape;1209;p47"/>
          <p:cNvGrpSpPr/>
          <p:nvPr/>
        </p:nvGrpSpPr>
        <p:grpSpPr>
          <a:xfrm>
            <a:off x="4692469" y="729661"/>
            <a:ext cx="4261104" cy="3886200"/>
            <a:chOff x="2178037" y="1054764"/>
            <a:chExt cx="1146188" cy="637511"/>
          </a:xfrm>
        </p:grpSpPr>
        <p:sp>
          <p:nvSpPr>
            <p:cNvPr id="1210" name="Google Shape;1210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7"/>
            <p:cNvSpPr txBox="1"/>
            <p:nvPr/>
          </p:nvSpPr>
          <p:spPr>
            <a:xfrm>
              <a:off x="2178037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2" name="Google Shape;1212;p47"/>
          <p:cNvGrpSpPr/>
          <p:nvPr/>
        </p:nvGrpSpPr>
        <p:grpSpPr>
          <a:xfrm>
            <a:off x="2349232" y="1445412"/>
            <a:ext cx="1092301" cy="1310341"/>
            <a:chOff x="2178036" y="1054764"/>
            <a:chExt cx="1146189" cy="637511"/>
          </a:xfrm>
        </p:grpSpPr>
        <p:sp>
          <p:nvSpPr>
            <p:cNvPr id="1213" name="Google Shape;1213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7"/>
            <p:cNvSpPr txBox="1"/>
            <p:nvPr/>
          </p:nvSpPr>
          <p:spPr>
            <a:xfrm>
              <a:off x="2178036" y="1054764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  <a:endParaRPr>
                <a:solidFill>
                  <a:srgbClr val="333333"/>
                </a:solidFill>
              </a:endParaRPr>
            </a:p>
          </p:txBody>
        </p:sp>
      </p:grpSp>
      <p:grpSp>
        <p:nvGrpSpPr>
          <p:cNvPr id="1215" name="Google Shape;1215;p47"/>
          <p:cNvGrpSpPr/>
          <p:nvPr/>
        </p:nvGrpSpPr>
        <p:grpSpPr>
          <a:xfrm>
            <a:off x="2349237" y="2865889"/>
            <a:ext cx="1092301" cy="1756055"/>
            <a:chOff x="2178037" y="1054764"/>
            <a:chExt cx="1146188" cy="637511"/>
          </a:xfrm>
        </p:grpSpPr>
        <p:sp>
          <p:nvSpPr>
            <p:cNvPr id="1216" name="Google Shape;1216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7"/>
            <p:cNvSpPr txBox="1"/>
            <p:nvPr/>
          </p:nvSpPr>
          <p:spPr>
            <a:xfrm>
              <a:off x="2178037" y="1054764"/>
              <a:ext cx="975488" cy="163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colo / dc / on</a:t>
              </a:r>
              <a:r>
                <a:rPr lang="en-US" sz="750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47"/>
          <p:cNvGrpSpPr/>
          <p:nvPr/>
        </p:nvGrpSpPr>
        <p:grpSpPr>
          <a:xfrm>
            <a:off x="2349233" y="717035"/>
            <a:ext cx="1092300" cy="618241"/>
            <a:chOff x="2178037" y="1054764"/>
            <a:chExt cx="1146188" cy="637511"/>
          </a:xfrm>
        </p:grpSpPr>
        <p:sp>
          <p:nvSpPr>
            <p:cNvPr id="1219" name="Google Shape;1219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7"/>
            <p:cNvSpPr txBox="1"/>
            <p:nvPr/>
          </p:nvSpPr>
          <p:spPr>
            <a:xfrm>
              <a:off x="2178037" y="1054764"/>
              <a:ext cx="1057851" cy="331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br>
                <a:rPr lang="en-US" sz="7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47"/>
          <p:cNvGrpSpPr/>
          <p:nvPr/>
        </p:nvGrpSpPr>
        <p:grpSpPr>
          <a:xfrm>
            <a:off x="3520447" y="731773"/>
            <a:ext cx="1092300" cy="603504"/>
            <a:chOff x="2178037" y="1054764"/>
            <a:chExt cx="1146188" cy="637511"/>
          </a:xfrm>
        </p:grpSpPr>
        <p:sp>
          <p:nvSpPr>
            <p:cNvPr id="1222" name="Google Shape;1222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7"/>
            <p:cNvSpPr txBox="1"/>
            <p:nvPr/>
          </p:nvSpPr>
          <p:spPr>
            <a:xfrm>
              <a:off x="2178037" y="1054764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47"/>
          <p:cNvGrpSpPr/>
          <p:nvPr/>
        </p:nvGrpSpPr>
        <p:grpSpPr>
          <a:xfrm>
            <a:off x="3520447" y="2155651"/>
            <a:ext cx="1092300" cy="600103"/>
            <a:chOff x="2178037" y="1054764"/>
            <a:chExt cx="1146188" cy="637511"/>
          </a:xfrm>
        </p:grpSpPr>
        <p:sp>
          <p:nvSpPr>
            <p:cNvPr id="1225" name="Google Shape;1225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7"/>
            <p:cNvSpPr txBox="1"/>
            <p:nvPr/>
          </p:nvSpPr>
          <p:spPr>
            <a:xfrm>
              <a:off x="2178037" y="1054764"/>
              <a:ext cx="694030" cy="477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7" name="Google Shape;1227;p47"/>
          <p:cNvGrpSpPr/>
          <p:nvPr/>
        </p:nvGrpSpPr>
        <p:grpSpPr>
          <a:xfrm>
            <a:off x="3520451" y="2865889"/>
            <a:ext cx="1092301" cy="792852"/>
            <a:chOff x="2178037" y="1054764"/>
            <a:chExt cx="1146188" cy="637511"/>
          </a:xfrm>
        </p:grpSpPr>
        <p:sp>
          <p:nvSpPr>
            <p:cNvPr id="1228" name="Google Shape;1228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7"/>
            <p:cNvSpPr txBox="1"/>
            <p:nvPr/>
          </p:nvSpPr>
          <p:spPr>
            <a:xfrm>
              <a:off x="2178037" y="1054764"/>
              <a:ext cx="709167" cy="464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0" name="Google Shape;1230;p47"/>
          <p:cNvGrpSpPr/>
          <p:nvPr/>
        </p:nvGrpSpPr>
        <p:grpSpPr>
          <a:xfrm>
            <a:off x="3520446" y="1445412"/>
            <a:ext cx="1092299" cy="600104"/>
            <a:chOff x="2178037" y="1054764"/>
            <a:chExt cx="1146188" cy="637511"/>
          </a:xfrm>
        </p:grpSpPr>
        <p:sp>
          <p:nvSpPr>
            <p:cNvPr id="1231" name="Google Shape;1231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7"/>
            <p:cNvSpPr txBox="1"/>
            <p:nvPr/>
          </p:nvSpPr>
          <p:spPr>
            <a:xfrm>
              <a:off x="2178037" y="1054764"/>
              <a:ext cx="7411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47"/>
          <p:cNvGrpSpPr/>
          <p:nvPr/>
        </p:nvGrpSpPr>
        <p:grpSpPr>
          <a:xfrm>
            <a:off x="3520451" y="3798983"/>
            <a:ext cx="1092301" cy="816590"/>
            <a:chOff x="2178037" y="1054764"/>
            <a:chExt cx="1146188" cy="637511"/>
          </a:xfrm>
        </p:grpSpPr>
        <p:sp>
          <p:nvSpPr>
            <p:cNvPr id="1234" name="Google Shape;1234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7"/>
            <p:cNvSpPr txBox="1"/>
            <p:nvPr/>
          </p:nvSpPr>
          <p:spPr>
            <a:xfrm>
              <a:off x="2178037" y="1054764"/>
              <a:ext cx="709167" cy="450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6" name="Google Shape;1236;p47"/>
          <p:cNvGrpSpPr/>
          <p:nvPr/>
        </p:nvGrpSpPr>
        <p:grpSpPr>
          <a:xfrm>
            <a:off x="4785870" y="1137807"/>
            <a:ext cx="1992040" cy="1417290"/>
            <a:chOff x="2178037" y="1054764"/>
            <a:chExt cx="1146300" cy="637500"/>
          </a:xfrm>
        </p:grpSpPr>
        <p:sp>
          <p:nvSpPr>
            <p:cNvPr id="1237" name="Google Shape;1237;p47"/>
            <p:cNvSpPr/>
            <p:nvPr/>
          </p:nvSpPr>
          <p:spPr>
            <a:xfrm>
              <a:off x="2178037" y="1054764"/>
              <a:ext cx="1146300" cy="637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7"/>
            <p:cNvSpPr txBox="1"/>
            <p:nvPr/>
          </p:nvSpPr>
          <p:spPr>
            <a:xfrm>
              <a:off x="2178037" y="1054764"/>
              <a:ext cx="10494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9" name="Google Shape;1239;p47"/>
          <p:cNvGrpSpPr/>
          <p:nvPr/>
        </p:nvGrpSpPr>
        <p:grpSpPr>
          <a:xfrm>
            <a:off x="4872780" y="1550024"/>
            <a:ext cx="1810512" cy="914400"/>
            <a:chOff x="2178037" y="1054764"/>
            <a:chExt cx="1146188" cy="637511"/>
          </a:xfrm>
        </p:grpSpPr>
        <p:sp>
          <p:nvSpPr>
            <p:cNvPr id="1240" name="Google Shape;1240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7"/>
            <p:cNvSpPr txBox="1"/>
            <p:nvPr/>
          </p:nvSpPr>
          <p:spPr>
            <a:xfrm>
              <a:off x="2178046" y="1054768"/>
              <a:ext cx="4761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2" name="Google Shape;1242;p47"/>
          <p:cNvGrpSpPr/>
          <p:nvPr/>
        </p:nvGrpSpPr>
        <p:grpSpPr>
          <a:xfrm>
            <a:off x="4964220" y="1952361"/>
            <a:ext cx="1627632" cy="420928"/>
            <a:chOff x="2178037" y="1054764"/>
            <a:chExt cx="1146188" cy="637511"/>
          </a:xfrm>
        </p:grpSpPr>
        <p:sp>
          <p:nvSpPr>
            <p:cNvPr id="1243" name="Google Shape;1243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7"/>
            <p:cNvSpPr txBox="1"/>
            <p:nvPr/>
          </p:nvSpPr>
          <p:spPr>
            <a:xfrm>
              <a:off x="2178037" y="1054764"/>
              <a:ext cx="436411" cy="46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5" name="Google Shape;1245;p47"/>
          <p:cNvGrpSpPr/>
          <p:nvPr/>
        </p:nvGrpSpPr>
        <p:grpSpPr>
          <a:xfrm>
            <a:off x="4785772" y="2684767"/>
            <a:ext cx="1991794" cy="923544"/>
            <a:chOff x="2178037" y="1054764"/>
            <a:chExt cx="1146188" cy="637511"/>
          </a:xfrm>
        </p:grpSpPr>
        <p:sp>
          <p:nvSpPr>
            <p:cNvPr id="1246" name="Google Shape;1246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7"/>
            <p:cNvSpPr txBox="1"/>
            <p:nvPr/>
          </p:nvSpPr>
          <p:spPr>
            <a:xfrm>
              <a:off x="2178037" y="1054764"/>
              <a:ext cx="518051" cy="212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8" name="Google Shape;1248;p47"/>
          <p:cNvGrpSpPr/>
          <p:nvPr/>
        </p:nvGrpSpPr>
        <p:grpSpPr>
          <a:xfrm>
            <a:off x="4872780" y="3096976"/>
            <a:ext cx="1810512" cy="420051"/>
            <a:chOff x="2178037" y="1054764"/>
            <a:chExt cx="1146188" cy="637511"/>
          </a:xfrm>
        </p:grpSpPr>
        <p:sp>
          <p:nvSpPr>
            <p:cNvPr id="1249" name="Google Shape;1249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7"/>
            <p:cNvSpPr txBox="1"/>
            <p:nvPr/>
          </p:nvSpPr>
          <p:spPr>
            <a:xfrm>
              <a:off x="2178037" y="1054764"/>
              <a:ext cx="251270" cy="4678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1" name="Google Shape;1251;p47"/>
          <p:cNvGrpSpPr/>
          <p:nvPr/>
        </p:nvGrpSpPr>
        <p:grpSpPr>
          <a:xfrm>
            <a:off x="4785772" y="3737942"/>
            <a:ext cx="1991794" cy="420772"/>
            <a:chOff x="2178037" y="1054764"/>
            <a:chExt cx="1146188" cy="637511"/>
          </a:xfrm>
        </p:grpSpPr>
        <p:sp>
          <p:nvSpPr>
            <p:cNvPr id="1252" name="Google Shape;1252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7"/>
            <p:cNvSpPr txBox="1"/>
            <p:nvPr/>
          </p:nvSpPr>
          <p:spPr>
            <a:xfrm>
              <a:off x="2178037" y="1054764"/>
              <a:ext cx="257919" cy="467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4" name="Google Shape;1254;p47"/>
          <p:cNvGrpSpPr/>
          <p:nvPr/>
        </p:nvGrpSpPr>
        <p:grpSpPr>
          <a:xfrm>
            <a:off x="6868998" y="1137814"/>
            <a:ext cx="1991802" cy="2423160"/>
            <a:chOff x="2178032" y="1054764"/>
            <a:chExt cx="1146192" cy="637511"/>
          </a:xfrm>
        </p:grpSpPr>
        <p:sp>
          <p:nvSpPr>
            <p:cNvPr id="1255" name="Google Shape;1255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7"/>
            <p:cNvSpPr txBox="1"/>
            <p:nvPr/>
          </p:nvSpPr>
          <p:spPr>
            <a:xfrm>
              <a:off x="2178032" y="1054765"/>
              <a:ext cx="486900" cy="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7" name="Google Shape;1257;p47"/>
          <p:cNvGrpSpPr/>
          <p:nvPr/>
        </p:nvGrpSpPr>
        <p:grpSpPr>
          <a:xfrm>
            <a:off x="6956011" y="1550014"/>
            <a:ext cx="1810515" cy="1920250"/>
            <a:chOff x="2178035" y="1054761"/>
            <a:chExt cx="1146190" cy="637514"/>
          </a:xfrm>
        </p:grpSpPr>
        <p:sp>
          <p:nvSpPr>
            <p:cNvPr id="1258" name="Google Shape;1258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7"/>
            <p:cNvSpPr txBox="1"/>
            <p:nvPr/>
          </p:nvSpPr>
          <p:spPr>
            <a:xfrm>
              <a:off x="2178035" y="1054761"/>
              <a:ext cx="5190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0" name="Google Shape;1260;p47"/>
          <p:cNvGrpSpPr/>
          <p:nvPr/>
        </p:nvGrpSpPr>
        <p:grpSpPr>
          <a:xfrm>
            <a:off x="7047454" y="1952361"/>
            <a:ext cx="1627632" cy="1426464"/>
            <a:chOff x="2178037" y="1054764"/>
            <a:chExt cx="1146188" cy="637511"/>
          </a:xfrm>
        </p:grpSpPr>
        <p:sp>
          <p:nvSpPr>
            <p:cNvPr id="1261" name="Google Shape;1261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7"/>
            <p:cNvSpPr txBox="1"/>
            <p:nvPr/>
          </p:nvSpPr>
          <p:spPr>
            <a:xfrm>
              <a:off x="2178037" y="1054764"/>
              <a:ext cx="299821" cy="137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3" name="Google Shape;1263;p47"/>
          <p:cNvGrpSpPr/>
          <p:nvPr/>
        </p:nvGrpSpPr>
        <p:grpSpPr>
          <a:xfrm>
            <a:off x="6869006" y="3737942"/>
            <a:ext cx="1991794" cy="420772"/>
            <a:chOff x="2178037" y="1054764"/>
            <a:chExt cx="1146188" cy="637511"/>
          </a:xfrm>
        </p:grpSpPr>
        <p:sp>
          <p:nvSpPr>
            <p:cNvPr id="1264" name="Google Shape;1264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7"/>
            <p:cNvSpPr txBox="1"/>
            <p:nvPr/>
          </p:nvSpPr>
          <p:spPr>
            <a:xfrm>
              <a:off x="2178037" y="1054764"/>
              <a:ext cx="560485" cy="467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6" name="Google Shape;1266;p47"/>
          <p:cNvGrpSpPr/>
          <p:nvPr/>
        </p:nvGrpSpPr>
        <p:grpSpPr>
          <a:xfrm>
            <a:off x="7141207" y="2361136"/>
            <a:ext cx="1444752" cy="420624"/>
            <a:chOff x="2178037" y="1054764"/>
            <a:chExt cx="1146188" cy="637511"/>
          </a:xfrm>
        </p:grpSpPr>
        <p:sp>
          <p:nvSpPr>
            <p:cNvPr id="1267" name="Google Shape;1267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7"/>
            <p:cNvSpPr txBox="1"/>
            <p:nvPr/>
          </p:nvSpPr>
          <p:spPr>
            <a:xfrm>
              <a:off x="2178037" y="1054764"/>
              <a:ext cx="590849" cy="46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9" name="Google Shape;1269;p47"/>
          <p:cNvGrpSpPr/>
          <p:nvPr/>
        </p:nvGrpSpPr>
        <p:grpSpPr>
          <a:xfrm>
            <a:off x="7141207" y="2873200"/>
            <a:ext cx="1444752" cy="420624"/>
            <a:chOff x="2178037" y="1054764"/>
            <a:chExt cx="1146188" cy="637511"/>
          </a:xfrm>
        </p:grpSpPr>
        <p:sp>
          <p:nvSpPr>
            <p:cNvPr id="1270" name="Google Shape;1270;p47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7"/>
            <p:cNvSpPr txBox="1"/>
            <p:nvPr/>
          </p:nvSpPr>
          <p:spPr>
            <a:xfrm>
              <a:off x="2178037" y="1054764"/>
              <a:ext cx="495468" cy="46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2" name="Google Shape;1272;p47"/>
          <p:cNvSpPr/>
          <p:nvPr/>
        </p:nvSpPr>
        <p:spPr>
          <a:xfrm>
            <a:off x="116526" y="729661"/>
            <a:ext cx="2154167" cy="3885912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3" name="Google Shape;1273;p47"/>
          <p:cNvPicPr preferRelativeResize="0"/>
          <p:nvPr/>
        </p:nvPicPr>
        <p:blipFill rotWithShape="1">
          <a:blip r:embed="rId3">
            <a:alphaModFix/>
          </a:blip>
          <a:srcRect l="-6931" t="-49478" r="-5592" b="-59115"/>
          <a:stretch/>
        </p:blipFill>
        <p:spPr>
          <a:xfrm>
            <a:off x="163538" y="763650"/>
            <a:ext cx="982184" cy="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/>
          <p:nvPr/>
        </p:nvSpPr>
        <p:spPr>
          <a:xfrm>
            <a:off x="274175" y="771200"/>
            <a:ext cx="8396400" cy="24693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3687325" y="68935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Operations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4124885" y="1554475"/>
            <a:ext cx="9279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3202074" y="1556850"/>
            <a:ext cx="9279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2432569" y="2395800"/>
            <a:ext cx="7323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Trace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2274274" y="1516672"/>
            <a:ext cx="9279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Deployment Manager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504003" y="2438812"/>
            <a:ext cx="8658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Error Reporting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5068135" y="1519900"/>
            <a:ext cx="865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Shell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1426724" y="1520613"/>
            <a:ext cx="865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Billing</a:t>
            </a: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468374" y="1491953"/>
            <a:ext cx="927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A</a:t>
            </a: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1346928" y="2438812"/>
            <a:ext cx="9123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Profiler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4"/>
          <p:cNvSpPr txBox="1">
            <a:spLocks noGrp="1"/>
          </p:cNvSpPr>
          <p:nvPr>
            <p:ph type="subTitle" idx="4294967295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46" name="Google Shape;2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902" y="1135178"/>
            <a:ext cx="459550" cy="31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6249" y="1110009"/>
            <a:ext cx="369475" cy="36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305" y="2019666"/>
            <a:ext cx="408550" cy="4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7027" y="1992895"/>
            <a:ext cx="467851" cy="46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559" y="1060830"/>
            <a:ext cx="459531" cy="46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86460" y="1104657"/>
            <a:ext cx="408561" cy="3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42277" y="2018199"/>
            <a:ext cx="342900" cy="41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88349" y="1029107"/>
            <a:ext cx="531300" cy="5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88361" y="1086575"/>
            <a:ext cx="459550" cy="4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02750" y="1992900"/>
            <a:ext cx="467850" cy="4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"/>
          <p:cNvSpPr txBox="1"/>
          <p:nvPr/>
        </p:nvSpPr>
        <p:spPr>
          <a:xfrm>
            <a:off x="3235500" y="2417800"/>
            <a:ext cx="7944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Backup and DR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cxnSp>
        <p:nvCxnSpPr>
          <p:cNvPr id="1280" name="Google Shape;1280;p48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1" name="Google Shape;1281;p48"/>
          <p:cNvSpPr txBox="1"/>
          <p:nvPr/>
        </p:nvSpPr>
        <p:spPr>
          <a:xfrm>
            <a:off x="4157111" y="5807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  <a:endParaRPr/>
          </a:p>
        </p:txBody>
      </p:sp>
      <p:sp>
        <p:nvSpPr>
          <p:cNvPr id="1282" name="Google Shape;1282;p48"/>
          <p:cNvSpPr/>
          <p:nvPr/>
        </p:nvSpPr>
        <p:spPr>
          <a:xfrm>
            <a:off x="1451808" y="1022624"/>
            <a:ext cx="1137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1283" name="Google Shape;1283;p48"/>
          <p:cNvGrpSpPr/>
          <p:nvPr/>
        </p:nvGrpSpPr>
        <p:grpSpPr>
          <a:xfrm>
            <a:off x="2926511" y="1022033"/>
            <a:ext cx="1190920" cy="431654"/>
            <a:chOff x="3097961" y="2131983"/>
            <a:chExt cx="1190920" cy="431654"/>
          </a:xfrm>
        </p:grpSpPr>
        <p:sp>
          <p:nvSpPr>
            <p:cNvPr id="1284" name="Google Shape;1284;p48"/>
            <p:cNvSpPr/>
            <p:nvPr/>
          </p:nvSpPr>
          <p:spPr>
            <a:xfrm>
              <a:off x="3154881" y="2186837"/>
              <a:ext cx="11340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3097961" y="2131983"/>
              <a:ext cx="1137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/>
            </a:p>
          </p:txBody>
        </p:sp>
      </p:grpSp>
      <p:grpSp>
        <p:nvGrpSpPr>
          <p:cNvPr id="1286" name="Google Shape;1286;p48"/>
          <p:cNvGrpSpPr/>
          <p:nvPr/>
        </p:nvGrpSpPr>
        <p:grpSpPr>
          <a:xfrm>
            <a:off x="2926497" y="1732400"/>
            <a:ext cx="1216726" cy="431650"/>
            <a:chOff x="3097947" y="2718525"/>
            <a:chExt cx="1216726" cy="431650"/>
          </a:xfrm>
        </p:grpSpPr>
        <p:sp>
          <p:nvSpPr>
            <p:cNvPr id="1287" name="Google Shape;1287;p48"/>
            <p:cNvSpPr/>
            <p:nvPr/>
          </p:nvSpPr>
          <p:spPr>
            <a:xfrm>
              <a:off x="3154874" y="2773375"/>
              <a:ext cx="11598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097947" y="2718525"/>
              <a:ext cx="11598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1451814" y="1733000"/>
            <a:ext cx="11598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2926500" y="2484900"/>
            <a:ext cx="1275225" cy="431650"/>
            <a:chOff x="3097950" y="3318625"/>
            <a:chExt cx="1275225" cy="431650"/>
          </a:xfrm>
        </p:grpSpPr>
        <p:sp>
          <p:nvSpPr>
            <p:cNvPr id="1291" name="Google Shape;1291;p48"/>
            <p:cNvSpPr/>
            <p:nvPr/>
          </p:nvSpPr>
          <p:spPr>
            <a:xfrm>
              <a:off x="3154875" y="3373475"/>
              <a:ext cx="12183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3097950" y="3318625"/>
              <a:ext cx="1218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Kubernetes</a:t>
              </a:r>
              <a:b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  <a:endParaRPr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3" name="Google Shape;1293;p48"/>
          <p:cNvSpPr/>
          <p:nvPr/>
        </p:nvSpPr>
        <p:spPr>
          <a:xfrm>
            <a:off x="1451800" y="2485500"/>
            <a:ext cx="1218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Kubernetes</a:t>
            </a:r>
            <a:b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94" name="Google Shape;1294;p48"/>
          <p:cNvGrpSpPr/>
          <p:nvPr/>
        </p:nvGrpSpPr>
        <p:grpSpPr>
          <a:xfrm>
            <a:off x="7232461" y="1022637"/>
            <a:ext cx="1208920" cy="431654"/>
            <a:chOff x="7365811" y="955962"/>
            <a:chExt cx="1208920" cy="431654"/>
          </a:xfrm>
        </p:grpSpPr>
        <p:sp>
          <p:nvSpPr>
            <p:cNvPr id="1295" name="Google Shape;1295;p48"/>
            <p:cNvSpPr/>
            <p:nvPr/>
          </p:nvSpPr>
          <p:spPr>
            <a:xfrm>
              <a:off x="7422731" y="1010816"/>
              <a:ext cx="11520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7365811" y="955962"/>
              <a:ext cx="1151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GPUs</a:t>
              </a:r>
              <a:endParaRPr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7" name="Google Shape;1297;p48"/>
          <p:cNvSpPr/>
          <p:nvPr/>
        </p:nvSpPr>
        <p:spPr>
          <a:xfrm>
            <a:off x="5710632" y="1023228"/>
            <a:ext cx="1129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GPUs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8" name="Google Shape;1298;p48"/>
          <p:cNvSpPr/>
          <p:nvPr/>
        </p:nvSpPr>
        <p:spPr>
          <a:xfrm>
            <a:off x="299288" y="1022624"/>
            <a:ext cx="843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48"/>
          <p:cNvSpPr/>
          <p:nvPr/>
        </p:nvSpPr>
        <p:spPr>
          <a:xfrm>
            <a:off x="299287" y="1732993"/>
            <a:ext cx="750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0" name="Google Shape;1300;p48"/>
          <p:cNvSpPr/>
          <p:nvPr/>
        </p:nvSpPr>
        <p:spPr>
          <a:xfrm>
            <a:off x="299274" y="2485500"/>
            <a:ext cx="929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Kubernetes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48"/>
          <p:cNvSpPr/>
          <p:nvPr/>
        </p:nvSpPr>
        <p:spPr>
          <a:xfrm>
            <a:off x="4586176" y="1023225"/>
            <a:ext cx="750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GPUs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2" name="Google Shape;1302;p48"/>
          <p:cNvGrpSpPr/>
          <p:nvPr/>
        </p:nvGrpSpPr>
        <p:grpSpPr>
          <a:xfrm>
            <a:off x="7232461" y="1747412"/>
            <a:ext cx="1208920" cy="431654"/>
            <a:chOff x="7365811" y="2733537"/>
            <a:chExt cx="1208920" cy="431654"/>
          </a:xfrm>
        </p:grpSpPr>
        <p:sp>
          <p:nvSpPr>
            <p:cNvPr id="1303" name="Google Shape;1303;p48"/>
            <p:cNvSpPr/>
            <p:nvPr/>
          </p:nvSpPr>
          <p:spPr>
            <a:xfrm>
              <a:off x="7422731" y="2788391"/>
              <a:ext cx="11520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365811" y="2733537"/>
              <a:ext cx="1151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Functions</a:t>
              </a:r>
              <a:endParaRPr/>
            </a:p>
          </p:txBody>
        </p:sp>
      </p:grpSp>
      <p:sp>
        <p:nvSpPr>
          <p:cNvPr id="1305" name="Google Shape;1305;p48"/>
          <p:cNvSpPr/>
          <p:nvPr/>
        </p:nvSpPr>
        <p:spPr>
          <a:xfrm>
            <a:off x="5706145" y="1748003"/>
            <a:ext cx="1129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6" name="Google Shape;1306;p48"/>
          <p:cNvSpPr/>
          <p:nvPr/>
        </p:nvSpPr>
        <p:spPr>
          <a:xfrm>
            <a:off x="4586187" y="1748003"/>
            <a:ext cx="874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7" name="Google Shape;1307;p48"/>
          <p:cNvGrpSpPr/>
          <p:nvPr/>
        </p:nvGrpSpPr>
        <p:grpSpPr>
          <a:xfrm>
            <a:off x="7232447" y="2500750"/>
            <a:ext cx="1488526" cy="431675"/>
            <a:chOff x="7365797" y="3334475"/>
            <a:chExt cx="1488526" cy="431675"/>
          </a:xfrm>
        </p:grpSpPr>
        <p:sp>
          <p:nvSpPr>
            <p:cNvPr id="1308" name="Google Shape;1308;p48"/>
            <p:cNvSpPr/>
            <p:nvPr/>
          </p:nvSpPr>
          <p:spPr>
            <a:xfrm>
              <a:off x="7422724" y="3389350"/>
              <a:ext cx="14316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7365797" y="3334475"/>
              <a:ext cx="14316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Container-Optimized OS</a:t>
              </a:r>
              <a:endParaRPr/>
            </a:p>
          </p:txBody>
        </p:sp>
      </p:grpSp>
      <p:sp>
        <p:nvSpPr>
          <p:cNvPr id="1310" name="Google Shape;1310;p48"/>
          <p:cNvSpPr/>
          <p:nvPr/>
        </p:nvSpPr>
        <p:spPr>
          <a:xfrm>
            <a:off x="5706139" y="2501350"/>
            <a:ext cx="1431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Container-Optimized OS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1" name="Google Shape;1311;p48"/>
          <p:cNvSpPr/>
          <p:nvPr/>
        </p:nvSpPr>
        <p:spPr>
          <a:xfrm>
            <a:off x="4586175" y="2501350"/>
            <a:ext cx="1044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Container-</a:t>
            </a:r>
            <a:b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Optimized OS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48"/>
          <p:cNvSpPr/>
          <p:nvPr/>
        </p:nvSpPr>
        <p:spPr>
          <a:xfrm>
            <a:off x="299274" y="3283100"/>
            <a:ext cx="929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Run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3" name="Google Shape;1313;p48"/>
          <p:cNvSpPr/>
          <p:nvPr/>
        </p:nvSpPr>
        <p:spPr>
          <a:xfrm>
            <a:off x="1451800" y="3283100"/>
            <a:ext cx="1218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Run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4" name="Google Shape;1314;p48"/>
          <p:cNvGrpSpPr/>
          <p:nvPr/>
        </p:nvGrpSpPr>
        <p:grpSpPr>
          <a:xfrm>
            <a:off x="2926500" y="3283100"/>
            <a:ext cx="1275225" cy="431650"/>
            <a:chOff x="3097950" y="3318625"/>
            <a:chExt cx="1275225" cy="431650"/>
          </a:xfrm>
        </p:grpSpPr>
        <p:sp>
          <p:nvSpPr>
            <p:cNvPr id="1315" name="Google Shape;1315;p48"/>
            <p:cNvSpPr/>
            <p:nvPr/>
          </p:nvSpPr>
          <p:spPr>
            <a:xfrm>
              <a:off x="3154875" y="3373475"/>
              <a:ext cx="12183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3097950" y="3318625"/>
              <a:ext cx="1218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Run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17" name="Google Shape;1317;p48"/>
          <p:cNvSpPr/>
          <p:nvPr/>
        </p:nvSpPr>
        <p:spPr>
          <a:xfrm>
            <a:off x="4586175" y="3254100"/>
            <a:ext cx="1044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Anthos clusters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8" name="Google Shape;1318;p48"/>
          <p:cNvSpPr/>
          <p:nvPr/>
        </p:nvSpPr>
        <p:spPr>
          <a:xfrm>
            <a:off x="5714887" y="3254100"/>
            <a:ext cx="1218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Anthos clusters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9" name="Google Shape;1319;p48"/>
          <p:cNvGrpSpPr/>
          <p:nvPr/>
        </p:nvGrpSpPr>
        <p:grpSpPr>
          <a:xfrm>
            <a:off x="7232450" y="3254100"/>
            <a:ext cx="1275225" cy="431650"/>
            <a:chOff x="3097950" y="3318625"/>
            <a:chExt cx="1275225" cy="431650"/>
          </a:xfrm>
        </p:grpSpPr>
        <p:sp>
          <p:nvSpPr>
            <p:cNvPr id="1320" name="Google Shape;1320;p48"/>
            <p:cNvSpPr/>
            <p:nvPr/>
          </p:nvSpPr>
          <p:spPr>
            <a:xfrm>
              <a:off x="3154875" y="3373475"/>
              <a:ext cx="12183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3097950" y="3318625"/>
              <a:ext cx="1218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Anthos clusters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322" name="Google Shape;13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787" y="11051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825" y="11054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637" y="11054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0" y="10979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6" name="Google Shape;13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412" y="10979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012" y="10976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28" y="18038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9" name="Google Shape;132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291" y="184901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0" name="Google Shape;133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978" y="187313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" name="Google Shape;133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925" y="1835825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5975" y="1835825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3463" y="1793638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Google Shape;133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512" y="2572788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9036" y="2574598"/>
            <a:ext cx="235100" cy="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3098" y="2553389"/>
            <a:ext cx="235100" cy="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Google Shape;1337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948" y="2577370"/>
            <a:ext cx="216500" cy="24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8998" y="2552495"/>
            <a:ext cx="216500" cy="24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3573" y="2577370"/>
            <a:ext cx="216500" cy="24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625" y="3357085"/>
            <a:ext cx="235100" cy="24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" name="Google Shape;1341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4275" y="3356985"/>
            <a:ext cx="235100" cy="24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" name="Google Shape;1342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9700" y="3365160"/>
            <a:ext cx="235100" cy="24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4404" y="3254697"/>
            <a:ext cx="306175" cy="3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7566" y="3313122"/>
            <a:ext cx="306175" cy="3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0454" y="3313947"/>
            <a:ext cx="306175" cy="30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1" name="Google Shape;1351;p49"/>
          <p:cNvCxnSpPr/>
          <p:nvPr/>
        </p:nvCxnSpPr>
        <p:spPr>
          <a:xfrm>
            <a:off x="289175" y="707350"/>
            <a:ext cx="867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2" name="Google Shape;1352;p49"/>
          <p:cNvSpPr txBox="1"/>
          <p:nvPr/>
        </p:nvSpPr>
        <p:spPr>
          <a:xfrm>
            <a:off x="3654425" y="608650"/>
            <a:ext cx="18351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API Management</a:t>
            </a:r>
            <a:endParaRPr/>
          </a:p>
        </p:txBody>
      </p:sp>
      <p:sp>
        <p:nvSpPr>
          <p:cNvPr id="1353" name="Google Shape;1353;p49"/>
          <p:cNvSpPr/>
          <p:nvPr/>
        </p:nvSpPr>
        <p:spPr>
          <a:xfrm>
            <a:off x="1486900" y="1032150"/>
            <a:ext cx="1044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 Analytics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54" name="Google Shape;1354;p49"/>
          <p:cNvGrpSpPr/>
          <p:nvPr/>
        </p:nvGrpSpPr>
        <p:grpSpPr>
          <a:xfrm>
            <a:off x="2922775" y="1031550"/>
            <a:ext cx="1101225" cy="431650"/>
            <a:chOff x="3104325" y="3241350"/>
            <a:chExt cx="1101225" cy="431650"/>
          </a:xfrm>
        </p:grpSpPr>
        <p:sp>
          <p:nvSpPr>
            <p:cNvPr id="1355" name="Google Shape;1355;p49"/>
            <p:cNvSpPr/>
            <p:nvPr/>
          </p:nvSpPr>
          <p:spPr>
            <a:xfrm>
              <a:off x="3161250" y="3296200"/>
              <a:ext cx="10443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3104325" y="3241350"/>
              <a:ext cx="1044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 Analytics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7" name="Google Shape;1357;p49"/>
          <p:cNvSpPr/>
          <p:nvPr/>
        </p:nvSpPr>
        <p:spPr>
          <a:xfrm>
            <a:off x="305425" y="1032138"/>
            <a:ext cx="898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 Analytics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8" name="Google Shape;1358;p49"/>
          <p:cNvSpPr/>
          <p:nvPr/>
        </p:nvSpPr>
        <p:spPr>
          <a:xfrm>
            <a:off x="1477025" y="1725900"/>
            <a:ext cx="1191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 Monetization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59" name="Google Shape;1359;p49"/>
          <p:cNvGrpSpPr/>
          <p:nvPr/>
        </p:nvGrpSpPr>
        <p:grpSpPr>
          <a:xfrm>
            <a:off x="2923700" y="1725325"/>
            <a:ext cx="1247899" cy="431650"/>
            <a:chOff x="3105250" y="3782725"/>
            <a:chExt cx="1247899" cy="431650"/>
          </a:xfrm>
        </p:grpSpPr>
        <p:sp>
          <p:nvSpPr>
            <p:cNvPr id="1360" name="Google Shape;1360;p49"/>
            <p:cNvSpPr/>
            <p:nvPr/>
          </p:nvSpPr>
          <p:spPr>
            <a:xfrm>
              <a:off x="3162150" y="3837575"/>
              <a:ext cx="11910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3105250" y="3782725"/>
              <a:ext cx="11910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 Monetization</a:t>
              </a:r>
              <a:endParaRPr/>
            </a:p>
          </p:txBody>
        </p:sp>
      </p:grpSp>
      <p:sp>
        <p:nvSpPr>
          <p:cNvPr id="1362" name="Google Shape;1362;p49"/>
          <p:cNvSpPr/>
          <p:nvPr/>
        </p:nvSpPr>
        <p:spPr>
          <a:xfrm>
            <a:off x="289175" y="1725900"/>
            <a:ext cx="1020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 Monetization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3" name="Google Shape;1363;p49"/>
          <p:cNvGrpSpPr/>
          <p:nvPr/>
        </p:nvGrpSpPr>
        <p:grpSpPr>
          <a:xfrm>
            <a:off x="2923701" y="2495300"/>
            <a:ext cx="1367597" cy="431650"/>
            <a:chOff x="3105251" y="4324100"/>
            <a:chExt cx="1367597" cy="431650"/>
          </a:xfrm>
        </p:grpSpPr>
        <p:sp>
          <p:nvSpPr>
            <p:cNvPr id="1364" name="Google Shape;1364;p49"/>
            <p:cNvSpPr/>
            <p:nvPr/>
          </p:nvSpPr>
          <p:spPr>
            <a:xfrm>
              <a:off x="3162149" y="4378950"/>
              <a:ext cx="13107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3105251" y="4324100"/>
              <a:ext cx="1310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Apigee API Platform</a:t>
              </a:r>
              <a:endParaRPr/>
            </a:p>
          </p:txBody>
        </p:sp>
      </p:grpSp>
      <p:sp>
        <p:nvSpPr>
          <p:cNvPr id="1366" name="Google Shape;1366;p49"/>
          <p:cNvSpPr/>
          <p:nvPr/>
        </p:nvSpPr>
        <p:spPr>
          <a:xfrm>
            <a:off x="289175" y="2495875"/>
            <a:ext cx="935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Apigee API Platform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49"/>
          <p:cNvSpPr/>
          <p:nvPr/>
        </p:nvSpPr>
        <p:spPr>
          <a:xfrm>
            <a:off x="1568800" y="2495875"/>
            <a:ext cx="1310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Apigee API Platform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8" name="Google Shape;1368;p49"/>
          <p:cNvGrpSpPr/>
          <p:nvPr/>
        </p:nvGrpSpPr>
        <p:grpSpPr>
          <a:xfrm>
            <a:off x="7266825" y="1031550"/>
            <a:ext cx="1101225" cy="431650"/>
            <a:chOff x="7372175" y="3241350"/>
            <a:chExt cx="1101225" cy="431650"/>
          </a:xfrm>
        </p:grpSpPr>
        <p:sp>
          <p:nvSpPr>
            <p:cNvPr id="1369" name="Google Shape;1369;p49"/>
            <p:cNvSpPr/>
            <p:nvPr/>
          </p:nvSpPr>
          <p:spPr>
            <a:xfrm>
              <a:off x="7429100" y="3296200"/>
              <a:ext cx="10443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7372175" y="3241350"/>
              <a:ext cx="1044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Apigee Sense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1" name="Google Shape;1371;p49"/>
          <p:cNvSpPr/>
          <p:nvPr/>
        </p:nvSpPr>
        <p:spPr>
          <a:xfrm>
            <a:off x="4649475" y="1032150"/>
            <a:ext cx="780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Apigee Sense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49"/>
          <p:cNvSpPr/>
          <p:nvPr/>
        </p:nvSpPr>
        <p:spPr>
          <a:xfrm>
            <a:off x="5866825" y="1025525"/>
            <a:ext cx="1044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Apigee Sense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3" name="Google Shape;1373;p49"/>
          <p:cNvSpPr/>
          <p:nvPr/>
        </p:nvSpPr>
        <p:spPr>
          <a:xfrm>
            <a:off x="5821065" y="1725906"/>
            <a:ext cx="11358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Endpoints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4" name="Google Shape;1374;p49"/>
          <p:cNvGrpSpPr/>
          <p:nvPr/>
        </p:nvGrpSpPr>
        <p:grpSpPr>
          <a:xfrm>
            <a:off x="7267740" y="1725315"/>
            <a:ext cx="1218220" cy="431654"/>
            <a:chOff x="3104315" y="3555840"/>
            <a:chExt cx="1218220" cy="431654"/>
          </a:xfrm>
        </p:grpSpPr>
        <p:sp>
          <p:nvSpPr>
            <p:cNvPr id="1375" name="Google Shape;1375;p49"/>
            <p:cNvSpPr/>
            <p:nvPr/>
          </p:nvSpPr>
          <p:spPr>
            <a:xfrm>
              <a:off x="3161235" y="3610695"/>
              <a:ext cx="11613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3104315" y="3555840"/>
              <a:ext cx="1158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  <a:endParaRPr/>
            </a:p>
          </p:txBody>
        </p:sp>
      </p:grpSp>
      <p:sp>
        <p:nvSpPr>
          <p:cNvPr id="1377" name="Google Shape;1377;p49"/>
          <p:cNvSpPr/>
          <p:nvPr/>
        </p:nvSpPr>
        <p:spPr>
          <a:xfrm>
            <a:off x="5821065" y="2495881"/>
            <a:ext cx="11358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Developer Portal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8" name="Google Shape;1378;p49"/>
          <p:cNvGrpSpPr/>
          <p:nvPr/>
        </p:nvGrpSpPr>
        <p:grpSpPr>
          <a:xfrm>
            <a:off x="7267740" y="2495290"/>
            <a:ext cx="1218220" cy="431654"/>
            <a:chOff x="7373090" y="4324090"/>
            <a:chExt cx="1218220" cy="431654"/>
          </a:xfrm>
        </p:grpSpPr>
        <p:sp>
          <p:nvSpPr>
            <p:cNvPr id="1379" name="Google Shape;1379;p49"/>
            <p:cNvSpPr/>
            <p:nvPr/>
          </p:nvSpPr>
          <p:spPr>
            <a:xfrm>
              <a:off x="7430010" y="4378945"/>
              <a:ext cx="11613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7373090" y="4324090"/>
              <a:ext cx="1158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Developer Portal</a:t>
              </a:r>
              <a:endParaRPr/>
            </a:p>
          </p:txBody>
        </p:sp>
      </p:grpSp>
      <p:sp>
        <p:nvSpPr>
          <p:cNvPr id="1381" name="Google Shape;1381;p49"/>
          <p:cNvSpPr/>
          <p:nvPr/>
        </p:nvSpPr>
        <p:spPr>
          <a:xfrm>
            <a:off x="4649471" y="1764019"/>
            <a:ext cx="8808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2" name="Google Shape;1382;p49"/>
          <p:cNvSpPr/>
          <p:nvPr/>
        </p:nvSpPr>
        <p:spPr>
          <a:xfrm>
            <a:off x="4633221" y="2495881"/>
            <a:ext cx="8808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Developer Portal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4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pic>
        <p:nvPicPr>
          <p:cNvPr id="1384" name="Google Shape;13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875" y="1143563"/>
            <a:ext cx="299650" cy="14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000" y="1787408"/>
            <a:ext cx="197400" cy="20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000" y="2609003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9525" y="1117925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7575" y="1117637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7250" y="1117925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8400" y="1863548"/>
            <a:ext cx="299650" cy="1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6450" y="1813610"/>
            <a:ext cx="299650" cy="1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6825" y="1814035"/>
            <a:ext cx="299650" cy="1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00" y="1812321"/>
            <a:ext cx="197400" cy="20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025" y="1800908"/>
            <a:ext cx="197400" cy="20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50" y="2588278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575" y="2609003"/>
            <a:ext cx="19740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800" y="1143851"/>
            <a:ext cx="299650" cy="14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Google Shape;13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25" y="1143851"/>
            <a:ext cx="299650" cy="14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9" name="Google Shape;1399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8397" y="2594936"/>
            <a:ext cx="299650" cy="212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5947" y="2594936"/>
            <a:ext cx="299650" cy="212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1" name="Google Shape;1401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47572" y="2567261"/>
            <a:ext cx="299650" cy="21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7" name="Google Shape;1407;p50"/>
          <p:cNvCxnSpPr/>
          <p:nvPr/>
        </p:nvCxnSpPr>
        <p:spPr>
          <a:xfrm>
            <a:off x="289175" y="707350"/>
            <a:ext cx="867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8" name="Google Shape;1408;p50"/>
          <p:cNvSpPr txBox="1"/>
          <p:nvPr/>
        </p:nvSpPr>
        <p:spPr>
          <a:xfrm>
            <a:off x="3654425" y="608650"/>
            <a:ext cx="18351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/>
          </a:p>
        </p:txBody>
      </p:sp>
      <p:sp>
        <p:nvSpPr>
          <p:cNvPr id="1409" name="Google Shape;1409;p5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sp>
        <p:nvSpPr>
          <p:cNvPr id="1410" name="Google Shape;1410;p50"/>
          <p:cNvSpPr/>
          <p:nvPr/>
        </p:nvSpPr>
        <p:spPr>
          <a:xfrm>
            <a:off x="1526482" y="1032149"/>
            <a:ext cx="897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IAM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11" name="Google Shape;1411;p50"/>
          <p:cNvGrpSpPr/>
          <p:nvPr/>
        </p:nvGrpSpPr>
        <p:grpSpPr>
          <a:xfrm>
            <a:off x="3356474" y="1031558"/>
            <a:ext cx="953020" cy="431654"/>
            <a:chOff x="3414936" y="955358"/>
            <a:chExt cx="953020" cy="431654"/>
          </a:xfrm>
        </p:grpSpPr>
        <p:sp>
          <p:nvSpPr>
            <p:cNvPr id="1412" name="Google Shape;1412;p50"/>
            <p:cNvSpPr/>
            <p:nvPr/>
          </p:nvSpPr>
          <p:spPr>
            <a:xfrm>
              <a:off x="3471856" y="1010212"/>
              <a:ext cx="8961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3414936" y="955358"/>
              <a:ext cx="8970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IAM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4" name="Google Shape;1414;p50"/>
          <p:cNvSpPr/>
          <p:nvPr/>
        </p:nvSpPr>
        <p:spPr>
          <a:xfrm>
            <a:off x="290941" y="1032149"/>
            <a:ext cx="712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IAM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5" name="Google Shape;1415;p50"/>
          <p:cNvSpPr/>
          <p:nvPr/>
        </p:nvSpPr>
        <p:spPr>
          <a:xfrm>
            <a:off x="1536007" y="1711574"/>
            <a:ext cx="1485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Resource Manager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16" name="Google Shape;1416;p50"/>
          <p:cNvGrpSpPr/>
          <p:nvPr/>
        </p:nvGrpSpPr>
        <p:grpSpPr>
          <a:xfrm>
            <a:off x="3356474" y="1711563"/>
            <a:ext cx="1538319" cy="431654"/>
            <a:chOff x="1820920" y="1987113"/>
            <a:chExt cx="1538319" cy="431654"/>
          </a:xfrm>
        </p:grpSpPr>
        <p:sp>
          <p:nvSpPr>
            <p:cNvPr id="1417" name="Google Shape;1417;p50"/>
            <p:cNvSpPr/>
            <p:nvPr/>
          </p:nvSpPr>
          <p:spPr>
            <a:xfrm>
              <a:off x="1877840" y="2041967"/>
              <a:ext cx="1481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820920" y="1987113"/>
              <a:ext cx="1485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 Manager</a:t>
              </a:r>
              <a:endParaRPr/>
            </a:p>
          </p:txBody>
        </p:sp>
      </p:grpSp>
      <p:sp>
        <p:nvSpPr>
          <p:cNvPr id="1419" name="Google Shape;1419;p50"/>
          <p:cNvSpPr/>
          <p:nvPr/>
        </p:nvSpPr>
        <p:spPr>
          <a:xfrm>
            <a:off x="289167" y="1711574"/>
            <a:ext cx="1110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Resource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0" name="Google Shape;1420;p50"/>
          <p:cNvSpPr/>
          <p:nvPr/>
        </p:nvSpPr>
        <p:spPr>
          <a:xfrm>
            <a:off x="1545532" y="2410644"/>
            <a:ext cx="1403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 Scanner</a:t>
            </a:r>
            <a:endParaRPr/>
          </a:p>
        </p:txBody>
      </p:sp>
      <p:grpSp>
        <p:nvGrpSpPr>
          <p:cNvPr id="1421" name="Google Shape;1421;p50"/>
          <p:cNvGrpSpPr/>
          <p:nvPr/>
        </p:nvGrpSpPr>
        <p:grpSpPr>
          <a:xfrm>
            <a:off x="3356474" y="2410646"/>
            <a:ext cx="1455819" cy="431654"/>
            <a:chOff x="1820920" y="3076771"/>
            <a:chExt cx="1455819" cy="431654"/>
          </a:xfrm>
        </p:grpSpPr>
        <p:sp>
          <p:nvSpPr>
            <p:cNvPr id="1422" name="Google Shape;1422;p50"/>
            <p:cNvSpPr/>
            <p:nvPr/>
          </p:nvSpPr>
          <p:spPr>
            <a:xfrm>
              <a:off x="1877840" y="3131625"/>
              <a:ext cx="13989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1820920" y="3076771"/>
              <a:ext cx="1403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Security Scanner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24" name="Google Shape;1424;p50"/>
          <p:cNvSpPr/>
          <p:nvPr/>
        </p:nvSpPr>
        <p:spPr>
          <a:xfrm>
            <a:off x="1545538" y="3081150"/>
            <a:ext cx="1485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Key Management Service</a:t>
            </a:r>
            <a:endParaRPr/>
          </a:p>
        </p:txBody>
      </p:sp>
      <p:sp>
        <p:nvSpPr>
          <p:cNvPr id="1425" name="Google Shape;1425;p50"/>
          <p:cNvSpPr/>
          <p:nvPr/>
        </p:nvSpPr>
        <p:spPr>
          <a:xfrm>
            <a:off x="279650" y="3081150"/>
            <a:ext cx="1180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Key Management Service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6" name="Google Shape;1426;p50"/>
          <p:cNvSpPr/>
          <p:nvPr/>
        </p:nvSpPr>
        <p:spPr>
          <a:xfrm>
            <a:off x="316317" y="2396356"/>
            <a:ext cx="1055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Scanner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7" name="Google Shape;1427;p50"/>
          <p:cNvSpPr/>
          <p:nvPr/>
        </p:nvSpPr>
        <p:spPr>
          <a:xfrm>
            <a:off x="1547325" y="3750925"/>
            <a:ext cx="1767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 Command Center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8" name="Google Shape;1428;p50"/>
          <p:cNvGrpSpPr/>
          <p:nvPr/>
        </p:nvGrpSpPr>
        <p:grpSpPr>
          <a:xfrm>
            <a:off x="3371450" y="3742125"/>
            <a:ext cx="1824225" cy="431650"/>
            <a:chOff x="1536025" y="3831600"/>
            <a:chExt cx="1824225" cy="431650"/>
          </a:xfrm>
        </p:grpSpPr>
        <p:sp>
          <p:nvSpPr>
            <p:cNvPr id="1429" name="Google Shape;1429;p50"/>
            <p:cNvSpPr/>
            <p:nvPr/>
          </p:nvSpPr>
          <p:spPr>
            <a:xfrm>
              <a:off x="1592950" y="3886450"/>
              <a:ext cx="17673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536025" y="3831600"/>
              <a:ext cx="1767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Security Command Center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1" name="Google Shape;1431;p50"/>
          <p:cNvGrpSpPr/>
          <p:nvPr/>
        </p:nvGrpSpPr>
        <p:grpSpPr>
          <a:xfrm>
            <a:off x="5489525" y="955350"/>
            <a:ext cx="1033425" cy="431650"/>
            <a:chOff x="7712500" y="955350"/>
            <a:chExt cx="1033425" cy="431650"/>
          </a:xfrm>
        </p:grpSpPr>
        <p:sp>
          <p:nvSpPr>
            <p:cNvPr id="1432" name="Google Shape;1432;p50"/>
            <p:cNvSpPr/>
            <p:nvPr/>
          </p:nvSpPr>
          <p:spPr>
            <a:xfrm>
              <a:off x="7769425" y="1010200"/>
              <a:ext cx="9765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7712500" y="955350"/>
              <a:ext cx="9765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BeyondCorp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34" name="Google Shape;1434;p50"/>
          <p:cNvSpPr/>
          <p:nvPr/>
        </p:nvSpPr>
        <p:spPr>
          <a:xfrm>
            <a:off x="6690950" y="1562950"/>
            <a:ext cx="1485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Loss Prevention API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35" name="Google Shape;1435;p50"/>
          <p:cNvGrpSpPr/>
          <p:nvPr/>
        </p:nvGrpSpPr>
        <p:grpSpPr>
          <a:xfrm>
            <a:off x="6690950" y="2019475"/>
            <a:ext cx="1542225" cy="431650"/>
            <a:chOff x="6115350" y="1987125"/>
            <a:chExt cx="1542225" cy="431650"/>
          </a:xfrm>
        </p:grpSpPr>
        <p:sp>
          <p:nvSpPr>
            <p:cNvPr id="1436" name="Google Shape;1436;p50"/>
            <p:cNvSpPr/>
            <p:nvPr/>
          </p:nvSpPr>
          <p:spPr>
            <a:xfrm>
              <a:off x="6172275" y="2041975"/>
              <a:ext cx="14853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6115350" y="1987125"/>
              <a:ext cx="1485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Loss Prevention API</a:t>
              </a:r>
              <a:endParaRPr/>
            </a:p>
          </p:txBody>
        </p:sp>
      </p:grpSp>
      <p:sp>
        <p:nvSpPr>
          <p:cNvPr id="1438" name="Google Shape;1438;p50"/>
          <p:cNvSpPr/>
          <p:nvPr/>
        </p:nvSpPr>
        <p:spPr>
          <a:xfrm>
            <a:off x="5489525" y="1562950"/>
            <a:ext cx="1110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Loss Prevention API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9" name="Google Shape;1439;p50"/>
          <p:cNvSpPr/>
          <p:nvPr/>
        </p:nvSpPr>
        <p:spPr>
          <a:xfrm>
            <a:off x="6690950" y="2651800"/>
            <a:ext cx="13218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Identity-Aware Proxy</a:t>
            </a:r>
            <a:endParaRPr/>
          </a:p>
        </p:txBody>
      </p:sp>
      <p:grpSp>
        <p:nvGrpSpPr>
          <p:cNvPr id="1440" name="Google Shape;1440;p50"/>
          <p:cNvGrpSpPr/>
          <p:nvPr/>
        </p:nvGrpSpPr>
        <p:grpSpPr>
          <a:xfrm>
            <a:off x="6690950" y="3109125"/>
            <a:ext cx="1378725" cy="431650"/>
            <a:chOff x="6115350" y="3076775"/>
            <a:chExt cx="1378725" cy="431650"/>
          </a:xfrm>
        </p:grpSpPr>
        <p:sp>
          <p:nvSpPr>
            <p:cNvPr id="1441" name="Google Shape;1441;p50"/>
            <p:cNvSpPr/>
            <p:nvPr/>
          </p:nvSpPr>
          <p:spPr>
            <a:xfrm>
              <a:off x="6172275" y="3131625"/>
              <a:ext cx="13218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6115350" y="3076775"/>
              <a:ext cx="13218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Identity-Aware Proxy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3" name="Google Shape;1443;p50"/>
          <p:cNvSpPr/>
          <p:nvPr/>
        </p:nvSpPr>
        <p:spPr>
          <a:xfrm>
            <a:off x="5489517" y="2651794"/>
            <a:ext cx="1055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Identity-Aware Proxy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50"/>
          <p:cNvSpPr/>
          <p:nvPr/>
        </p:nvSpPr>
        <p:spPr>
          <a:xfrm>
            <a:off x="6690950" y="3731025"/>
            <a:ext cx="1538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 Key Enforcement</a:t>
            </a:r>
            <a:endParaRPr/>
          </a:p>
        </p:txBody>
      </p:sp>
      <p:sp>
        <p:nvSpPr>
          <p:cNvPr id="1445" name="Google Shape;1445;p50"/>
          <p:cNvSpPr/>
          <p:nvPr/>
        </p:nvSpPr>
        <p:spPr>
          <a:xfrm>
            <a:off x="5489517" y="3731019"/>
            <a:ext cx="1081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Security Key Enforcement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6" name="Google Shape;14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25" y="1087075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7" name="Google Shape;14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25" y="1748862"/>
            <a:ext cx="229850" cy="27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8" name="Google Shape;1448;p50"/>
          <p:cNvGrpSpPr/>
          <p:nvPr/>
        </p:nvGrpSpPr>
        <p:grpSpPr>
          <a:xfrm>
            <a:off x="6662487" y="4198775"/>
            <a:ext cx="1595325" cy="431650"/>
            <a:chOff x="6117175" y="4173775"/>
            <a:chExt cx="1595325" cy="431650"/>
          </a:xfrm>
        </p:grpSpPr>
        <p:sp>
          <p:nvSpPr>
            <p:cNvPr id="1449" name="Google Shape;1449;p50"/>
            <p:cNvSpPr/>
            <p:nvPr/>
          </p:nvSpPr>
          <p:spPr>
            <a:xfrm>
              <a:off x="6174100" y="4228625"/>
              <a:ext cx="1538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6117175" y="4173775"/>
              <a:ext cx="1538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Security Key Enforcement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51" name="Google Shape;14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25" y="1071550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25" y="1774587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050" y="1741112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050" y="1071562"/>
            <a:ext cx="229850" cy="2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623" y="1011655"/>
            <a:ext cx="229850" cy="24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625" y="1635000"/>
            <a:ext cx="229850" cy="2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7" name="Google Shape;145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75" y="1639125"/>
            <a:ext cx="229850" cy="2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75" y="2104262"/>
            <a:ext cx="229850" cy="2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1625" y="2775823"/>
            <a:ext cx="274925" cy="14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Google Shape;146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025" y="3247311"/>
            <a:ext cx="274925" cy="14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8475" y="2763611"/>
            <a:ext cx="274925" cy="14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9134" y="3798627"/>
            <a:ext cx="194828" cy="2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8534" y="3816827"/>
            <a:ext cx="194828" cy="2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8534" y="4265352"/>
            <a:ext cx="194828" cy="2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6325" y="3789155"/>
            <a:ext cx="229850" cy="26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0050" y="3789755"/>
            <a:ext cx="229850" cy="266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7" name="Google Shape;1467;p50"/>
          <p:cNvGrpSpPr/>
          <p:nvPr/>
        </p:nvGrpSpPr>
        <p:grpSpPr>
          <a:xfrm>
            <a:off x="3356474" y="3081150"/>
            <a:ext cx="1542225" cy="431650"/>
            <a:chOff x="1822750" y="4173775"/>
            <a:chExt cx="1542225" cy="431650"/>
          </a:xfrm>
        </p:grpSpPr>
        <p:sp>
          <p:nvSpPr>
            <p:cNvPr id="1468" name="Google Shape;1468;p50"/>
            <p:cNvSpPr/>
            <p:nvPr/>
          </p:nvSpPr>
          <p:spPr>
            <a:xfrm>
              <a:off x="1879675" y="4228625"/>
              <a:ext cx="14853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1822750" y="4173775"/>
              <a:ext cx="1485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Key Management Service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70" name="Google Shape;1470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46325" y="3150325"/>
            <a:ext cx="229850" cy="2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2275" y="3109737"/>
            <a:ext cx="229850" cy="2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2" name="Google Shape;1472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24575" y="3109737"/>
            <a:ext cx="229850" cy="28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Google Shape;1473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3625" y="2489716"/>
            <a:ext cx="229850" cy="19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" name="Google Shape;1474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70050" y="2514441"/>
            <a:ext cx="229850" cy="19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5" name="Google Shape;1475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07225" y="2489716"/>
            <a:ext cx="229850" cy="19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cxnSp>
        <p:nvCxnSpPr>
          <p:cNvPr id="1482" name="Google Shape;1482;p51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3" name="Google Shape;1483;p51"/>
          <p:cNvSpPr txBox="1"/>
          <p:nvPr/>
        </p:nvSpPr>
        <p:spPr>
          <a:xfrm>
            <a:off x="4049763" y="580700"/>
            <a:ext cx="1044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  <a:endParaRPr/>
          </a:p>
        </p:txBody>
      </p:sp>
      <p:sp>
        <p:nvSpPr>
          <p:cNvPr id="1484" name="Google Shape;1484;p51"/>
          <p:cNvSpPr/>
          <p:nvPr/>
        </p:nvSpPr>
        <p:spPr>
          <a:xfrm>
            <a:off x="1601782" y="955949"/>
            <a:ext cx="840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5" name="Google Shape;1485;p51"/>
          <p:cNvGrpSpPr/>
          <p:nvPr/>
        </p:nvGrpSpPr>
        <p:grpSpPr>
          <a:xfrm>
            <a:off x="3033098" y="955358"/>
            <a:ext cx="898120" cy="431654"/>
            <a:chOff x="3099773" y="955358"/>
            <a:chExt cx="898120" cy="431654"/>
          </a:xfrm>
        </p:grpSpPr>
        <p:sp>
          <p:nvSpPr>
            <p:cNvPr id="1486" name="Google Shape;1486;p51"/>
            <p:cNvSpPr/>
            <p:nvPr/>
          </p:nvSpPr>
          <p:spPr>
            <a:xfrm>
              <a:off x="3156693" y="1010212"/>
              <a:ext cx="8412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3099773" y="955358"/>
              <a:ext cx="8409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88" name="Google Shape;1488;p51"/>
          <p:cNvSpPr/>
          <p:nvPr/>
        </p:nvSpPr>
        <p:spPr>
          <a:xfrm>
            <a:off x="252958" y="955949"/>
            <a:ext cx="840900" cy="3870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9" name="Google Shape;1489;p51"/>
          <p:cNvSpPr/>
          <p:nvPr/>
        </p:nvSpPr>
        <p:spPr>
          <a:xfrm>
            <a:off x="1611307" y="1631563"/>
            <a:ext cx="10908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0" name="Google Shape;1490;p51"/>
          <p:cNvSpPr/>
          <p:nvPr/>
        </p:nvSpPr>
        <p:spPr>
          <a:xfrm>
            <a:off x="264211" y="1631563"/>
            <a:ext cx="8361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91" name="Google Shape;1491;p51"/>
          <p:cNvGrpSpPr/>
          <p:nvPr/>
        </p:nvGrpSpPr>
        <p:grpSpPr>
          <a:xfrm>
            <a:off x="3052148" y="1630972"/>
            <a:ext cx="1136020" cy="431654"/>
            <a:chOff x="3099773" y="1535722"/>
            <a:chExt cx="1136020" cy="431654"/>
          </a:xfrm>
        </p:grpSpPr>
        <p:sp>
          <p:nvSpPr>
            <p:cNvPr id="1492" name="Google Shape;1492;p51"/>
            <p:cNvSpPr/>
            <p:nvPr/>
          </p:nvSpPr>
          <p:spPr>
            <a:xfrm>
              <a:off x="3156693" y="1590576"/>
              <a:ext cx="10791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3099773" y="1535722"/>
              <a:ext cx="10908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/>
            </a:p>
          </p:txBody>
        </p:sp>
      </p:grpSp>
      <p:sp>
        <p:nvSpPr>
          <p:cNvPr id="1494" name="Google Shape;1494;p51"/>
          <p:cNvSpPr/>
          <p:nvPr/>
        </p:nvSpPr>
        <p:spPr>
          <a:xfrm>
            <a:off x="1620832" y="2301679"/>
            <a:ext cx="1097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5" name="Google Shape;1495;p51"/>
          <p:cNvSpPr/>
          <p:nvPr/>
        </p:nvSpPr>
        <p:spPr>
          <a:xfrm>
            <a:off x="267392" y="2301679"/>
            <a:ext cx="842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96" name="Google Shape;1496;p51"/>
          <p:cNvGrpSpPr/>
          <p:nvPr/>
        </p:nvGrpSpPr>
        <p:grpSpPr>
          <a:xfrm>
            <a:off x="3052148" y="2301088"/>
            <a:ext cx="1154320" cy="431654"/>
            <a:chOff x="3099773" y="2129638"/>
            <a:chExt cx="1154320" cy="431654"/>
          </a:xfrm>
        </p:grpSpPr>
        <p:sp>
          <p:nvSpPr>
            <p:cNvPr id="1497" name="Google Shape;1497;p51"/>
            <p:cNvSpPr/>
            <p:nvPr/>
          </p:nvSpPr>
          <p:spPr>
            <a:xfrm>
              <a:off x="3156693" y="2184492"/>
              <a:ext cx="1097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3099773" y="2129638"/>
              <a:ext cx="1097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9" name="Google Shape;1499;p51"/>
          <p:cNvSpPr/>
          <p:nvPr/>
        </p:nvSpPr>
        <p:spPr>
          <a:xfrm>
            <a:off x="1625432" y="2971804"/>
            <a:ext cx="1097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Dataprep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51"/>
          <p:cNvSpPr/>
          <p:nvPr/>
        </p:nvSpPr>
        <p:spPr>
          <a:xfrm>
            <a:off x="271992" y="2971804"/>
            <a:ext cx="842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Dataprep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01" name="Google Shape;1501;p51"/>
          <p:cNvGrpSpPr/>
          <p:nvPr/>
        </p:nvGrpSpPr>
        <p:grpSpPr>
          <a:xfrm>
            <a:off x="3056748" y="2971213"/>
            <a:ext cx="1154320" cy="431654"/>
            <a:chOff x="3099773" y="2735963"/>
            <a:chExt cx="1154320" cy="431654"/>
          </a:xfrm>
        </p:grpSpPr>
        <p:sp>
          <p:nvSpPr>
            <p:cNvPr id="1502" name="Google Shape;1502;p51"/>
            <p:cNvSpPr/>
            <p:nvPr/>
          </p:nvSpPr>
          <p:spPr>
            <a:xfrm>
              <a:off x="3156693" y="2790817"/>
              <a:ext cx="1097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3099773" y="2735963"/>
              <a:ext cx="1097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Dataprep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04" name="Google Shape;1504;p51"/>
          <p:cNvSpPr/>
          <p:nvPr/>
        </p:nvSpPr>
        <p:spPr>
          <a:xfrm>
            <a:off x="270113" y="3639750"/>
            <a:ext cx="1248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Catalog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5" name="Google Shape;1505;p51"/>
          <p:cNvSpPr/>
          <p:nvPr/>
        </p:nvSpPr>
        <p:spPr>
          <a:xfrm>
            <a:off x="1611136" y="3635000"/>
            <a:ext cx="1326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Catalog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6" name="Google Shape;1506;p51"/>
          <p:cNvSpPr/>
          <p:nvPr/>
        </p:nvSpPr>
        <p:spPr>
          <a:xfrm>
            <a:off x="3118310" y="3665128"/>
            <a:ext cx="1332900" cy="3768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7" name="Google Shape;1507;p51"/>
          <p:cNvSpPr/>
          <p:nvPr/>
        </p:nvSpPr>
        <p:spPr>
          <a:xfrm>
            <a:off x="3049175" y="3610275"/>
            <a:ext cx="1332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38100" dist="1270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Catalog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51"/>
          <p:cNvSpPr/>
          <p:nvPr/>
        </p:nvSpPr>
        <p:spPr>
          <a:xfrm>
            <a:off x="5885593" y="1616433"/>
            <a:ext cx="1079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51"/>
          <p:cNvSpPr/>
          <p:nvPr/>
        </p:nvSpPr>
        <p:spPr>
          <a:xfrm>
            <a:off x="4674596" y="1616433"/>
            <a:ext cx="824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10" name="Google Shape;1510;p51"/>
          <p:cNvGrpSpPr/>
          <p:nvPr/>
        </p:nvGrpSpPr>
        <p:grpSpPr>
          <a:xfrm>
            <a:off x="7292209" y="1615842"/>
            <a:ext cx="1136020" cy="431654"/>
            <a:chOff x="7356184" y="1550542"/>
            <a:chExt cx="1136020" cy="431654"/>
          </a:xfrm>
        </p:grpSpPr>
        <p:sp>
          <p:nvSpPr>
            <p:cNvPr id="1511" name="Google Shape;1511;p51"/>
            <p:cNvSpPr/>
            <p:nvPr/>
          </p:nvSpPr>
          <p:spPr>
            <a:xfrm>
              <a:off x="7413104" y="1605396"/>
              <a:ext cx="10791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7356184" y="1550542"/>
              <a:ext cx="1079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3" name="Google Shape;1513;p51"/>
          <p:cNvSpPr/>
          <p:nvPr/>
        </p:nvSpPr>
        <p:spPr>
          <a:xfrm>
            <a:off x="4685379" y="2275747"/>
            <a:ext cx="884100" cy="3870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Life Sciences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4" name="Google Shape;1514;p51"/>
          <p:cNvSpPr/>
          <p:nvPr/>
        </p:nvSpPr>
        <p:spPr>
          <a:xfrm>
            <a:off x="5896376" y="2279875"/>
            <a:ext cx="8841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Life Sciences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15" name="Google Shape;1515;p51"/>
          <p:cNvGrpSpPr/>
          <p:nvPr/>
        </p:nvGrpSpPr>
        <p:grpSpPr>
          <a:xfrm>
            <a:off x="7302992" y="2279284"/>
            <a:ext cx="962320" cy="431654"/>
            <a:chOff x="7356184" y="2156859"/>
            <a:chExt cx="962320" cy="431654"/>
          </a:xfrm>
        </p:grpSpPr>
        <p:sp>
          <p:nvSpPr>
            <p:cNvPr id="1516" name="Google Shape;1516;p51"/>
            <p:cNvSpPr/>
            <p:nvPr/>
          </p:nvSpPr>
          <p:spPr>
            <a:xfrm>
              <a:off x="7413104" y="2211713"/>
              <a:ext cx="905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7356184" y="2156859"/>
              <a:ext cx="9066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Life Sciences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8" name="Google Shape;1518;p51"/>
          <p:cNvSpPr/>
          <p:nvPr/>
        </p:nvSpPr>
        <p:spPr>
          <a:xfrm>
            <a:off x="5896375" y="2943300"/>
            <a:ext cx="1154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Composer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9" name="Google Shape;1519;p51"/>
          <p:cNvSpPr/>
          <p:nvPr/>
        </p:nvSpPr>
        <p:spPr>
          <a:xfrm>
            <a:off x="4685375" y="2943300"/>
            <a:ext cx="898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Composer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0" name="Google Shape;1520;p51"/>
          <p:cNvGrpSpPr/>
          <p:nvPr/>
        </p:nvGrpSpPr>
        <p:grpSpPr>
          <a:xfrm>
            <a:off x="7302974" y="2942725"/>
            <a:ext cx="1211326" cy="431650"/>
            <a:chOff x="7356174" y="2507375"/>
            <a:chExt cx="1211326" cy="431650"/>
          </a:xfrm>
        </p:grpSpPr>
        <p:sp>
          <p:nvSpPr>
            <p:cNvPr id="1521" name="Google Shape;1521;p51"/>
            <p:cNvSpPr/>
            <p:nvPr/>
          </p:nvSpPr>
          <p:spPr>
            <a:xfrm>
              <a:off x="7413100" y="2562225"/>
              <a:ext cx="1154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7356174" y="2507375"/>
              <a:ext cx="1154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Composer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23" name="Google Shape;1523;p51"/>
          <p:cNvSpPr/>
          <p:nvPr/>
        </p:nvSpPr>
        <p:spPr>
          <a:xfrm>
            <a:off x="5902400" y="3586125"/>
            <a:ext cx="1248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Fusion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4" name="Google Shape;1524;p51"/>
          <p:cNvSpPr/>
          <p:nvPr/>
        </p:nvSpPr>
        <p:spPr>
          <a:xfrm>
            <a:off x="4691400" y="3586125"/>
            <a:ext cx="962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Fusion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5" name="Google Shape;1525;p51"/>
          <p:cNvGrpSpPr/>
          <p:nvPr/>
        </p:nvGrpSpPr>
        <p:grpSpPr>
          <a:xfrm>
            <a:off x="7309417" y="3585550"/>
            <a:ext cx="1285822" cy="431650"/>
            <a:chOff x="7356174" y="2507375"/>
            <a:chExt cx="1211326" cy="431650"/>
          </a:xfrm>
        </p:grpSpPr>
        <p:sp>
          <p:nvSpPr>
            <p:cNvPr id="1526" name="Google Shape;1526;p51"/>
            <p:cNvSpPr/>
            <p:nvPr/>
          </p:nvSpPr>
          <p:spPr>
            <a:xfrm>
              <a:off x="7413100" y="2562225"/>
              <a:ext cx="1154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7356174" y="2507375"/>
              <a:ext cx="1154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Fusion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528" name="Google Shape;15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00" y="10343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9" name="Google Shape;15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762" y="10343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Google Shape;15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812" y="1034037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Google Shape;153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40" y="168558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Google Shape;153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828" y="170732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Google Shape;153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103" y="168318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4" name="Google Shape;153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047" y="235705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5" name="Google Shape;153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8097" y="235705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0209" y="2340275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" name="Google Shape;1537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050" y="3052011"/>
            <a:ext cx="201300" cy="2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" name="Google Shape;153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0213" y="3061724"/>
            <a:ext cx="201300" cy="2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" name="Google Shape;1539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0400" y="3049649"/>
            <a:ext cx="201300" cy="2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625" y="3697279"/>
            <a:ext cx="242325" cy="23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1" name="Google Shape;1541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0512" y="3675679"/>
            <a:ext cx="242325" cy="23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2" name="Google Shape;1542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9750" y="3737479"/>
            <a:ext cx="242325" cy="23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3" name="Google Shape;1543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6874" y="3670561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4" name="Google Shape;1544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98999" y="3670561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5" name="Google Shape;1545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6074" y="3656074"/>
            <a:ext cx="242325" cy="2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6" name="Google Shape;1546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7391" y="2987711"/>
            <a:ext cx="201300" cy="27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547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19504" y="3011523"/>
            <a:ext cx="201300" cy="27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548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6579" y="2987373"/>
            <a:ext cx="201300" cy="27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9" name="Google Shape;1549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66375" y="2358209"/>
            <a:ext cx="242325" cy="22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988" y="2382371"/>
            <a:ext cx="242325" cy="22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1" name="Google Shape;1551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06063" y="2358221"/>
            <a:ext cx="242325" cy="22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2" name="Google Shape;1552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68180" y="1678970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3" name="Google Shape;1553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43605" y="1681032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51605" y="1705170"/>
            <a:ext cx="238725" cy="256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51"/>
          <p:cNvSpPr/>
          <p:nvPr/>
        </p:nvSpPr>
        <p:spPr>
          <a:xfrm>
            <a:off x="1625432" y="4140929"/>
            <a:ext cx="1097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Analytics Hub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6" name="Google Shape;1556;p51"/>
          <p:cNvSpPr/>
          <p:nvPr/>
        </p:nvSpPr>
        <p:spPr>
          <a:xfrm>
            <a:off x="272000" y="4140925"/>
            <a:ext cx="1079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Analytics Hub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7" name="Google Shape;1557;p51"/>
          <p:cNvGrpSpPr/>
          <p:nvPr/>
        </p:nvGrpSpPr>
        <p:grpSpPr>
          <a:xfrm>
            <a:off x="3056748" y="4140338"/>
            <a:ext cx="1154320" cy="431654"/>
            <a:chOff x="3099773" y="2735963"/>
            <a:chExt cx="1154320" cy="431654"/>
          </a:xfrm>
        </p:grpSpPr>
        <p:sp>
          <p:nvSpPr>
            <p:cNvPr id="1558" name="Google Shape;1558;p51"/>
            <p:cNvSpPr/>
            <p:nvPr/>
          </p:nvSpPr>
          <p:spPr>
            <a:xfrm>
              <a:off x="3156693" y="2790817"/>
              <a:ext cx="1097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3099773" y="2735963"/>
              <a:ext cx="1097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Analytics Hub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560" name="Google Shape;1560;p5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3471" y="4171038"/>
            <a:ext cx="312633" cy="3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1" name="Google Shape;1561;p5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54734" y="4171038"/>
            <a:ext cx="312633" cy="3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2" name="Google Shape;1562;p5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05346" y="4171038"/>
            <a:ext cx="312633" cy="3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8" name="Google Shape;1568;p52"/>
          <p:cNvCxnSpPr/>
          <p:nvPr/>
        </p:nvCxnSpPr>
        <p:spPr>
          <a:xfrm>
            <a:off x="289175" y="722425"/>
            <a:ext cx="867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9" name="Google Shape;1569;p52"/>
          <p:cNvSpPr txBox="1"/>
          <p:nvPr/>
        </p:nvSpPr>
        <p:spPr>
          <a:xfrm>
            <a:off x="4049763" y="623725"/>
            <a:ext cx="1044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Data Transfer</a:t>
            </a:r>
            <a:endParaRPr/>
          </a:p>
        </p:txBody>
      </p:sp>
      <p:sp>
        <p:nvSpPr>
          <p:cNvPr id="1570" name="Google Shape;1570;p52"/>
          <p:cNvSpPr/>
          <p:nvPr/>
        </p:nvSpPr>
        <p:spPr>
          <a:xfrm>
            <a:off x="1439850" y="999588"/>
            <a:ext cx="1253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Transfer Appliance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71" name="Google Shape;1571;p52"/>
          <p:cNvGrpSpPr/>
          <p:nvPr/>
        </p:nvGrpSpPr>
        <p:grpSpPr>
          <a:xfrm>
            <a:off x="3028400" y="998988"/>
            <a:ext cx="1310625" cy="431650"/>
            <a:chOff x="3257000" y="4246625"/>
            <a:chExt cx="1310625" cy="431650"/>
          </a:xfrm>
        </p:grpSpPr>
        <p:sp>
          <p:nvSpPr>
            <p:cNvPr id="1572" name="Google Shape;1572;p52"/>
            <p:cNvSpPr/>
            <p:nvPr/>
          </p:nvSpPr>
          <p:spPr>
            <a:xfrm>
              <a:off x="3313925" y="4301475"/>
              <a:ext cx="12537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3257000" y="4246625"/>
              <a:ext cx="1253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Transfer Appliance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74" name="Google Shape;1574;p52"/>
          <p:cNvSpPr/>
          <p:nvPr/>
        </p:nvSpPr>
        <p:spPr>
          <a:xfrm>
            <a:off x="258375" y="999588"/>
            <a:ext cx="898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Transfer Appliance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5" name="Google Shape;1575;p5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pic>
        <p:nvPicPr>
          <p:cNvPr id="1576" name="Google Shape;15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813" y="1090088"/>
            <a:ext cx="329162" cy="1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9" y="1100750"/>
            <a:ext cx="329150" cy="17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563" y="1090088"/>
            <a:ext cx="329162" cy="1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5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cxnSp>
        <p:nvCxnSpPr>
          <p:cNvPr id="1584" name="Google Shape;1584;p53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5" name="Google Shape;1585;p53"/>
          <p:cNvSpPr txBox="1"/>
          <p:nvPr/>
        </p:nvSpPr>
        <p:spPr>
          <a:xfrm>
            <a:off x="3617250" y="580700"/>
            <a:ext cx="16680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AI and Machine Learning</a:t>
            </a:r>
            <a:endParaRPr/>
          </a:p>
        </p:txBody>
      </p:sp>
      <p:sp>
        <p:nvSpPr>
          <p:cNvPr id="1586" name="Google Shape;1586;p53"/>
          <p:cNvSpPr/>
          <p:nvPr/>
        </p:nvSpPr>
        <p:spPr>
          <a:xfrm>
            <a:off x="1629883" y="956549"/>
            <a:ext cx="1446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AI Platform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87" name="Google Shape;1587;p53"/>
          <p:cNvGrpSpPr/>
          <p:nvPr/>
        </p:nvGrpSpPr>
        <p:grpSpPr>
          <a:xfrm>
            <a:off x="3161312" y="955958"/>
            <a:ext cx="1501720" cy="431654"/>
            <a:chOff x="3161312" y="955958"/>
            <a:chExt cx="1501720" cy="431654"/>
          </a:xfrm>
        </p:grpSpPr>
        <p:sp>
          <p:nvSpPr>
            <p:cNvPr id="1588" name="Google Shape;1588;p53"/>
            <p:cNvSpPr/>
            <p:nvPr/>
          </p:nvSpPr>
          <p:spPr>
            <a:xfrm>
              <a:off x="3218232" y="1010812"/>
              <a:ext cx="14448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9" name="Google Shape;1589;p53"/>
            <p:cNvSpPr/>
            <p:nvPr/>
          </p:nvSpPr>
          <p:spPr>
            <a:xfrm>
              <a:off x="3161312" y="955958"/>
              <a:ext cx="14466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AI Platform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0" name="Google Shape;1590;p53"/>
          <p:cNvSpPr/>
          <p:nvPr/>
        </p:nvSpPr>
        <p:spPr>
          <a:xfrm>
            <a:off x="481735" y="956549"/>
            <a:ext cx="1078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AI Platform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1" name="Google Shape;1591;p53"/>
          <p:cNvSpPr/>
          <p:nvPr/>
        </p:nvSpPr>
        <p:spPr>
          <a:xfrm>
            <a:off x="1629883" y="1916697"/>
            <a:ext cx="892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Vision API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53"/>
          <p:cNvSpPr/>
          <p:nvPr/>
        </p:nvSpPr>
        <p:spPr>
          <a:xfrm>
            <a:off x="481735" y="1916697"/>
            <a:ext cx="730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Vision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93" name="Google Shape;1593;p53"/>
          <p:cNvGrpSpPr/>
          <p:nvPr/>
        </p:nvGrpSpPr>
        <p:grpSpPr>
          <a:xfrm>
            <a:off x="3161312" y="1916106"/>
            <a:ext cx="953020" cy="431654"/>
            <a:chOff x="3161312" y="1599623"/>
            <a:chExt cx="953020" cy="431654"/>
          </a:xfrm>
        </p:grpSpPr>
        <p:sp>
          <p:nvSpPr>
            <p:cNvPr id="1594" name="Google Shape;1594;p53"/>
            <p:cNvSpPr/>
            <p:nvPr/>
          </p:nvSpPr>
          <p:spPr>
            <a:xfrm>
              <a:off x="3218232" y="1654477"/>
              <a:ext cx="8961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5" name="Google Shape;1595;p53"/>
            <p:cNvSpPr/>
            <p:nvPr/>
          </p:nvSpPr>
          <p:spPr>
            <a:xfrm>
              <a:off x="3161312" y="1599623"/>
              <a:ext cx="8922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6" name="Google Shape;1596;p53"/>
          <p:cNvSpPr/>
          <p:nvPr/>
        </p:nvSpPr>
        <p:spPr>
          <a:xfrm>
            <a:off x="1629875" y="2484158"/>
            <a:ext cx="1322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Speech-to-Text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7" name="Google Shape;1597;p53"/>
          <p:cNvSpPr/>
          <p:nvPr/>
        </p:nvSpPr>
        <p:spPr>
          <a:xfrm>
            <a:off x="481550" y="2484158"/>
            <a:ext cx="1078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Speech-to-Text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98" name="Google Shape;1598;p53"/>
          <p:cNvGrpSpPr/>
          <p:nvPr/>
        </p:nvGrpSpPr>
        <p:grpSpPr>
          <a:xfrm>
            <a:off x="7429687" y="955929"/>
            <a:ext cx="1428520" cy="431654"/>
            <a:chOff x="7429687" y="955929"/>
            <a:chExt cx="1428520" cy="431654"/>
          </a:xfrm>
        </p:grpSpPr>
        <p:sp>
          <p:nvSpPr>
            <p:cNvPr id="1599" name="Google Shape;1599;p53"/>
            <p:cNvSpPr/>
            <p:nvPr/>
          </p:nvSpPr>
          <p:spPr>
            <a:xfrm>
              <a:off x="7486607" y="1010783"/>
              <a:ext cx="13716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7429687" y="955929"/>
              <a:ext cx="13698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 Language API</a:t>
              </a:r>
              <a:endParaRPr/>
            </a:p>
          </p:txBody>
        </p:sp>
      </p:grpSp>
      <p:sp>
        <p:nvSpPr>
          <p:cNvPr id="1601" name="Google Shape;1601;p53"/>
          <p:cNvSpPr/>
          <p:nvPr/>
        </p:nvSpPr>
        <p:spPr>
          <a:xfrm>
            <a:off x="5898258" y="956520"/>
            <a:ext cx="1347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Natural Language API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2" name="Google Shape;1602;p53"/>
          <p:cNvSpPr/>
          <p:nvPr/>
        </p:nvSpPr>
        <p:spPr>
          <a:xfrm>
            <a:off x="4747852" y="956520"/>
            <a:ext cx="1033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Natural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Language API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3" name="Google Shape;1603;p53"/>
          <p:cNvSpPr/>
          <p:nvPr/>
        </p:nvSpPr>
        <p:spPr>
          <a:xfrm>
            <a:off x="5898251" y="1916677"/>
            <a:ext cx="1100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Translat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ion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API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04" name="Google Shape;1604;p53"/>
          <p:cNvGrpSpPr/>
          <p:nvPr/>
        </p:nvGrpSpPr>
        <p:grpSpPr>
          <a:xfrm>
            <a:off x="7429676" y="1916077"/>
            <a:ext cx="1157625" cy="431675"/>
            <a:chOff x="7429676" y="1599595"/>
            <a:chExt cx="1157625" cy="431675"/>
          </a:xfrm>
        </p:grpSpPr>
        <p:sp>
          <p:nvSpPr>
            <p:cNvPr id="1605" name="Google Shape;1605;p53"/>
            <p:cNvSpPr/>
            <p:nvPr/>
          </p:nvSpPr>
          <p:spPr>
            <a:xfrm>
              <a:off x="7486601" y="1654470"/>
              <a:ext cx="11007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7429676" y="1599595"/>
              <a:ext cx="1100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  <a:endParaRPr/>
            </a:p>
          </p:txBody>
        </p:sp>
      </p:grpSp>
      <p:sp>
        <p:nvSpPr>
          <p:cNvPr id="1607" name="Google Shape;1607;p53"/>
          <p:cNvSpPr/>
          <p:nvPr/>
        </p:nvSpPr>
        <p:spPr>
          <a:xfrm>
            <a:off x="4748925" y="1916683"/>
            <a:ext cx="1033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Translat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ion 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53"/>
          <p:cNvSpPr/>
          <p:nvPr/>
        </p:nvSpPr>
        <p:spPr>
          <a:xfrm>
            <a:off x="5898250" y="2484208"/>
            <a:ext cx="1033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Job Search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9" name="Google Shape;1609;p53"/>
          <p:cNvSpPr/>
          <p:nvPr/>
        </p:nvSpPr>
        <p:spPr>
          <a:xfrm>
            <a:off x="4750099" y="2484208"/>
            <a:ext cx="892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Job Search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10" name="Google Shape;1610;p53"/>
          <p:cNvGrpSpPr/>
          <p:nvPr/>
        </p:nvGrpSpPr>
        <p:grpSpPr>
          <a:xfrm>
            <a:off x="7429723" y="2483608"/>
            <a:ext cx="1100700" cy="431650"/>
            <a:chOff x="7429677" y="2243325"/>
            <a:chExt cx="911025" cy="431650"/>
          </a:xfrm>
        </p:grpSpPr>
        <p:sp>
          <p:nvSpPr>
            <p:cNvPr id="1611" name="Google Shape;1611;p53"/>
            <p:cNvSpPr/>
            <p:nvPr/>
          </p:nvSpPr>
          <p:spPr>
            <a:xfrm>
              <a:off x="7486601" y="2298175"/>
              <a:ext cx="8541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7429677" y="2243325"/>
              <a:ext cx="8541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 Search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3" name="Google Shape;1613;p53"/>
          <p:cNvGrpSpPr/>
          <p:nvPr/>
        </p:nvGrpSpPr>
        <p:grpSpPr>
          <a:xfrm>
            <a:off x="3161300" y="2483583"/>
            <a:ext cx="1379622" cy="431650"/>
            <a:chOff x="3161300" y="2243300"/>
            <a:chExt cx="1379622" cy="431650"/>
          </a:xfrm>
        </p:grpSpPr>
        <p:sp>
          <p:nvSpPr>
            <p:cNvPr id="1614" name="Google Shape;1614;p53"/>
            <p:cNvSpPr/>
            <p:nvPr/>
          </p:nvSpPr>
          <p:spPr>
            <a:xfrm>
              <a:off x="3218222" y="2298150"/>
              <a:ext cx="13227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3161300" y="2243300"/>
              <a:ext cx="1322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Speech-to-Text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16" name="Google Shape;1616;p53"/>
          <p:cNvSpPr/>
          <p:nvPr/>
        </p:nvSpPr>
        <p:spPr>
          <a:xfrm>
            <a:off x="1629875" y="3051658"/>
            <a:ext cx="1611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Video Intelligence API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7" name="Google Shape;1617;p53"/>
          <p:cNvSpPr/>
          <p:nvPr/>
        </p:nvSpPr>
        <p:spPr>
          <a:xfrm>
            <a:off x="481550" y="3051658"/>
            <a:ext cx="1100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Video Intelligence API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8" name="Google Shape;1618;p53"/>
          <p:cNvSpPr/>
          <p:nvPr/>
        </p:nvSpPr>
        <p:spPr>
          <a:xfrm>
            <a:off x="5898250" y="3051708"/>
            <a:ext cx="1446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Solutions Lab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9" name="Google Shape;1619;p53"/>
          <p:cNvSpPr/>
          <p:nvPr/>
        </p:nvSpPr>
        <p:spPr>
          <a:xfrm>
            <a:off x="4750100" y="3051708"/>
            <a:ext cx="1033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Solutions Lab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20" name="Google Shape;1620;p53"/>
          <p:cNvGrpSpPr/>
          <p:nvPr/>
        </p:nvGrpSpPr>
        <p:grpSpPr>
          <a:xfrm>
            <a:off x="7429674" y="3051108"/>
            <a:ext cx="1503525" cy="431650"/>
            <a:chOff x="7429674" y="2887025"/>
            <a:chExt cx="1503525" cy="431650"/>
          </a:xfrm>
        </p:grpSpPr>
        <p:sp>
          <p:nvSpPr>
            <p:cNvPr id="1621" name="Google Shape;1621;p53"/>
            <p:cNvSpPr/>
            <p:nvPr/>
          </p:nvSpPr>
          <p:spPr>
            <a:xfrm>
              <a:off x="7486599" y="2941875"/>
              <a:ext cx="14466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2" name="Google Shape;1622;p53"/>
            <p:cNvSpPr/>
            <p:nvPr/>
          </p:nvSpPr>
          <p:spPr>
            <a:xfrm>
              <a:off x="7429674" y="2887025"/>
              <a:ext cx="14466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Advanced Solutions Lab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23" name="Google Shape;16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26" y="1073053"/>
            <a:ext cx="222067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4" name="Google Shape;16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801" y="1073053"/>
            <a:ext cx="222067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5" name="Google Shape;16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01" y="1048953"/>
            <a:ext cx="222067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6" name="Google Shape;162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25" y="1996758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7" name="Google Shape;162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800" y="2020895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8" name="Google Shape;162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000" y="1996758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9" name="Google Shape;162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850" y="1061322"/>
            <a:ext cx="222075" cy="17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0" name="Google Shape;163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0325" y="1082035"/>
            <a:ext cx="222075" cy="17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1" name="Google Shape;163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637" y="1062660"/>
            <a:ext cx="222075" cy="17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2" name="Google Shape;1632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164" y="2018074"/>
            <a:ext cx="199423" cy="1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3" name="Google Shape;163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8764" y="2018062"/>
            <a:ext cx="199423" cy="1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1639" y="2042187"/>
            <a:ext cx="199423" cy="1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5" name="Google Shape;1635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4850" y="2564267"/>
            <a:ext cx="222075" cy="2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6" name="Google Shape;1636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0325" y="2588405"/>
            <a:ext cx="222075" cy="2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7" name="Google Shape;1637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6125" y="2564267"/>
            <a:ext cx="222075" cy="22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" name="Google Shape;1638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150" y="2535533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" name="Google Shape;1639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49675" y="2588683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" name="Google Shape;1640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9250" y="2564245"/>
            <a:ext cx="222075" cy="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1" name="Google Shape;1641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8150" y="3189704"/>
            <a:ext cx="222075" cy="15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2" name="Google Shape;1642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4000" y="3165529"/>
            <a:ext cx="222075" cy="15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3" name="Google Shape;1643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76175" y="3143493"/>
            <a:ext cx="199425" cy="23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4" name="Google Shape;1644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61650" y="3126968"/>
            <a:ext cx="199425" cy="23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5" name="Google Shape;1645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27450" y="3143493"/>
            <a:ext cx="199425" cy="23159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53"/>
          <p:cNvSpPr/>
          <p:nvPr/>
        </p:nvSpPr>
        <p:spPr>
          <a:xfrm>
            <a:off x="1653535" y="1405070"/>
            <a:ext cx="1446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Vertex AI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47" name="Google Shape;1647;p53"/>
          <p:cNvGrpSpPr/>
          <p:nvPr/>
        </p:nvGrpSpPr>
        <p:grpSpPr>
          <a:xfrm>
            <a:off x="3184964" y="1404479"/>
            <a:ext cx="1501720" cy="431654"/>
            <a:chOff x="3161312" y="955958"/>
            <a:chExt cx="1501720" cy="431654"/>
          </a:xfrm>
        </p:grpSpPr>
        <p:sp>
          <p:nvSpPr>
            <p:cNvPr id="1648" name="Google Shape;1648;p53"/>
            <p:cNvSpPr/>
            <p:nvPr/>
          </p:nvSpPr>
          <p:spPr>
            <a:xfrm>
              <a:off x="3218232" y="1010812"/>
              <a:ext cx="14448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9" name="Google Shape;1649;p53"/>
            <p:cNvSpPr/>
            <p:nvPr/>
          </p:nvSpPr>
          <p:spPr>
            <a:xfrm>
              <a:off x="3161312" y="955958"/>
              <a:ext cx="14466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Vertex AI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50" name="Google Shape;1650;p53"/>
          <p:cNvSpPr/>
          <p:nvPr/>
        </p:nvSpPr>
        <p:spPr>
          <a:xfrm>
            <a:off x="505387" y="1405070"/>
            <a:ext cx="1078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Vertex AI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1" name="Google Shape;1651;p53"/>
          <p:cNvSpPr/>
          <p:nvPr/>
        </p:nvSpPr>
        <p:spPr>
          <a:xfrm>
            <a:off x="1653700" y="3597766"/>
            <a:ext cx="1322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AutoML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2" name="Google Shape;1652;p53"/>
          <p:cNvSpPr/>
          <p:nvPr/>
        </p:nvSpPr>
        <p:spPr>
          <a:xfrm>
            <a:off x="505375" y="3597766"/>
            <a:ext cx="1078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AutoML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3" name="Google Shape;1653;p53"/>
          <p:cNvGrpSpPr/>
          <p:nvPr/>
        </p:nvGrpSpPr>
        <p:grpSpPr>
          <a:xfrm>
            <a:off x="3185125" y="3597191"/>
            <a:ext cx="1379622" cy="431650"/>
            <a:chOff x="3161300" y="2243300"/>
            <a:chExt cx="1379622" cy="431650"/>
          </a:xfrm>
        </p:grpSpPr>
        <p:sp>
          <p:nvSpPr>
            <p:cNvPr id="1654" name="Google Shape;1654;p53"/>
            <p:cNvSpPr/>
            <p:nvPr/>
          </p:nvSpPr>
          <p:spPr>
            <a:xfrm>
              <a:off x="3218222" y="2298150"/>
              <a:ext cx="13227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5" name="Google Shape;1655;p53"/>
            <p:cNvSpPr/>
            <p:nvPr/>
          </p:nvSpPr>
          <p:spPr>
            <a:xfrm>
              <a:off x="3161300" y="2243300"/>
              <a:ext cx="1322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AutoML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56" name="Google Shape;1656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8150" y="3697533"/>
            <a:ext cx="256090" cy="2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7" name="Google Shape;1657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32237" y="3680483"/>
            <a:ext cx="256090" cy="2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8" name="Google Shape;1658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80800" y="3673071"/>
            <a:ext cx="256090" cy="2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9" name="Google Shape;1659;p5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1136" y="1465525"/>
            <a:ext cx="256100" cy="2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0" name="Google Shape;1660;p5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86999" y="1465525"/>
            <a:ext cx="256100" cy="2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1" name="Google Shape;1661;p5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32661" y="1465525"/>
            <a:ext cx="256100" cy="2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5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cxnSp>
        <p:nvCxnSpPr>
          <p:cNvPr id="1667" name="Google Shape;1667;p54"/>
          <p:cNvCxnSpPr/>
          <p:nvPr/>
        </p:nvCxnSpPr>
        <p:spPr>
          <a:xfrm>
            <a:off x="289175" y="1954725"/>
            <a:ext cx="867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8" name="Google Shape;1668;p54"/>
          <p:cNvSpPr txBox="1"/>
          <p:nvPr/>
        </p:nvSpPr>
        <p:spPr>
          <a:xfrm>
            <a:off x="3856375" y="1856025"/>
            <a:ext cx="1431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Databases </a:t>
            </a:r>
            <a:endParaRPr sz="900" b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69" name="Google Shape;1669;p54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0" name="Google Shape;1670;p54"/>
          <p:cNvSpPr txBox="1"/>
          <p:nvPr/>
        </p:nvSpPr>
        <p:spPr>
          <a:xfrm>
            <a:off x="3928925" y="580700"/>
            <a:ext cx="12864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Internet of Things</a:t>
            </a:r>
            <a:endParaRPr/>
          </a:p>
        </p:txBody>
      </p:sp>
      <p:sp>
        <p:nvSpPr>
          <p:cNvPr id="1671" name="Google Shape;1671;p54"/>
          <p:cNvSpPr/>
          <p:nvPr/>
        </p:nvSpPr>
        <p:spPr>
          <a:xfrm>
            <a:off x="1637645" y="955949"/>
            <a:ext cx="1137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IoT Core</a:t>
            </a:r>
            <a:endParaRPr/>
          </a:p>
        </p:txBody>
      </p:sp>
      <p:grpSp>
        <p:nvGrpSpPr>
          <p:cNvPr id="1672" name="Google Shape;1672;p54"/>
          <p:cNvGrpSpPr/>
          <p:nvPr/>
        </p:nvGrpSpPr>
        <p:grpSpPr>
          <a:xfrm>
            <a:off x="3097961" y="955358"/>
            <a:ext cx="1190920" cy="431654"/>
            <a:chOff x="3097961" y="955358"/>
            <a:chExt cx="1190920" cy="431654"/>
          </a:xfrm>
        </p:grpSpPr>
        <p:sp>
          <p:nvSpPr>
            <p:cNvPr id="1673" name="Google Shape;1673;p54"/>
            <p:cNvSpPr/>
            <p:nvPr/>
          </p:nvSpPr>
          <p:spPr>
            <a:xfrm>
              <a:off x="3154881" y="1010212"/>
              <a:ext cx="11340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4" name="Google Shape;1674;p54"/>
            <p:cNvSpPr/>
            <p:nvPr/>
          </p:nvSpPr>
          <p:spPr>
            <a:xfrm>
              <a:off x="3097961" y="955358"/>
              <a:ext cx="1137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IoT Core</a:t>
              </a:r>
              <a:endParaRPr/>
            </a:p>
          </p:txBody>
        </p:sp>
      </p:grpSp>
      <p:sp>
        <p:nvSpPr>
          <p:cNvPr id="1675" name="Google Shape;1675;p54"/>
          <p:cNvSpPr/>
          <p:nvPr/>
        </p:nvSpPr>
        <p:spPr>
          <a:xfrm>
            <a:off x="470738" y="955949"/>
            <a:ext cx="843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IoT Core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6" name="Google Shape;1676;p54"/>
          <p:cNvSpPr/>
          <p:nvPr/>
        </p:nvSpPr>
        <p:spPr>
          <a:xfrm>
            <a:off x="1539493" y="2318194"/>
            <a:ext cx="898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77" name="Google Shape;1677;p54"/>
          <p:cNvGrpSpPr/>
          <p:nvPr/>
        </p:nvGrpSpPr>
        <p:grpSpPr>
          <a:xfrm>
            <a:off x="2946109" y="2317603"/>
            <a:ext cx="980320" cy="431654"/>
            <a:chOff x="7538634" y="2972303"/>
            <a:chExt cx="980320" cy="431654"/>
          </a:xfrm>
        </p:grpSpPr>
        <p:sp>
          <p:nvSpPr>
            <p:cNvPr id="1678" name="Google Shape;1678;p54"/>
            <p:cNvSpPr/>
            <p:nvPr/>
          </p:nvSpPr>
          <p:spPr>
            <a:xfrm>
              <a:off x="7595554" y="3027157"/>
              <a:ext cx="923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9" name="Google Shape;1679;p54"/>
            <p:cNvSpPr/>
            <p:nvPr/>
          </p:nvSpPr>
          <p:spPr>
            <a:xfrm>
              <a:off x="7538634" y="2972303"/>
              <a:ext cx="9210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  <a:endParaRPr/>
            </a:p>
          </p:txBody>
        </p:sp>
      </p:grpSp>
      <p:sp>
        <p:nvSpPr>
          <p:cNvPr id="1680" name="Google Shape;1680;p54"/>
          <p:cNvSpPr/>
          <p:nvPr/>
        </p:nvSpPr>
        <p:spPr>
          <a:xfrm>
            <a:off x="328496" y="2318194"/>
            <a:ext cx="712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1" name="Google Shape;1681;p54"/>
          <p:cNvSpPr/>
          <p:nvPr/>
        </p:nvSpPr>
        <p:spPr>
          <a:xfrm>
            <a:off x="5602268" y="2332643"/>
            <a:ext cx="1060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82" name="Google Shape;1682;p54"/>
          <p:cNvGrpSpPr/>
          <p:nvPr/>
        </p:nvGrpSpPr>
        <p:grpSpPr>
          <a:xfrm>
            <a:off x="7190822" y="2332052"/>
            <a:ext cx="1136020" cy="431654"/>
            <a:chOff x="7538634" y="1618102"/>
            <a:chExt cx="1136020" cy="431654"/>
          </a:xfrm>
        </p:grpSpPr>
        <p:sp>
          <p:nvSpPr>
            <p:cNvPr id="1683" name="Google Shape;1683;p54"/>
            <p:cNvSpPr/>
            <p:nvPr/>
          </p:nvSpPr>
          <p:spPr>
            <a:xfrm>
              <a:off x="7595554" y="1672956"/>
              <a:ext cx="10791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7538634" y="1618102"/>
              <a:ext cx="10830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5" name="Google Shape;1685;p54"/>
          <p:cNvSpPr/>
          <p:nvPr/>
        </p:nvSpPr>
        <p:spPr>
          <a:xfrm>
            <a:off x="4420808" y="2332643"/>
            <a:ext cx="805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Bigtable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6" name="Google Shape;1686;p54"/>
          <p:cNvSpPr/>
          <p:nvPr/>
        </p:nvSpPr>
        <p:spPr>
          <a:xfrm>
            <a:off x="1549018" y="2947553"/>
            <a:ext cx="1081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Spanner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87" name="Google Shape;1687;p54"/>
          <p:cNvGrpSpPr/>
          <p:nvPr/>
        </p:nvGrpSpPr>
        <p:grpSpPr>
          <a:xfrm>
            <a:off x="2955634" y="2946962"/>
            <a:ext cx="1163320" cy="431654"/>
            <a:chOff x="7538634" y="3649287"/>
            <a:chExt cx="1163320" cy="431654"/>
          </a:xfrm>
        </p:grpSpPr>
        <p:sp>
          <p:nvSpPr>
            <p:cNvPr id="1688" name="Google Shape;1688;p54"/>
            <p:cNvSpPr/>
            <p:nvPr/>
          </p:nvSpPr>
          <p:spPr>
            <a:xfrm>
              <a:off x="7595554" y="3704141"/>
              <a:ext cx="1106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9" name="Google Shape;1689;p54"/>
            <p:cNvSpPr/>
            <p:nvPr/>
          </p:nvSpPr>
          <p:spPr>
            <a:xfrm>
              <a:off x="7538634" y="3649287"/>
              <a:ext cx="1103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Spanner</a:t>
              </a:r>
              <a:endParaRPr/>
            </a:p>
          </p:txBody>
        </p:sp>
      </p:grpSp>
      <p:sp>
        <p:nvSpPr>
          <p:cNvPr id="1690" name="Google Shape;1690;p54"/>
          <p:cNvSpPr/>
          <p:nvPr/>
        </p:nvSpPr>
        <p:spPr>
          <a:xfrm>
            <a:off x="338021" y="2947553"/>
            <a:ext cx="885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Spanner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1" name="Google Shape;1691;p54"/>
          <p:cNvSpPr/>
          <p:nvPr/>
        </p:nvSpPr>
        <p:spPr>
          <a:xfrm>
            <a:off x="5602275" y="2961350"/>
            <a:ext cx="1286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Memorystore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92" name="Google Shape;1692;p54"/>
          <p:cNvGrpSpPr/>
          <p:nvPr/>
        </p:nvGrpSpPr>
        <p:grpSpPr>
          <a:xfrm>
            <a:off x="7190825" y="2960750"/>
            <a:ext cx="1343325" cy="431650"/>
            <a:chOff x="3257000" y="4246625"/>
            <a:chExt cx="1343325" cy="431650"/>
          </a:xfrm>
        </p:grpSpPr>
        <p:sp>
          <p:nvSpPr>
            <p:cNvPr id="1693" name="Google Shape;1693;p54"/>
            <p:cNvSpPr/>
            <p:nvPr/>
          </p:nvSpPr>
          <p:spPr>
            <a:xfrm>
              <a:off x="3313925" y="4301475"/>
              <a:ext cx="1286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4" name="Google Shape;1694;p54"/>
            <p:cNvSpPr/>
            <p:nvPr/>
          </p:nvSpPr>
          <p:spPr>
            <a:xfrm>
              <a:off x="3257000" y="4246625"/>
              <a:ext cx="1286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Memorystore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95" name="Google Shape;1695;p54"/>
          <p:cNvSpPr/>
          <p:nvPr/>
        </p:nvSpPr>
        <p:spPr>
          <a:xfrm>
            <a:off x="4420800" y="2961350"/>
            <a:ext cx="1017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Memorystore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6" name="Google Shape;1696;p54"/>
          <p:cNvSpPr/>
          <p:nvPr/>
        </p:nvSpPr>
        <p:spPr>
          <a:xfrm>
            <a:off x="1539493" y="3633353"/>
            <a:ext cx="1081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Firestore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97" name="Google Shape;1697;p54"/>
          <p:cNvGrpSpPr/>
          <p:nvPr/>
        </p:nvGrpSpPr>
        <p:grpSpPr>
          <a:xfrm>
            <a:off x="2946109" y="3632762"/>
            <a:ext cx="1163320" cy="431654"/>
            <a:chOff x="7538634" y="3649287"/>
            <a:chExt cx="1163320" cy="431654"/>
          </a:xfrm>
        </p:grpSpPr>
        <p:sp>
          <p:nvSpPr>
            <p:cNvPr id="1698" name="Google Shape;1698;p54"/>
            <p:cNvSpPr/>
            <p:nvPr/>
          </p:nvSpPr>
          <p:spPr>
            <a:xfrm>
              <a:off x="7595554" y="3704141"/>
              <a:ext cx="1106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9" name="Google Shape;1699;p54"/>
            <p:cNvSpPr/>
            <p:nvPr/>
          </p:nvSpPr>
          <p:spPr>
            <a:xfrm>
              <a:off x="7538634" y="3649287"/>
              <a:ext cx="1103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Firestore</a:t>
              </a:r>
              <a:endParaRPr/>
            </a:p>
          </p:txBody>
        </p:sp>
      </p:grpSp>
      <p:sp>
        <p:nvSpPr>
          <p:cNvPr id="1700" name="Google Shape;1700;p54"/>
          <p:cNvSpPr/>
          <p:nvPr/>
        </p:nvSpPr>
        <p:spPr>
          <a:xfrm>
            <a:off x="328496" y="3633353"/>
            <a:ext cx="885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Firestore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1" name="Google Shape;1701;p54"/>
          <p:cNvGrpSpPr/>
          <p:nvPr/>
        </p:nvGrpSpPr>
        <p:grpSpPr>
          <a:xfrm>
            <a:off x="7200347" y="3617948"/>
            <a:ext cx="1218220" cy="431654"/>
            <a:chOff x="7538634" y="2294398"/>
            <a:chExt cx="1218220" cy="431654"/>
          </a:xfrm>
        </p:grpSpPr>
        <p:sp>
          <p:nvSpPr>
            <p:cNvPr id="1702" name="Google Shape;1702;p54"/>
            <p:cNvSpPr/>
            <p:nvPr/>
          </p:nvSpPr>
          <p:spPr>
            <a:xfrm>
              <a:off x="7595554" y="2349252"/>
              <a:ext cx="11613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3" name="Google Shape;1703;p54"/>
            <p:cNvSpPr/>
            <p:nvPr/>
          </p:nvSpPr>
          <p:spPr>
            <a:xfrm>
              <a:off x="7538634" y="2294398"/>
              <a:ext cx="11598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04" name="Google Shape;1704;p54"/>
          <p:cNvSpPr/>
          <p:nvPr/>
        </p:nvSpPr>
        <p:spPr>
          <a:xfrm>
            <a:off x="4430333" y="3618539"/>
            <a:ext cx="869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5" name="Google Shape;1705;p54"/>
          <p:cNvSpPr/>
          <p:nvPr/>
        </p:nvSpPr>
        <p:spPr>
          <a:xfrm>
            <a:off x="5687980" y="3590039"/>
            <a:ext cx="1124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6" name="Google Shape;17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44" y="1048348"/>
            <a:ext cx="194619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394" y="1048348"/>
            <a:ext cx="194619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8" name="Google Shape;170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94" y="1048348"/>
            <a:ext cx="194619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9" name="Google Shape;170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727" y="2372211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639" y="2391573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1" name="Google Shape;171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64" y="2348086"/>
            <a:ext cx="202675" cy="2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2" name="Google Shape;171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176" y="3034183"/>
            <a:ext cx="202675" cy="18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3" name="Google Shape;171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1401" y="3072671"/>
            <a:ext cx="202675" cy="18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" name="Google Shape;171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1101" y="3045946"/>
            <a:ext cx="202675" cy="18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5" name="Google Shape;1715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173" y="3725750"/>
            <a:ext cx="202675" cy="2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6" name="Google Shape;171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6636" y="3666825"/>
            <a:ext cx="202675" cy="2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7" name="Google Shape;1717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3473" y="3725750"/>
            <a:ext cx="202675" cy="2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8" name="Google Shape;1718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9315" y="2377156"/>
            <a:ext cx="235125" cy="260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0677" y="2425893"/>
            <a:ext cx="235125" cy="260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9802" y="2417643"/>
            <a:ext cx="235125" cy="260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1" name="Google Shape;1721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2463" y="3726766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2" name="Google Shape;1722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1663" y="3696191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3" name="Google Shape;1723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7988" y="3741566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4" name="Google Shape;1724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09325" y="3010513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5" name="Google Shape;1725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9800" y="3073250"/>
            <a:ext cx="235125" cy="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6" name="Google Shape;1726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5025" y="3034875"/>
            <a:ext cx="235125" cy="2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54"/>
          <p:cNvSpPr/>
          <p:nvPr/>
        </p:nvSpPr>
        <p:spPr>
          <a:xfrm>
            <a:off x="1526830" y="4229003"/>
            <a:ext cx="1081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AlloyDB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8" name="Google Shape;1728;p54"/>
          <p:cNvGrpSpPr/>
          <p:nvPr/>
        </p:nvGrpSpPr>
        <p:grpSpPr>
          <a:xfrm>
            <a:off x="2933447" y="4228412"/>
            <a:ext cx="1163320" cy="431654"/>
            <a:chOff x="7538634" y="3649287"/>
            <a:chExt cx="1163320" cy="431654"/>
          </a:xfrm>
        </p:grpSpPr>
        <p:sp>
          <p:nvSpPr>
            <p:cNvPr id="1729" name="Google Shape;1729;p54"/>
            <p:cNvSpPr/>
            <p:nvPr/>
          </p:nvSpPr>
          <p:spPr>
            <a:xfrm>
              <a:off x="7595554" y="3704141"/>
              <a:ext cx="1106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0" name="Google Shape;1730;p54"/>
            <p:cNvSpPr/>
            <p:nvPr/>
          </p:nvSpPr>
          <p:spPr>
            <a:xfrm>
              <a:off x="7538634" y="3649287"/>
              <a:ext cx="1103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AlloyDB</a:t>
              </a:r>
              <a:endParaRPr/>
            </a:p>
          </p:txBody>
        </p:sp>
      </p:grpSp>
      <p:sp>
        <p:nvSpPr>
          <p:cNvPr id="1731" name="Google Shape;1731;p54"/>
          <p:cNvSpPr/>
          <p:nvPr/>
        </p:nvSpPr>
        <p:spPr>
          <a:xfrm>
            <a:off x="315833" y="4229003"/>
            <a:ext cx="885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AlloyDB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2" name="Google Shape;1732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4213" y="43020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63825" y="431915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4" name="Google Shape;1734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38138" y="4297375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5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cxnSp>
        <p:nvCxnSpPr>
          <p:cNvPr id="1741" name="Google Shape;1741;p55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2" name="Google Shape;1742;p55"/>
          <p:cNvSpPr txBox="1"/>
          <p:nvPr/>
        </p:nvSpPr>
        <p:spPr>
          <a:xfrm>
            <a:off x="3928925" y="580700"/>
            <a:ext cx="12864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</a:t>
            </a:r>
            <a:endParaRPr/>
          </a:p>
        </p:txBody>
      </p:sp>
      <p:sp>
        <p:nvSpPr>
          <p:cNvPr id="1743" name="Google Shape;1743;p55"/>
          <p:cNvSpPr/>
          <p:nvPr/>
        </p:nvSpPr>
        <p:spPr>
          <a:xfrm>
            <a:off x="1668443" y="1107924"/>
            <a:ext cx="1044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55"/>
          <p:cNvSpPr/>
          <p:nvPr/>
        </p:nvSpPr>
        <p:spPr>
          <a:xfrm>
            <a:off x="470755" y="1107924"/>
            <a:ext cx="789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55"/>
          <p:cNvSpPr/>
          <p:nvPr/>
        </p:nvSpPr>
        <p:spPr>
          <a:xfrm>
            <a:off x="5949568" y="1119478"/>
            <a:ext cx="1081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Persistent Disk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46" name="Google Shape;1746;p55"/>
          <p:cNvGrpSpPr/>
          <p:nvPr/>
        </p:nvGrpSpPr>
        <p:grpSpPr>
          <a:xfrm>
            <a:off x="7356184" y="1118887"/>
            <a:ext cx="1163320" cy="431654"/>
            <a:chOff x="7538634" y="3649287"/>
            <a:chExt cx="1163320" cy="431654"/>
          </a:xfrm>
        </p:grpSpPr>
        <p:sp>
          <p:nvSpPr>
            <p:cNvPr id="1747" name="Google Shape;1747;p55"/>
            <p:cNvSpPr/>
            <p:nvPr/>
          </p:nvSpPr>
          <p:spPr>
            <a:xfrm>
              <a:off x="7595554" y="3704141"/>
              <a:ext cx="1106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8" name="Google Shape;1748;p55"/>
            <p:cNvSpPr/>
            <p:nvPr/>
          </p:nvSpPr>
          <p:spPr>
            <a:xfrm>
              <a:off x="7538634" y="3649287"/>
              <a:ext cx="1103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 Disk</a:t>
              </a:r>
              <a:endParaRPr/>
            </a:p>
          </p:txBody>
        </p:sp>
      </p:grpSp>
      <p:sp>
        <p:nvSpPr>
          <p:cNvPr id="1749" name="Google Shape;1749;p55"/>
          <p:cNvSpPr/>
          <p:nvPr/>
        </p:nvSpPr>
        <p:spPr>
          <a:xfrm>
            <a:off x="4738571" y="1119478"/>
            <a:ext cx="885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Persistent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Disk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0" name="Google Shape;1750;p55"/>
          <p:cNvSpPr/>
          <p:nvPr/>
        </p:nvSpPr>
        <p:spPr>
          <a:xfrm>
            <a:off x="1701418" y="1780003"/>
            <a:ext cx="1081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Filestore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51" name="Google Shape;1751;p55"/>
          <p:cNvGrpSpPr/>
          <p:nvPr/>
        </p:nvGrpSpPr>
        <p:grpSpPr>
          <a:xfrm>
            <a:off x="3241384" y="1779412"/>
            <a:ext cx="1163320" cy="431654"/>
            <a:chOff x="7356184" y="4246387"/>
            <a:chExt cx="1163320" cy="431654"/>
          </a:xfrm>
        </p:grpSpPr>
        <p:sp>
          <p:nvSpPr>
            <p:cNvPr id="1752" name="Google Shape;1752;p55"/>
            <p:cNvSpPr/>
            <p:nvPr/>
          </p:nvSpPr>
          <p:spPr>
            <a:xfrm>
              <a:off x="7413104" y="4301241"/>
              <a:ext cx="1106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3" name="Google Shape;1753;p55"/>
            <p:cNvSpPr/>
            <p:nvPr/>
          </p:nvSpPr>
          <p:spPr>
            <a:xfrm>
              <a:off x="7356184" y="4246387"/>
              <a:ext cx="1103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Filestore</a:t>
              </a:r>
              <a:endParaRPr/>
            </a:p>
          </p:txBody>
        </p:sp>
      </p:grpSp>
      <p:sp>
        <p:nvSpPr>
          <p:cNvPr id="1754" name="Google Shape;1754;p55"/>
          <p:cNvSpPr/>
          <p:nvPr/>
        </p:nvSpPr>
        <p:spPr>
          <a:xfrm>
            <a:off x="490421" y="1780003"/>
            <a:ext cx="885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Filestore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55" name="Google Shape;1755;p55"/>
          <p:cNvGrpSpPr/>
          <p:nvPr/>
        </p:nvGrpSpPr>
        <p:grpSpPr>
          <a:xfrm>
            <a:off x="3256997" y="1107333"/>
            <a:ext cx="1126720" cy="431654"/>
            <a:chOff x="7538634" y="955358"/>
            <a:chExt cx="1126720" cy="431654"/>
          </a:xfrm>
        </p:grpSpPr>
        <p:sp>
          <p:nvSpPr>
            <p:cNvPr id="1756" name="Google Shape;1756;p55"/>
            <p:cNvSpPr/>
            <p:nvPr/>
          </p:nvSpPr>
          <p:spPr>
            <a:xfrm>
              <a:off x="7595554" y="1010212"/>
              <a:ext cx="10698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57" name="Google Shape;1757;p55"/>
            <p:cNvGrpSpPr/>
            <p:nvPr/>
          </p:nvGrpSpPr>
          <p:grpSpPr>
            <a:xfrm>
              <a:off x="7538634" y="955358"/>
              <a:ext cx="1066800" cy="382200"/>
              <a:chOff x="7538634" y="955358"/>
              <a:chExt cx="1066800" cy="382200"/>
            </a:xfrm>
          </p:grpSpPr>
          <p:pic>
            <p:nvPicPr>
              <p:cNvPr id="1758" name="Google Shape;1758;p55" descr="Cloud-Storage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582901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9" name="Google Shape;1759;p55"/>
              <p:cNvSpPr/>
              <p:nvPr/>
            </p:nvSpPr>
            <p:spPr>
              <a:xfrm>
                <a:off x="7538634" y="955358"/>
                <a:ext cx="1066800" cy="382200"/>
              </a:xfrm>
              <a:prstGeom prst="roundRect">
                <a:avLst>
                  <a:gd name="adj" fmla="val 1674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44710"/>
                  </a:srgbClr>
                </a:outerShdw>
              </a:effectLst>
            </p:spPr>
            <p:txBody>
              <a:bodyPr spcFirstLastPara="1" wrap="square"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  <a:endParaRPr/>
              </a:p>
            </p:txBody>
          </p:sp>
        </p:grpSp>
      </p:grpSp>
      <p:pic>
        <p:nvPicPr>
          <p:cNvPr id="1760" name="Google Shape;176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649" y="121182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1" name="Google Shape;176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99" y="121182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2" name="Google Shape;176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2700" y="1200325"/>
            <a:ext cx="216500" cy="26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3" name="Google Shape;176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1600" y="1188763"/>
            <a:ext cx="216500" cy="26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4" name="Google Shape;176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1900" y="1176188"/>
            <a:ext cx="216500" cy="26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5" name="Google Shape;176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374" y="122337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595" y="1883897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7" name="Google Shape;1767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8370" y="1883897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8" name="Google Shape;176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645" y="1883897"/>
            <a:ext cx="216500" cy="17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5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cxnSp>
        <p:nvCxnSpPr>
          <p:cNvPr id="1774" name="Google Shape;1774;p56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5" name="Google Shape;1775;p56"/>
          <p:cNvSpPr txBox="1"/>
          <p:nvPr/>
        </p:nvSpPr>
        <p:spPr>
          <a:xfrm>
            <a:off x="3928199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endParaRPr/>
          </a:p>
        </p:txBody>
      </p:sp>
      <p:sp>
        <p:nvSpPr>
          <p:cNvPr id="1776" name="Google Shape;1776;p56"/>
          <p:cNvSpPr/>
          <p:nvPr/>
        </p:nvSpPr>
        <p:spPr>
          <a:xfrm>
            <a:off x="5983272" y="2004516"/>
            <a:ext cx="1062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Console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77" name="Google Shape;1777;p56"/>
          <p:cNvGrpSpPr/>
          <p:nvPr/>
        </p:nvGrpSpPr>
        <p:grpSpPr>
          <a:xfrm>
            <a:off x="7467934" y="2003925"/>
            <a:ext cx="1117720" cy="431654"/>
            <a:chOff x="7467934" y="2003925"/>
            <a:chExt cx="1117720" cy="431654"/>
          </a:xfrm>
        </p:grpSpPr>
        <p:sp>
          <p:nvSpPr>
            <p:cNvPr id="1778" name="Google Shape;1778;p56"/>
            <p:cNvSpPr/>
            <p:nvPr/>
          </p:nvSpPr>
          <p:spPr>
            <a:xfrm>
              <a:off x="7524854" y="2058779"/>
              <a:ext cx="10608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7467934" y="2003925"/>
              <a:ext cx="10620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Console</a:t>
              </a:r>
              <a:endParaRPr/>
            </a:p>
          </p:txBody>
        </p:sp>
      </p:grpSp>
      <p:sp>
        <p:nvSpPr>
          <p:cNvPr id="1780" name="Google Shape;1780;p56"/>
          <p:cNvSpPr/>
          <p:nvPr/>
        </p:nvSpPr>
        <p:spPr>
          <a:xfrm>
            <a:off x="4859764" y="2004516"/>
            <a:ext cx="807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Console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1" name="Google Shape;1781;p56"/>
          <p:cNvSpPr/>
          <p:nvPr/>
        </p:nvSpPr>
        <p:spPr>
          <a:xfrm>
            <a:off x="5983272" y="2523424"/>
            <a:ext cx="930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Shell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82" name="Google Shape;1782;p56"/>
          <p:cNvGrpSpPr/>
          <p:nvPr/>
        </p:nvGrpSpPr>
        <p:grpSpPr>
          <a:xfrm>
            <a:off x="7467934" y="2522833"/>
            <a:ext cx="989620" cy="431654"/>
            <a:chOff x="7467934" y="2522833"/>
            <a:chExt cx="989620" cy="431654"/>
          </a:xfrm>
        </p:grpSpPr>
        <p:sp>
          <p:nvSpPr>
            <p:cNvPr id="1783" name="Google Shape;1783;p56"/>
            <p:cNvSpPr/>
            <p:nvPr/>
          </p:nvSpPr>
          <p:spPr>
            <a:xfrm>
              <a:off x="7524854" y="2577687"/>
              <a:ext cx="9327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7467934" y="2522833"/>
              <a:ext cx="9306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Shell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85" name="Google Shape;1785;p56"/>
          <p:cNvSpPr/>
          <p:nvPr/>
        </p:nvSpPr>
        <p:spPr>
          <a:xfrm>
            <a:off x="4859764" y="2523424"/>
            <a:ext cx="712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Shell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6" name="Google Shape;1786;p56"/>
          <p:cNvSpPr/>
          <p:nvPr/>
        </p:nvSpPr>
        <p:spPr>
          <a:xfrm>
            <a:off x="5983272" y="3048176"/>
            <a:ext cx="1188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Mobile App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87" name="Google Shape;1787;p56"/>
          <p:cNvGrpSpPr/>
          <p:nvPr/>
        </p:nvGrpSpPr>
        <p:grpSpPr>
          <a:xfrm>
            <a:off x="7467934" y="3047585"/>
            <a:ext cx="1245520" cy="431654"/>
            <a:chOff x="7467934" y="3047585"/>
            <a:chExt cx="1245520" cy="431654"/>
          </a:xfrm>
        </p:grpSpPr>
        <p:sp>
          <p:nvSpPr>
            <p:cNvPr id="1788" name="Google Shape;1788;p56"/>
            <p:cNvSpPr/>
            <p:nvPr/>
          </p:nvSpPr>
          <p:spPr>
            <a:xfrm>
              <a:off x="7524854" y="3102439"/>
              <a:ext cx="11886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7467934" y="3047585"/>
              <a:ext cx="11886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Mobile App</a:t>
              </a:r>
              <a:endParaRPr/>
            </a:p>
          </p:txBody>
        </p:sp>
      </p:grpSp>
      <p:sp>
        <p:nvSpPr>
          <p:cNvPr id="1790" name="Google Shape;1790;p56"/>
          <p:cNvSpPr/>
          <p:nvPr/>
        </p:nvSpPr>
        <p:spPr>
          <a:xfrm>
            <a:off x="4859764" y="1480534"/>
            <a:ext cx="957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Manager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56"/>
          <p:cNvSpPr/>
          <p:nvPr/>
        </p:nvSpPr>
        <p:spPr>
          <a:xfrm>
            <a:off x="1657648" y="2515694"/>
            <a:ext cx="1081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Error Reporting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56"/>
          <p:cNvSpPr/>
          <p:nvPr/>
        </p:nvSpPr>
        <p:spPr>
          <a:xfrm>
            <a:off x="479746" y="3040278"/>
            <a:ext cx="804600" cy="3870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Trace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56"/>
          <p:cNvSpPr/>
          <p:nvPr/>
        </p:nvSpPr>
        <p:spPr>
          <a:xfrm>
            <a:off x="5983275" y="3556450"/>
            <a:ext cx="1163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illing A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4" name="Google Shape;1794;p56"/>
          <p:cNvGrpSpPr/>
          <p:nvPr/>
        </p:nvGrpSpPr>
        <p:grpSpPr>
          <a:xfrm>
            <a:off x="7467962" y="3555676"/>
            <a:ext cx="1245530" cy="431654"/>
            <a:chOff x="7467934" y="3555859"/>
            <a:chExt cx="962320" cy="431654"/>
          </a:xfrm>
        </p:grpSpPr>
        <p:sp>
          <p:nvSpPr>
            <p:cNvPr id="1795" name="Google Shape;1795;p56"/>
            <p:cNvSpPr/>
            <p:nvPr/>
          </p:nvSpPr>
          <p:spPr>
            <a:xfrm>
              <a:off x="7524854" y="3610713"/>
              <a:ext cx="905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7467934" y="3555859"/>
              <a:ext cx="9066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illing A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PI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7" name="Google Shape;1797;p56"/>
          <p:cNvSpPr/>
          <p:nvPr/>
        </p:nvSpPr>
        <p:spPr>
          <a:xfrm>
            <a:off x="1657651" y="1466300"/>
            <a:ext cx="1163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M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onitoring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8" name="Google Shape;1798;p56"/>
          <p:cNvSpPr/>
          <p:nvPr/>
        </p:nvSpPr>
        <p:spPr>
          <a:xfrm>
            <a:off x="1657650" y="1990200"/>
            <a:ext cx="1081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ogging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9" name="Google Shape;1799;p56"/>
          <p:cNvGrpSpPr/>
          <p:nvPr/>
        </p:nvGrpSpPr>
        <p:grpSpPr>
          <a:xfrm>
            <a:off x="3104317" y="1989618"/>
            <a:ext cx="1163397" cy="431654"/>
            <a:chOff x="3104315" y="1989598"/>
            <a:chExt cx="861520" cy="431654"/>
          </a:xfrm>
        </p:grpSpPr>
        <p:sp>
          <p:nvSpPr>
            <p:cNvPr id="1800" name="Google Shape;1800;p56"/>
            <p:cNvSpPr/>
            <p:nvPr/>
          </p:nvSpPr>
          <p:spPr>
            <a:xfrm>
              <a:off x="3161235" y="2044452"/>
              <a:ext cx="8046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3104315" y="1989598"/>
              <a:ext cx="800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ogging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2" name="Google Shape;1802;p56"/>
          <p:cNvGrpSpPr/>
          <p:nvPr/>
        </p:nvGrpSpPr>
        <p:grpSpPr>
          <a:xfrm>
            <a:off x="3104315" y="2515103"/>
            <a:ext cx="1163320" cy="431654"/>
            <a:chOff x="3104315" y="2515103"/>
            <a:chExt cx="1163320" cy="431654"/>
          </a:xfrm>
        </p:grpSpPr>
        <p:sp>
          <p:nvSpPr>
            <p:cNvPr id="1803" name="Google Shape;1803;p56"/>
            <p:cNvSpPr/>
            <p:nvPr/>
          </p:nvSpPr>
          <p:spPr>
            <a:xfrm>
              <a:off x="3161235" y="2569957"/>
              <a:ext cx="1106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3104315" y="2515103"/>
              <a:ext cx="1103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 Reporting</a:t>
              </a:r>
              <a:endParaRPr/>
            </a:p>
          </p:txBody>
        </p:sp>
      </p:grpSp>
      <p:sp>
        <p:nvSpPr>
          <p:cNvPr id="1805" name="Google Shape;1805;p56"/>
          <p:cNvSpPr/>
          <p:nvPr/>
        </p:nvSpPr>
        <p:spPr>
          <a:xfrm>
            <a:off x="1657651" y="3040275"/>
            <a:ext cx="1062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race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06" name="Google Shape;1806;p56"/>
          <p:cNvGrpSpPr/>
          <p:nvPr/>
        </p:nvGrpSpPr>
        <p:grpSpPr>
          <a:xfrm>
            <a:off x="3104426" y="3039526"/>
            <a:ext cx="1062025" cy="431654"/>
            <a:chOff x="3104315" y="3039687"/>
            <a:chExt cx="788320" cy="431654"/>
          </a:xfrm>
        </p:grpSpPr>
        <p:sp>
          <p:nvSpPr>
            <p:cNvPr id="1807" name="Google Shape;1807;p56"/>
            <p:cNvSpPr/>
            <p:nvPr/>
          </p:nvSpPr>
          <p:spPr>
            <a:xfrm>
              <a:off x="3161235" y="3094541"/>
              <a:ext cx="731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3104315" y="3039687"/>
              <a:ext cx="7350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race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09" name="Google Shape;1809;p56"/>
          <p:cNvSpPr/>
          <p:nvPr/>
        </p:nvSpPr>
        <p:spPr>
          <a:xfrm>
            <a:off x="5983272" y="1480534"/>
            <a:ext cx="1332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Deployment Manager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0" name="Google Shape;1810;p56"/>
          <p:cNvGrpSpPr/>
          <p:nvPr/>
        </p:nvGrpSpPr>
        <p:grpSpPr>
          <a:xfrm>
            <a:off x="7467934" y="1479943"/>
            <a:ext cx="1391920" cy="431654"/>
            <a:chOff x="7467934" y="1479943"/>
            <a:chExt cx="1391920" cy="431654"/>
          </a:xfrm>
        </p:grpSpPr>
        <p:sp>
          <p:nvSpPr>
            <p:cNvPr id="1811" name="Google Shape;1811;p56"/>
            <p:cNvSpPr/>
            <p:nvPr/>
          </p:nvSpPr>
          <p:spPr>
            <a:xfrm>
              <a:off x="7524854" y="1534797"/>
              <a:ext cx="13350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7467934" y="1479943"/>
              <a:ext cx="13329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  <a:endParaRPr/>
            </a:p>
          </p:txBody>
        </p:sp>
      </p:grpSp>
      <p:sp>
        <p:nvSpPr>
          <p:cNvPr id="1813" name="Google Shape;1813;p56"/>
          <p:cNvSpPr/>
          <p:nvPr/>
        </p:nvSpPr>
        <p:spPr>
          <a:xfrm>
            <a:off x="4859764" y="4064124"/>
            <a:ext cx="712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4" name="Google Shape;1814;p56"/>
          <p:cNvSpPr/>
          <p:nvPr/>
        </p:nvSpPr>
        <p:spPr>
          <a:xfrm>
            <a:off x="4859764" y="3048176"/>
            <a:ext cx="933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Mobile App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5" name="Google Shape;1815;p56"/>
          <p:cNvSpPr/>
          <p:nvPr/>
        </p:nvSpPr>
        <p:spPr>
          <a:xfrm>
            <a:off x="479746" y="1466293"/>
            <a:ext cx="914400" cy="3870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6" name="Google Shape;1816;p56"/>
          <p:cNvSpPr/>
          <p:nvPr/>
        </p:nvSpPr>
        <p:spPr>
          <a:xfrm>
            <a:off x="5983272" y="4064724"/>
            <a:ext cx="930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APIs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7" name="Google Shape;1817;p56"/>
          <p:cNvSpPr/>
          <p:nvPr/>
        </p:nvSpPr>
        <p:spPr>
          <a:xfrm>
            <a:off x="479746" y="1990189"/>
            <a:ext cx="800700" cy="3870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8" name="Google Shape;1818;p56"/>
          <p:cNvGrpSpPr/>
          <p:nvPr/>
        </p:nvGrpSpPr>
        <p:grpSpPr>
          <a:xfrm>
            <a:off x="7467934" y="4064133"/>
            <a:ext cx="989620" cy="431654"/>
            <a:chOff x="7467934" y="4064133"/>
            <a:chExt cx="989620" cy="431654"/>
          </a:xfrm>
        </p:grpSpPr>
        <p:sp>
          <p:nvSpPr>
            <p:cNvPr id="1819" name="Google Shape;1819;p56"/>
            <p:cNvSpPr/>
            <p:nvPr/>
          </p:nvSpPr>
          <p:spPr>
            <a:xfrm>
              <a:off x="7524854" y="4118987"/>
              <a:ext cx="9327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7467934" y="4064133"/>
              <a:ext cx="9306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1" name="Google Shape;1821;p56"/>
          <p:cNvGrpSpPr/>
          <p:nvPr/>
        </p:nvGrpSpPr>
        <p:grpSpPr>
          <a:xfrm>
            <a:off x="3087830" y="3564275"/>
            <a:ext cx="1061981" cy="431675"/>
            <a:chOff x="3087901" y="3564275"/>
            <a:chExt cx="845324" cy="431675"/>
          </a:xfrm>
        </p:grpSpPr>
        <p:sp>
          <p:nvSpPr>
            <p:cNvPr id="1822" name="Google Shape;1822;p56"/>
            <p:cNvSpPr/>
            <p:nvPr/>
          </p:nvSpPr>
          <p:spPr>
            <a:xfrm>
              <a:off x="3144825" y="3619150"/>
              <a:ext cx="788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3087901" y="3564275"/>
              <a:ext cx="788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Profiler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24" name="Google Shape;1824;p56"/>
          <p:cNvSpPr/>
          <p:nvPr/>
        </p:nvSpPr>
        <p:spPr>
          <a:xfrm>
            <a:off x="479751" y="3564875"/>
            <a:ext cx="804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Profiler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5" name="Google Shape;1825;p56"/>
          <p:cNvSpPr/>
          <p:nvPr/>
        </p:nvSpPr>
        <p:spPr>
          <a:xfrm>
            <a:off x="1663800" y="3564850"/>
            <a:ext cx="1062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Profiler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6" name="Google Shape;1826;p56"/>
          <p:cNvSpPr/>
          <p:nvPr/>
        </p:nvSpPr>
        <p:spPr>
          <a:xfrm>
            <a:off x="4859775" y="3556450"/>
            <a:ext cx="1062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Billing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27" name="Google Shape;1827;p56"/>
          <p:cNvGrpSpPr/>
          <p:nvPr/>
        </p:nvGrpSpPr>
        <p:grpSpPr>
          <a:xfrm>
            <a:off x="3104171" y="1465739"/>
            <a:ext cx="1245524" cy="431654"/>
            <a:chOff x="3104315" y="1465702"/>
            <a:chExt cx="971320" cy="431654"/>
          </a:xfrm>
        </p:grpSpPr>
        <p:sp>
          <p:nvSpPr>
            <p:cNvPr id="1828" name="Google Shape;1828;p56"/>
            <p:cNvSpPr/>
            <p:nvPr/>
          </p:nvSpPr>
          <p:spPr>
            <a:xfrm>
              <a:off x="3161235" y="1520556"/>
              <a:ext cx="914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3104315" y="1465702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onitoring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0" name="Google Shape;1830;p56"/>
          <p:cNvSpPr/>
          <p:nvPr/>
        </p:nvSpPr>
        <p:spPr>
          <a:xfrm>
            <a:off x="475598" y="2515694"/>
            <a:ext cx="864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Error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Reporting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1" name="Google Shape;18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72" y="15702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2" name="Google Shape;183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397" y="15702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822" y="15415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Google Shape;18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309" y="15792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159" y="1574986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922" y="1599111"/>
            <a:ext cx="277500" cy="1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88" y="2069759"/>
            <a:ext cx="229475" cy="229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8" name="Google Shape;183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402" y="2567223"/>
            <a:ext cx="229475" cy="22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9" name="Google Shape;183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3840" y="2591585"/>
            <a:ext cx="229475" cy="22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" name="Google Shape;184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790" y="2593985"/>
            <a:ext cx="229475" cy="22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400" y="2091484"/>
            <a:ext cx="229475" cy="229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838" y="2067359"/>
            <a:ext cx="229475" cy="229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0400" y="3601037"/>
            <a:ext cx="229475" cy="27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788" y="3096734"/>
            <a:ext cx="277500" cy="2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787" y="3569662"/>
            <a:ext cx="229475" cy="27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3837" y="3641662"/>
            <a:ext cx="229475" cy="27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9800" y="3094346"/>
            <a:ext cx="277500" cy="2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8" name="Google Shape;1848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6375" y="3118484"/>
            <a:ext cx="277500" cy="27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9" name="Google Shape;1849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8273" y="4098775"/>
            <a:ext cx="277500" cy="2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0" name="Google Shape;1850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18911" y="4149725"/>
            <a:ext cx="277500" cy="2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2173" y="4125575"/>
            <a:ext cx="277500" cy="2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2" name="Google Shape;1852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62288" y="2078338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3" name="Google Shape;1853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62288" y="26027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62288" y="3116300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5" name="Google Shape;1855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72163" y="2078338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6" name="Google Shape;1856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72175" y="26027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7" name="Google Shape;1857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72163" y="3116300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8" name="Google Shape;1858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66938" y="21024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66938" y="2626838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0" name="Google Shape;1860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66938" y="314042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54138" y="3620600"/>
            <a:ext cx="229450" cy="2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83325" y="3632825"/>
            <a:ext cx="229450" cy="2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Google Shape;1863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66950" y="3621600"/>
            <a:ext cx="229450" cy="2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5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cxnSp>
        <p:nvCxnSpPr>
          <p:cNvPr id="1870" name="Google Shape;1870;p57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1" name="Google Shape;1871;p57"/>
          <p:cNvSpPr txBox="1"/>
          <p:nvPr/>
        </p:nvSpPr>
        <p:spPr>
          <a:xfrm>
            <a:off x="4082012" y="580700"/>
            <a:ext cx="9804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 sz="900" b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2" name="Google Shape;1872;p57"/>
          <p:cNvSpPr/>
          <p:nvPr/>
        </p:nvSpPr>
        <p:spPr>
          <a:xfrm>
            <a:off x="1343957" y="957149"/>
            <a:ext cx="13521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Virtual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Private Cloud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3" name="Google Shape;1873;p57"/>
          <p:cNvGrpSpPr/>
          <p:nvPr/>
        </p:nvGrpSpPr>
        <p:grpSpPr>
          <a:xfrm>
            <a:off x="2828608" y="956558"/>
            <a:ext cx="1428520" cy="431654"/>
            <a:chOff x="3104333" y="956558"/>
            <a:chExt cx="1428520" cy="431654"/>
          </a:xfrm>
        </p:grpSpPr>
        <p:sp>
          <p:nvSpPr>
            <p:cNvPr id="1874" name="Google Shape;1874;p57"/>
            <p:cNvSpPr/>
            <p:nvPr/>
          </p:nvSpPr>
          <p:spPr>
            <a:xfrm>
              <a:off x="3161254" y="1011412"/>
              <a:ext cx="13716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5" name="Google Shape;1875;p57"/>
            <p:cNvSpPr/>
            <p:nvPr/>
          </p:nvSpPr>
          <p:spPr>
            <a:xfrm>
              <a:off x="3104333" y="956558"/>
              <a:ext cx="13746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Virtual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Private Cloud</a:t>
              </a:r>
              <a:endParaRPr/>
            </a:p>
          </p:txBody>
        </p:sp>
      </p:grpSp>
      <p:sp>
        <p:nvSpPr>
          <p:cNvPr id="1876" name="Google Shape;1876;p57"/>
          <p:cNvSpPr/>
          <p:nvPr/>
        </p:nvSpPr>
        <p:spPr>
          <a:xfrm>
            <a:off x="1343957" y="1446993"/>
            <a:ext cx="13491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 Balancing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7" name="Google Shape;1877;p57"/>
          <p:cNvGrpSpPr/>
          <p:nvPr/>
        </p:nvGrpSpPr>
        <p:grpSpPr>
          <a:xfrm>
            <a:off x="2828608" y="1446402"/>
            <a:ext cx="1428520" cy="431654"/>
            <a:chOff x="3104333" y="1568927"/>
            <a:chExt cx="1428520" cy="431654"/>
          </a:xfrm>
        </p:grpSpPr>
        <p:sp>
          <p:nvSpPr>
            <p:cNvPr id="1878" name="Google Shape;1878;p57"/>
            <p:cNvSpPr/>
            <p:nvPr/>
          </p:nvSpPr>
          <p:spPr>
            <a:xfrm>
              <a:off x="3161254" y="1623781"/>
              <a:ext cx="13716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9" name="Google Shape;1879;p57"/>
            <p:cNvSpPr/>
            <p:nvPr/>
          </p:nvSpPr>
          <p:spPr>
            <a:xfrm>
              <a:off x="3104333" y="1568927"/>
              <a:ext cx="1371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 Balancing</a:t>
              </a:r>
              <a:endParaRPr/>
            </a:p>
          </p:txBody>
        </p:sp>
      </p:grpSp>
      <p:sp>
        <p:nvSpPr>
          <p:cNvPr id="1880" name="Google Shape;1880;p57"/>
          <p:cNvSpPr/>
          <p:nvPr/>
        </p:nvSpPr>
        <p:spPr>
          <a:xfrm>
            <a:off x="1343957" y="1942114"/>
            <a:ext cx="916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CDN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1" name="Google Shape;1881;p57"/>
          <p:cNvGrpSpPr/>
          <p:nvPr/>
        </p:nvGrpSpPr>
        <p:grpSpPr>
          <a:xfrm>
            <a:off x="2828608" y="1941523"/>
            <a:ext cx="971320" cy="431654"/>
            <a:chOff x="3104333" y="2181273"/>
            <a:chExt cx="971320" cy="431654"/>
          </a:xfrm>
        </p:grpSpPr>
        <p:sp>
          <p:nvSpPr>
            <p:cNvPr id="1882" name="Google Shape;1882;p57"/>
            <p:cNvSpPr/>
            <p:nvPr/>
          </p:nvSpPr>
          <p:spPr>
            <a:xfrm>
              <a:off x="3161254" y="2236127"/>
              <a:ext cx="914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3" name="Google Shape;1883;p57"/>
            <p:cNvSpPr/>
            <p:nvPr/>
          </p:nvSpPr>
          <p:spPr>
            <a:xfrm>
              <a:off x="3104333" y="2181273"/>
              <a:ext cx="9162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CDN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84" name="Google Shape;1884;p57"/>
          <p:cNvSpPr/>
          <p:nvPr/>
        </p:nvSpPr>
        <p:spPr>
          <a:xfrm>
            <a:off x="5983274" y="957150"/>
            <a:ext cx="1400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Interconnect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5" name="Google Shape;1885;p57"/>
          <p:cNvGrpSpPr/>
          <p:nvPr/>
        </p:nvGrpSpPr>
        <p:grpSpPr>
          <a:xfrm>
            <a:off x="7544124" y="959800"/>
            <a:ext cx="1514326" cy="428400"/>
            <a:chOff x="7467924" y="959800"/>
            <a:chExt cx="1514326" cy="428400"/>
          </a:xfrm>
        </p:grpSpPr>
        <p:sp>
          <p:nvSpPr>
            <p:cNvPr id="1886" name="Google Shape;1886;p57"/>
            <p:cNvSpPr/>
            <p:nvPr/>
          </p:nvSpPr>
          <p:spPr>
            <a:xfrm>
              <a:off x="7524849" y="1011400"/>
              <a:ext cx="1457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7" name="Google Shape;1887;p57"/>
            <p:cNvSpPr/>
            <p:nvPr/>
          </p:nvSpPr>
          <p:spPr>
            <a:xfrm>
              <a:off x="7467924" y="959800"/>
              <a:ext cx="1457400" cy="3759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Interconnect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88" name="Google Shape;1888;p57"/>
          <p:cNvSpPr/>
          <p:nvPr/>
        </p:nvSpPr>
        <p:spPr>
          <a:xfrm>
            <a:off x="5983282" y="1449628"/>
            <a:ext cx="911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DNS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9" name="Google Shape;1889;p57"/>
          <p:cNvGrpSpPr/>
          <p:nvPr/>
        </p:nvGrpSpPr>
        <p:grpSpPr>
          <a:xfrm>
            <a:off x="7544133" y="1449037"/>
            <a:ext cx="971320" cy="431654"/>
            <a:chOff x="7467933" y="1571562"/>
            <a:chExt cx="971320" cy="431654"/>
          </a:xfrm>
        </p:grpSpPr>
        <p:sp>
          <p:nvSpPr>
            <p:cNvPr id="1890" name="Google Shape;1890;p57"/>
            <p:cNvSpPr/>
            <p:nvPr/>
          </p:nvSpPr>
          <p:spPr>
            <a:xfrm>
              <a:off x="7524854" y="1626416"/>
              <a:ext cx="914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1" name="Google Shape;1891;p57"/>
            <p:cNvSpPr/>
            <p:nvPr/>
          </p:nvSpPr>
          <p:spPr>
            <a:xfrm>
              <a:off x="7467933" y="1571562"/>
              <a:ext cx="911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DNS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92" name="Google Shape;1892;p57"/>
          <p:cNvSpPr/>
          <p:nvPr/>
        </p:nvSpPr>
        <p:spPr>
          <a:xfrm>
            <a:off x="193800" y="957150"/>
            <a:ext cx="1017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Private Cloud 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3" name="Google Shape;1893;p57"/>
          <p:cNvSpPr/>
          <p:nvPr/>
        </p:nvSpPr>
        <p:spPr>
          <a:xfrm>
            <a:off x="193799" y="1446993"/>
            <a:ext cx="933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4" name="Google Shape;1894;p57"/>
          <p:cNvSpPr/>
          <p:nvPr/>
        </p:nvSpPr>
        <p:spPr>
          <a:xfrm>
            <a:off x="193799" y="1942114"/>
            <a:ext cx="712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CDN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5" name="Google Shape;1895;p57"/>
          <p:cNvSpPr/>
          <p:nvPr/>
        </p:nvSpPr>
        <p:spPr>
          <a:xfrm>
            <a:off x="4857399" y="957144"/>
            <a:ext cx="981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6" name="Google Shape;1896;p57"/>
          <p:cNvSpPr/>
          <p:nvPr/>
        </p:nvSpPr>
        <p:spPr>
          <a:xfrm>
            <a:off x="4857399" y="1449628"/>
            <a:ext cx="712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7" name="Google Shape;1897;p57"/>
          <p:cNvSpPr/>
          <p:nvPr/>
        </p:nvSpPr>
        <p:spPr>
          <a:xfrm>
            <a:off x="4857375" y="1947400"/>
            <a:ext cx="822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57"/>
          <p:cNvSpPr/>
          <p:nvPr/>
        </p:nvSpPr>
        <p:spPr>
          <a:xfrm>
            <a:off x="5983288" y="1947400"/>
            <a:ext cx="1065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99" name="Google Shape;1899;p57"/>
          <p:cNvGrpSpPr/>
          <p:nvPr/>
        </p:nvGrpSpPr>
        <p:grpSpPr>
          <a:xfrm>
            <a:off x="7544138" y="1947400"/>
            <a:ext cx="1121926" cy="431650"/>
            <a:chOff x="7467938" y="2187150"/>
            <a:chExt cx="1121926" cy="431650"/>
          </a:xfrm>
        </p:grpSpPr>
        <p:sp>
          <p:nvSpPr>
            <p:cNvPr id="1900" name="Google Shape;1900;p57"/>
            <p:cNvSpPr/>
            <p:nvPr/>
          </p:nvSpPr>
          <p:spPr>
            <a:xfrm>
              <a:off x="7524864" y="2242000"/>
              <a:ext cx="10650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1" name="Google Shape;1901;p57"/>
            <p:cNvSpPr/>
            <p:nvPr/>
          </p:nvSpPr>
          <p:spPr>
            <a:xfrm>
              <a:off x="7467938" y="2187150"/>
              <a:ext cx="10650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02" name="Google Shape;1902;p57"/>
          <p:cNvSpPr/>
          <p:nvPr/>
        </p:nvSpPr>
        <p:spPr>
          <a:xfrm>
            <a:off x="1343950" y="2446525"/>
            <a:ext cx="1642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External IP Addresses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3" name="Google Shape;1903;p57"/>
          <p:cNvGrpSpPr/>
          <p:nvPr/>
        </p:nvGrpSpPr>
        <p:grpSpPr>
          <a:xfrm>
            <a:off x="3014298" y="2445741"/>
            <a:ext cx="1699126" cy="431650"/>
            <a:chOff x="1619673" y="3355425"/>
            <a:chExt cx="1699126" cy="431650"/>
          </a:xfrm>
        </p:grpSpPr>
        <p:sp>
          <p:nvSpPr>
            <p:cNvPr id="1904" name="Google Shape;1904;p57"/>
            <p:cNvSpPr/>
            <p:nvPr/>
          </p:nvSpPr>
          <p:spPr>
            <a:xfrm>
              <a:off x="1676599" y="3410275"/>
              <a:ext cx="16422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5" name="Google Shape;1905;p57"/>
            <p:cNvSpPr/>
            <p:nvPr/>
          </p:nvSpPr>
          <p:spPr>
            <a:xfrm>
              <a:off x="1619673" y="3355425"/>
              <a:ext cx="16422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External IP Addresses</a:t>
              </a:r>
              <a:endParaRPr/>
            </a:p>
          </p:txBody>
        </p:sp>
      </p:grpSp>
      <p:sp>
        <p:nvSpPr>
          <p:cNvPr id="1906" name="Google Shape;1906;p57"/>
          <p:cNvSpPr/>
          <p:nvPr/>
        </p:nvSpPr>
        <p:spPr>
          <a:xfrm>
            <a:off x="1343950" y="2948325"/>
            <a:ext cx="12921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Firewall Rules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7" name="Google Shape;1907;p57"/>
          <p:cNvGrpSpPr/>
          <p:nvPr/>
        </p:nvGrpSpPr>
        <p:grpSpPr>
          <a:xfrm>
            <a:off x="2828600" y="2948325"/>
            <a:ext cx="1349025" cy="431650"/>
            <a:chOff x="3104325" y="3409625"/>
            <a:chExt cx="1349025" cy="431650"/>
          </a:xfrm>
        </p:grpSpPr>
        <p:sp>
          <p:nvSpPr>
            <p:cNvPr id="1908" name="Google Shape;1908;p57"/>
            <p:cNvSpPr/>
            <p:nvPr/>
          </p:nvSpPr>
          <p:spPr>
            <a:xfrm>
              <a:off x="3161250" y="3464475"/>
              <a:ext cx="12921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9" name="Google Shape;1909;p57"/>
            <p:cNvSpPr/>
            <p:nvPr/>
          </p:nvSpPr>
          <p:spPr>
            <a:xfrm>
              <a:off x="3104325" y="3409625"/>
              <a:ext cx="12921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Firewall Rules</a:t>
              </a:r>
              <a:endParaRPr/>
            </a:p>
          </p:txBody>
        </p:sp>
      </p:grpSp>
      <p:sp>
        <p:nvSpPr>
          <p:cNvPr id="1910" name="Google Shape;1910;p57"/>
          <p:cNvSpPr/>
          <p:nvPr/>
        </p:nvSpPr>
        <p:spPr>
          <a:xfrm>
            <a:off x="1343949" y="3451500"/>
            <a:ext cx="1017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Router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1" name="Google Shape;1911;p57"/>
          <p:cNvGrpSpPr/>
          <p:nvPr/>
        </p:nvGrpSpPr>
        <p:grpSpPr>
          <a:xfrm>
            <a:off x="2828599" y="3451500"/>
            <a:ext cx="1074526" cy="431650"/>
            <a:chOff x="3104324" y="4021975"/>
            <a:chExt cx="1074526" cy="431650"/>
          </a:xfrm>
        </p:grpSpPr>
        <p:sp>
          <p:nvSpPr>
            <p:cNvPr id="1912" name="Google Shape;1912;p57"/>
            <p:cNvSpPr/>
            <p:nvPr/>
          </p:nvSpPr>
          <p:spPr>
            <a:xfrm>
              <a:off x="3161250" y="4076825"/>
              <a:ext cx="10176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3" name="Google Shape;1913;p57"/>
            <p:cNvSpPr/>
            <p:nvPr/>
          </p:nvSpPr>
          <p:spPr>
            <a:xfrm>
              <a:off x="3104324" y="4021975"/>
              <a:ext cx="10176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Router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4" name="Google Shape;1914;p57"/>
          <p:cNvSpPr/>
          <p:nvPr/>
        </p:nvSpPr>
        <p:spPr>
          <a:xfrm>
            <a:off x="5983276" y="2446525"/>
            <a:ext cx="1017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Routes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5" name="Google Shape;1915;p57"/>
          <p:cNvGrpSpPr/>
          <p:nvPr/>
        </p:nvGrpSpPr>
        <p:grpSpPr>
          <a:xfrm>
            <a:off x="7544126" y="2449175"/>
            <a:ext cx="1074524" cy="428400"/>
            <a:chOff x="7467926" y="2800500"/>
            <a:chExt cx="1074524" cy="428400"/>
          </a:xfrm>
        </p:grpSpPr>
        <p:sp>
          <p:nvSpPr>
            <p:cNvPr id="1916" name="Google Shape;1916;p57"/>
            <p:cNvSpPr/>
            <p:nvPr/>
          </p:nvSpPr>
          <p:spPr>
            <a:xfrm>
              <a:off x="7524851" y="2852100"/>
              <a:ext cx="10176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7" name="Google Shape;1917;p57"/>
            <p:cNvSpPr/>
            <p:nvPr/>
          </p:nvSpPr>
          <p:spPr>
            <a:xfrm>
              <a:off x="7467926" y="2800500"/>
              <a:ext cx="1017600" cy="3759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Routes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8" name="Google Shape;1918;p57"/>
          <p:cNvSpPr/>
          <p:nvPr/>
        </p:nvSpPr>
        <p:spPr>
          <a:xfrm>
            <a:off x="5983282" y="2948303"/>
            <a:ext cx="911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VPN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9" name="Google Shape;1919;p57"/>
          <p:cNvGrpSpPr/>
          <p:nvPr/>
        </p:nvGrpSpPr>
        <p:grpSpPr>
          <a:xfrm>
            <a:off x="7544133" y="2947712"/>
            <a:ext cx="971320" cy="431654"/>
            <a:chOff x="7467933" y="3412262"/>
            <a:chExt cx="971320" cy="431654"/>
          </a:xfrm>
        </p:grpSpPr>
        <p:sp>
          <p:nvSpPr>
            <p:cNvPr id="1920" name="Google Shape;1920;p57"/>
            <p:cNvSpPr/>
            <p:nvPr/>
          </p:nvSpPr>
          <p:spPr>
            <a:xfrm>
              <a:off x="7524854" y="3467116"/>
              <a:ext cx="914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1" name="Google Shape;1921;p57"/>
            <p:cNvSpPr/>
            <p:nvPr/>
          </p:nvSpPr>
          <p:spPr>
            <a:xfrm>
              <a:off x="7467933" y="3412262"/>
              <a:ext cx="911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VPN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22" name="Google Shape;1922;p57"/>
          <p:cNvSpPr/>
          <p:nvPr/>
        </p:nvSpPr>
        <p:spPr>
          <a:xfrm>
            <a:off x="193800" y="2446525"/>
            <a:ext cx="1122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External IP Addresses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57"/>
          <p:cNvSpPr/>
          <p:nvPr/>
        </p:nvSpPr>
        <p:spPr>
          <a:xfrm>
            <a:off x="193800" y="2948325"/>
            <a:ext cx="1065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Firewall Rules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4" name="Google Shape;1924;p57"/>
          <p:cNvSpPr/>
          <p:nvPr/>
        </p:nvSpPr>
        <p:spPr>
          <a:xfrm>
            <a:off x="4857400" y="2446525"/>
            <a:ext cx="777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Routes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57"/>
          <p:cNvSpPr/>
          <p:nvPr/>
        </p:nvSpPr>
        <p:spPr>
          <a:xfrm>
            <a:off x="4857399" y="2948303"/>
            <a:ext cx="712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VPN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6" name="Google Shape;1926;p57"/>
          <p:cNvSpPr/>
          <p:nvPr/>
        </p:nvSpPr>
        <p:spPr>
          <a:xfrm>
            <a:off x="272250" y="3451500"/>
            <a:ext cx="777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Router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7" name="Google Shape;1927;p57"/>
          <p:cNvSpPr/>
          <p:nvPr/>
        </p:nvSpPr>
        <p:spPr>
          <a:xfrm>
            <a:off x="5983276" y="3450900"/>
            <a:ext cx="1017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Armor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8" name="Google Shape;1928;p57"/>
          <p:cNvGrpSpPr/>
          <p:nvPr/>
        </p:nvGrpSpPr>
        <p:grpSpPr>
          <a:xfrm>
            <a:off x="7544126" y="3453550"/>
            <a:ext cx="1074524" cy="428400"/>
            <a:chOff x="7544126" y="3648925"/>
            <a:chExt cx="1074524" cy="428400"/>
          </a:xfrm>
        </p:grpSpPr>
        <p:sp>
          <p:nvSpPr>
            <p:cNvPr id="1929" name="Google Shape;1929;p57"/>
            <p:cNvSpPr/>
            <p:nvPr/>
          </p:nvSpPr>
          <p:spPr>
            <a:xfrm>
              <a:off x="7601051" y="3700525"/>
              <a:ext cx="10176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0" name="Google Shape;1930;p57"/>
            <p:cNvSpPr/>
            <p:nvPr/>
          </p:nvSpPr>
          <p:spPr>
            <a:xfrm>
              <a:off x="7544126" y="3648925"/>
              <a:ext cx="1017600" cy="3759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Armor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1" name="Google Shape;1931;p57"/>
          <p:cNvSpPr/>
          <p:nvPr/>
        </p:nvSpPr>
        <p:spPr>
          <a:xfrm>
            <a:off x="4857400" y="3450900"/>
            <a:ext cx="777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Armor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2" name="Google Shape;1932;p57"/>
          <p:cNvSpPr/>
          <p:nvPr/>
        </p:nvSpPr>
        <p:spPr>
          <a:xfrm>
            <a:off x="1343950" y="3954675"/>
            <a:ext cx="1365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Standard Network Tier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33" name="Google Shape;1933;p57"/>
          <p:cNvGrpSpPr/>
          <p:nvPr/>
        </p:nvGrpSpPr>
        <p:grpSpPr>
          <a:xfrm>
            <a:off x="2828600" y="3954675"/>
            <a:ext cx="1422825" cy="431650"/>
            <a:chOff x="2828600" y="4185675"/>
            <a:chExt cx="1422825" cy="431650"/>
          </a:xfrm>
        </p:grpSpPr>
        <p:sp>
          <p:nvSpPr>
            <p:cNvPr id="1934" name="Google Shape;1934;p57"/>
            <p:cNvSpPr/>
            <p:nvPr/>
          </p:nvSpPr>
          <p:spPr>
            <a:xfrm>
              <a:off x="2885525" y="4240525"/>
              <a:ext cx="13659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5" name="Google Shape;1935;p57"/>
            <p:cNvSpPr/>
            <p:nvPr/>
          </p:nvSpPr>
          <p:spPr>
            <a:xfrm>
              <a:off x="2828600" y="4185675"/>
              <a:ext cx="13659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Standard Network Tier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6" name="Google Shape;1936;p57"/>
          <p:cNvSpPr/>
          <p:nvPr/>
        </p:nvSpPr>
        <p:spPr>
          <a:xfrm>
            <a:off x="193800" y="3954675"/>
            <a:ext cx="1017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Standard Network Tier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7" name="Google Shape;1937;p57"/>
          <p:cNvSpPr/>
          <p:nvPr/>
        </p:nvSpPr>
        <p:spPr>
          <a:xfrm>
            <a:off x="6007525" y="3954675"/>
            <a:ext cx="1365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Premium Network Tier</a:t>
            </a:r>
            <a:endParaRPr sz="7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38" name="Google Shape;1938;p57"/>
          <p:cNvGrpSpPr/>
          <p:nvPr/>
        </p:nvGrpSpPr>
        <p:grpSpPr>
          <a:xfrm>
            <a:off x="7492175" y="3954675"/>
            <a:ext cx="1422825" cy="431650"/>
            <a:chOff x="7492175" y="4185675"/>
            <a:chExt cx="1422825" cy="431650"/>
          </a:xfrm>
        </p:grpSpPr>
        <p:sp>
          <p:nvSpPr>
            <p:cNvPr id="1939" name="Google Shape;1939;p57"/>
            <p:cNvSpPr/>
            <p:nvPr/>
          </p:nvSpPr>
          <p:spPr>
            <a:xfrm>
              <a:off x="7549100" y="4240525"/>
              <a:ext cx="13659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0" name="Google Shape;1940;p57"/>
            <p:cNvSpPr/>
            <p:nvPr/>
          </p:nvSpPr>
          <p:spPr>
            <a:xfrm>
              <a:off x="7492175" y="4185675"/>
              <a:ext cx="13659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Premium Network Tier</a:t>
              </a:r>
              <a:endParaRPr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1" name="Google Shape;1941;p57"/>
          <p:cNvSpPr/>
          <p:nvPr/>
        </p:nvSpPr>
        <p:spPr>
          <a:xfrm>
            <a:off x="4857375" y="3954675"/>
            <a:ext cx="1017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Premium Network Tier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2" name="Google Shape;1942;p57"/>
          <p:cNvSpPr/>
          <p:nvPr/>
        </p:nvSpPr>
        <p:spPr>
          <a:xfrm>
            <a:off x="1319675" y="4459050"/>
            <a:ext cx="12921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Partner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Interconnect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43" name="Google Shape;1943;p57"/>
          <p:cNvGrpSpPr/>
          <p:nvPr/>
        </p:nvGrpSpPr>
        <p:grpSpPr>
          <a:xfrm>
            <a:off x="2880525" y="4461700"/>
            <a:ext cx="1349025" cy="428400"/>
            <a:chOff x="2880525" y="4461700"/>
            <a:chExt cx="1349025" cy="428400"/>
          </a:xfrm>
        </p:grpSpPr>
        <p:sp>
          <p:nvSpPr>
            <p:cNvPr id="1944" name="Google Shape;1944;p57"/>
            <p:cNvSpPr/>
            <p:nvPr/>
          </p:nvSpPr>
          <p:spPr>
            <a:xfrm>
              <a:off x="2937450" y="4513300"/>
              <a:ext cx="12921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5" name="Google Shape;1945;p57"/>
            <p:cNvSpPr/>
            <p:nvPr/>
          </p:nvSpPr>
          <p:spPr>
            <a:xfrm>
              <a:off x="2880525" y="4461700"/>
              <a:ext cx="1292100" cy="3759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Partner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Interconnect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6" name="Google Shape;1946;p57"/>
          <p:cNvSpPr/>
          <p:nvPr/>
        </p:nvSpPr>
        <p:spPr>
          <a:xfrm>
            <a:off x="193799" y="4459044"/>
            <a:ext cx="981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Partner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7" name="Google Shape;19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75" y="1518329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Google Shape;19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779" y="1027346"/>
            <a:ext cx="244825" cy="2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67" y="1002971"/>
            <a:ext cx="244825" cy="2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992" y="1002971"/>
            <a:ext cx="244825" cy="2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1" name="Google Shape;195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300" y="1542454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2" name="Google Shape;19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650" y="1518329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175" y="2021425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175" y="2513913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2650" y="3019390"/>
            <a:ext cx="244825" cy="2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7013" y="1994100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650" y="2015450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7988" y="2538325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2650" y="2513900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5688" y="3043727"/>
            <a:ext cx="244825" cy="2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1" name="Google Shape;1961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175" y="3019390"/>
            <a:ext cx="244825" cy="24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7025" y="3497500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60893" y="4075349"/>
            <a:ext cx="280225" cy="1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Google Shape;1964;p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1475" y="4076313"/>
            <a:ext cx="280225" cy="14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5" name="Google Shape;1965;p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94275" y="4102363"/>
            <a:ext cx="280225" cy="14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6" name="Google Shape;1966;p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50075" y="4076313"/>
            <a:ext cx="280225" cy="14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7" name="Google Shape;1967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57843" y="4101387"/>
            <a:ext cx="280225" cy="1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8" name="Google Shape;1968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56268" y="4101387"/>
            <a:ext cx="280225" cy="1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9" name="Google Shape;1969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67775" y="3520188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0" name="Google Shape;1970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788" y="3520188"/>
            <a:ext cx="244825" cy="2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1" name="Google Shape;1971;p5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06784" y="3495678"/>
            <a:ext cx="244825" cy="29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2" name="Google Shape;1972;p5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58034" y="3004230"/>
            <a:ext cx="244825" cy="2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3" name="Google Shape;1973;p5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95237" y="4526517"/>
            <a:ext cx="299650" cy="22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4" name="Google Shape;1974;p5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49996" y="3029980"/>
            <a:ext cx="244825" cy="2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5" name="Google Shape;1975;p5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73984" y="3004230"/>
            <a:ext cx="244825" cy="27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6" name="Google Shape;1976;p5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1762" y="4526517"/>
            <a:ext cx="299650" cy="22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7" name="Google Shape;1977;p5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86150" y="4551492"/>
            <a:ext cx="299650" cy="22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8" name="Google Shape;1978;p5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49997" y="3481016"/>
            <a:ext cx="244825" cy="29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9" name="Google Shape;1979;p5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3984" y="3495691"/>
            <a:ext cx="244825" cy="29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0" name="Google Shape;1980;p5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935729" y="1544672"/>
            <a:ext cx="194696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5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958026" y="2547991"/>
            <a:ext cx="244825" cy="23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p5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75041" y="1569097"/>
            <a:ext cx="194696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3" name="Google Shape;1983;p5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13829" y="1544672"/>
            <a:ext cx="194696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4" name="Google Shape;1984;p5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88763" y="2520029"/>
            <a:ext cx="244825" cy="23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5" name="Google Shape;1985;p5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649988" y="2544454"/>
            <a:ext cx="244825" cy="23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Google Shape;1986;p5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61054" y="2025255"/>
            <a:ext cx="244825" cy="22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Google Shape;1987;p5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094529" y="2025268"/>
            <a:ext cx="244825" cy="22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Google Shape;1988;p5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650004" y="2051030"/>
            <a:ext cx="244825" cy="22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Google Shape;1989;p5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58037" y="1055259"/>
            <a:ext cx="244825" cy="21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Google Shape;1990;p5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088775" y="1043934"/>
            <a:ext cx="244825" cy="21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5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650000" y="1066459"/>
            <a:ext cx="244825" cy="21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/>
          <p:nvPr/>
        </p:nvSpPr>
        <p:spPr>
          <a:xfrm>
            <a:off x="274175" y="771200"/>
            <a:ext cx="8396400" cy="29418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5584498" y="109056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4757968" y="3975613"/>
            <a:ext cx="9762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subTitle" idx="4294967295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4087575" y="656900"/>
            <a:ext cx="862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 i="0" u="sng" strike="noStrike" cap="none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Networking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6872550" y="2398251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Virtual Private Cloud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5943450" y="1522750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Load Balancing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1375975" y="1563650"/>
            <a:ext cx="8628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CDN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5029251" y="15636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Interconnect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2258450" y="1563650"/>
            <a:ext cx="942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DNS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7807775" y="1528375"/>
            <a:ext cx="8628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Network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3179175" y="1528375"/>
            <a:ext cx="9420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External IP Addresses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4136650" y="1507975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Firewall Rules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457200" y="2398251"/>
            <a:ext cx="8991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Routes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2290375" y="2398251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VPN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1375981" y="2398251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Router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3188777" y="2366254"/>
            <a:ext cx="9420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Partner</a:t>
            </a: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 Interconnect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457200" y="15636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Armor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5029250" y="2398251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Standard Network Tier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4129050" y="2398251"/>
            <a:ext cx="8991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Premium Network Tier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6889575" y="1548075"/>
            <a:ext cx="8628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NAT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5929450" y="2398251"/>
            <a:ext cx="9420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Traffic Director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" name="Google Shape;2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453" y="1925549"/>
            <a:ext cx="372425" cy="36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791" y="1089336"/>
            <a:ext cx="424550" cy="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3125" y="1089336"/>
            <a:ext cx="424550" cy="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6313" y="1115399"/>
            <a:ext cx="372425" cy="3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6200" y="1132540"/>
            <a:ext cx="342900" cy="33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23850" y="1938018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44250" y="1119028"/>
            <a:ext cx="421225" cy="36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55975" y="1127780"/>
            <a:ext cx="342900" cy="34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83400" y="1117904"/>
            <a:ext cx="394800" cy="36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8483" y="1942913"/>
            <a:ext cx="342908" cy="33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50326" y="1919561"/>
            <a:ext cx="342900" cy="37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65138" y="1964157"/>
            <a:ext cx="394800" cy="29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7563" y="1070750"/>
            <a:ext cx="384750" cy="46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208100" y="1986093"/>
            <a:ext cx="493500" cy="2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365338" y="1984368"/>
            <a:ext cx="493512" cy="2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128437" y="1130161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180726" y="1896717"/>
            <a:ext cx="424561" cy="42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927150" y="1862729"/>
            <a:ext cx="493500" cy="493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5"/>
          <p:cNvSpPr txBox="1"/>
          <p:nvPr/>
        </p:nvSpPr>
        <p:spPr>
          <a:xfrm>
            <a:off x="7751780" y="2398251"/>
            <a:ext cx="8991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Network Intelligence 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2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33725" y="2808546"/>
            <a:ext cx="372425" cy="3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 txBox="1"/>
          <p:nvPr/>
        </p:nvSpPr>
        <p:spPr>
          <a:xfrm>
            <a:off x="457200" y="3145328"/>
            <a:ext cx="8991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Domains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5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cxnSp>
        <p:nvCxnSpPr>
          <p:cNvPr id="1998" name="Google Shape;1998;p58"/>
          <p:cNvCxnSpPr/>
          <p:nvPr/>
        </p:nvCxnSpPr>
        <p:spPr>
          <a:xfrm>
            <a:off x="289175" y="679400"/>
            <a:ext cx="8675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9" name="Google Shape;1999;p58"/>
          <p:cNvSpPr txBox="1"/>
          <p:nvPr/>
        </p:nvSpPr>
        <p:spPr>
          <a:xfrm>
            <a:off x="4016558" y="580700"/>
            <a:ext cx="11109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CI / CD</a:t>
            </a:r>
            <a:endParaRPr/>
          </a:p>
        </p:txBody>
      </p:sp>
      <p:sp>
        <p:nvSpPr>
          <p:cNvPr id="2000" name="Google Shape;2000;p58"/>
          <p:cNvSpPr/>
          <p:nvPr/>
        </p:nvSpPr>
        <p:spPr>
          <a:xfrm>
            <a:off x="1414861" y="2506050"/>
            <a:ext cx="1510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Maven App Engine Plugin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01" name="Google Shape;2001;p58"/>
          <p:cNvGrpSpPr/>
          <p:nvPr/>
        </p:nvGrpSpPr>
        <p:grpSpPr>
          <a:xfrm>
            <a:off x="3054837" y="2505450"/>
            <a:ext cx="1567124" cy="431675"/>
            <a:chOff x="3597550" y="2505450"/>
            <a:chExt cx="1567124" cy="431675"/>
          </a:xfrm>
        </p:grpSpPr>
        <p:sp>
          <p:nvSpPr>
            <p:cNvPr id="2002" name="Google Shape;2002;p58"/>
            <p:cNvSpPr/>
            <p:nvPr/>
          </p:nvSpPr>
          <p:spPr>
            <a:xfrm>
              <a:off x="3654474" y="2560325"/>
              <a:ext cx="15102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3" name="Google Shape;2003;p58"/>
            <p:cNvSpPr/>
            <p:nvPr/>
          </p:nvSpPr>
          <p:spPr>
            <a:xfrm>
              <a:off x="3597550" y="2505450"/>
              <a:ext cx="15102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Maven App Engine Plugin</a:t>
              </a:r>
              <a:endParaRPr/>
            </a:p>
          </p:txBody>
        </p:sp>
      </p:grpSp>
      <p:sp>
        <p:nvSpPr>
          <p:cNvPr id="2004" name="Google Shape;2004;p58"/>
          <p:cNvSpPr/>
          <p:nvPr/>
        </p:nvSpPr>
        <p:spPr>
          <a:xfrm>
            <a:off x="209544" y="2506051"/>
            <a:ext cx="10941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Maven App Engine Plugin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5" name="Google Shape;2005;p58"/>
          <p:cNvSpPr/>
          <p:nvPr/>
        </p:nvSpPr>
        <p:spPr>
          <a:xfrm>
            <a:off x="1414853" y="960350"/>
            <a:ext cx="903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SDK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06" name="Google Shape;2006;p58"/>
          <p:cNvGrpSpPr/>
          <p:nvPr/>
        </p:nvGrpSpPr>
        <p:grpSpPr>
          <a:xfrm>
            <a:off x="3054834" y="959759"/>
            <a:ext cx="962320" cy="431654"/>
            <a:chOff x="3597547" y="959759"/>
            <a:chExt cx="962320" cy="431654"/>
          </a:xfrm>
        </p:grpSpPr>
        <p:sp>
          <p:nvSpPr>
            <p:cNvPr id="2007" name="Google Shape;2007;p58"/>
            <p:cNvSpPr/>
            <p:nvPr/>
          </p:nvSpPr>
          <p:spPr>
            <a:xfrm>
              <a:off x="3654467" y="1014613"/>
              <a:ext cx="905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8" name="Google Shape;2008;p58"/>
            <p:cNvSpPr/>
            <p:nvPr/>
          </p:nvSpPr>
          <p:spPr>
            <a:xfrm>
              <a:off x="3597547" y="959759"/>
              <a:ext cx="903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SDK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09" name="Google Shape;2009;p58"/>
          <p:cNvSpPr/>
          <p:nvPr/>
        </p:nvSpPr>
        <p:spPr>
          <a:xfrm>
            <a:off x="209544" y="960350"/>
            <a:ext cx="712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SDK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0" name="Google Shape;2010;p58"/>
          <p:cNvSpPr/>
          <p:nvPr/>
        </p:nvSpPr>
        <p:spPr>
          <a:xfrm>
            <a:off x="1414853" y="1993281"/>
            <a:ext cx="15366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Source Repositories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11" name="Google Shape;2011;p58"/>
          <p:cNvGrpSpPr/>
          <p:nvPr/>
        </p:nvGrpSpPr>
        <p:grpSpPr>
          <a:xfrm>
            <a:off x="3054834" y="1992690"/>
            <a:ext cx="1593220" cy="431654"/>
            <a:chOff x="3597547" y="1992690"/>
            <a:chExt cx="1593220" cy="431654"/>
          </a:xfrm>
        </p:grpSpPr>
        <p:sp>
          <p:nvSpPr>
            <p:cNvPr id="2012" name="Google Shape;2012;p58"/>
            <p:cNvSpPr/>
            <p:nvPr/>
          </p:nvSpPr>
          <p:spPr>
            <a:xfrm>
              <a:off x="3654467" y="2047544"/>
              <a:ext cx="15363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3" name="Google Shape;2013;p58"/>
            <p:cNvSpPr/>
            <p:nvPr/>
          </p:nvSpPr>
          <p:spPr>
            <a:xfrm>
              <a:off x="3597547" y="1992690"/>
              <a:ext cx="15366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 Repositories</a:t>
              </a:r>
              <a:endParaRPr/>
            </a:p>
          </p:txBody>
        </p:sp>
      </p:grpSp>
      <p:sp>
        <p:nvSpPr>
          <p:cNvPr id="2014" name="Google Shape;2014;p58"/>
          <p:cNvSpPr/>
          <p:nvPr/>
        </p:nvSpPr>
        <p:spPr>
          <a:xfrm>
            <a:off x="209544" y="1993281"/>
            <a:ext cx="1014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Source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Repositories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5" name="Google Shape;2015;p58"/>
          <p:cNvSpPr/>
          <p:nvPr/>
        </p:nvSpPr>
        <p:spPr>
          <a:xfrm>
            <a:off x="1414861" y="3018825"/>
            <a:ext cx="1392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IntelliJ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16" name="Google Shape;2016;p58"/>
          <p:cNvGrpSpPr/>
          <p:nvPr/>
        </p:nvGrpSpPr>
        <p:grpSpPr>
          <a:xfrm>
            <a:off x="3054837" y="3018225"/>
            <a:ext cx="1448924" cy="431675"/>
            <a:chOff x="3597549" y="3018225"/>
            <a:chExt cx="1448924" cy="431675"/>
          </a:xfrm>
        </p:grpSpPr>
        <p:sp>
          <p:nvSpPr>
            <p:cNvPr id="2017" name="Google Shape;2017;p58"/>
            <p:cNvSpPr/>
            <p:nvPr/>
          </p:nvSpPr>
          <p:spPr>
            <a:xfrm>
              <a:off x="3654473" y="3073100"/>
              <a:ext cx="13920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8" name="Google Shape;2018;p58"/>
            <p:cNvSpPr/>
            <p:nvPr/>
          </p:nvSpPr>
          <p:spPr>
            <a:xfrm>
              <a:off x="3597549" y="3018225"/>
              <a:ext cx="13920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IntelliJ</a:t>
              </a:r>
              <a:endParaRPr/>
            </a:p>
          </p:txBody>
        </p:sp>
      </p:grpSp>
      <p:sp>
        <p:nvSpPr>
          <p:cNvPr id="2019" name="Google Shape;2019;p58"/>
          <p:cNvSpPr/>
          <p:nvPr/>
        </p:nvSpPr>
        <p:spPr>
          <a:xfrm>
            <a:off x="209549" y="3018825"/>
            <a:ext cx="9621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for IntelliJ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0" name="Google Shape;2020;p58"/>
          <p:cNvSpPr/>
          <p:nvPr/>
        </p:nvSpPr>
        <p:spPr>
          <a:xfrm>
            <a:off x="1411087" y="3531563"/>
            <a:ext cx="1560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PowerShell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21" name="Google Shape;2021;p58"/>
          <p:cNvGrpSpPr/>
          <p:nvPr/>
        </p:nvGrpSpPr>
        <p:grpSpPr>
          <a:xfrm>
            <a:off x="3054837" y="3531563"/>
            <a:ext cx="1617825" cy="431675"/>
            <a:chOff x="3597549" y="3531563"/>
            <a:chExt cx="1617825" cy="431675"/>
          </a:xfrm>
        </p:grpSpPr>
        <p:sp>
          <p:nvSpPr>
            <p:cNvPr id="2022" name="Google Shape;2022;p58"/>
            <p:cNvSpPr/>
            <p:nvPr/>
          </p:nvSpPr>
          <p:spPr>
            <a:xfrm>
              <a:off x="3654474" y="3586438"/>
              <a:ext cx="15609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3" name="Google Shape;2023;p58"/>
            <p:cNvSpPr/>
            <p:nvPr/>
          </p:nvSpPr>
          <p:spPr>
            <a:xfrm>
              <a:off x="3597549" y="3531563"/>
              <a:ext cx="15609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  <a:endParaRPr/>
            </a:p>
          </p:txBody>
        </p:sp>
      </p:grpSp>
      <p:sp>
        <p:nvSpPr>
          <p:cNvPr id="2024" name="Google Shape;2024;p58"/>
          <p:cNvSpPr/>
          <p:nvPr/>
        </p:nvSpPr>
        <p:spPr>
          <a:xfrm>
            <a:off x="205769" y="3531564"/>
            <a:ext cx="10941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PowerShell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5" name="Google Shape;2025;p58"/>
          <p:cNvSpPr/>
          <p:nvPr/>
        </p:nvSpPr>
        <p:spPr>
          <a:xfrm>
            <a:off x="6198750" y="1480525"/>
            <a:ext cx="16308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Visual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Studio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26" name="Google Shape;2026;p58"/>
          <p:cNvGrpSpPr/>
          <p:nvPr/>
        </p:nvGrpSpPr>
        <p:grpSpPr>
          <a:xfrm>
            <a:off x="6205225" y="1973525"/>
            <a:ext cx="1687725" cy="431675"/>
            <a:chOff x="6957850" y="1453350"/>
            <a:chExt cx="1687725" cy="431675"/>
          </a:xfrm>
        </p:grpSpPr>
        <p:sp>
          <p:nvSpPr>
            <p:cNvPr id="2027" name="Google Shape;2027;p58"/>
            <p:cNvSpPr/>
            <p:nvPr/>
          </p:nvSpPr>
          <p:spPr>
            <a:xfrm>
              <a:off x="7014775" y="1508225"/>
              <a:ext cx="16308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8" name="Google Shape;2028;p58"/>
            <p:cNvSpPr/>
            <p:nvPr/>
          </p:nvSpPr>
          <p:spPr>
            <a:xfrm>
              <a:off x="6957850" y="1453350"/>
              <a:ext cx="16308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  <a:endParaRPr/>
            </a:p>
          </p:txBody>
        </p:sp>
      </p:grpSp>
      <p:sp>
        <p:nvSpPr>
          <p:cNvPr id="2029" name="Google Shape;2029;p58"/>
          <p:cNvSpPr/>
          <p:nvPr/>
        </p:nvSpPr>
        <p:spPr>
          <a:xfrm>
            <a:off x="4771394" y="1480526"/>
            <a:ext cx="10941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Visual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Studio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0" name="Google Shape;2030;p58"/>
          <p:cNvSpPr/>
          <p:nvPr/>
        </p:nvSpPr>
        <p:spPr>
          <a:xfrm>
            <a:off x="5920725" y="2520550"/>
            <a:ext cx="1416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Tools for Eclipse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31" name="Google Shape;2031;p58"/>
          <p:cNvGrpSpPr/>
          <p:nvPr/>
        </p:nvGrpSpPr>
        <p:grpSpPr>
          <a:xfrm>
            <a:off x="7506551" y="2516000"/>
            <a:ext cx="1473825" cy="431675"/>
            <a:chOff x="6961601" y="2641225"/>
            <a:chExt cx="1473825" cy="431675"/>
          </a:xfrm>
        </p:grpSpPr>
        <p:sp>
          <p:nvSpPr>
            <p:cNvPr id="2032" name="Google Shape;2032;p58"/>
            <p:cNvSpPr/>
            <p:nvPr/>
          </p:nvSpPr>
          <p:spPr>
            <a:xfrm>
              <a:off x="7018525" y="2696100"/>
              <a:ext cx="14169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3" name="Google Shape;2033;p58"/>
            <p:cNvSpPr/>
            <p:nvPr/>
          </p:nvSpPr>
          <p:spPr>
            <a:xfrm>
              <a:off x="6961601" y="2641225"/>
              <a:ext cx="14169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Eclipse</a:t>
              </a:r>
              <a:endParaRPr/>
            </a:p>
          </p:txBody>
        </p:sp>
      </p:grpSp>
      <p:sp>
        <p:nvSpPr>
          <p:cNvPr id="2034" name="Google Shape;2034;p58"/>
          <p:cNvSpPr/>
          <p:nvPr/>
        </p:nvSpPr>
        <p:spPr>
          <a:xfrm>
            <a:off x="5735871" y="3032500"/>
            <a:ext cx="1085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 Lab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35" name="Google Shape;2035;p58"/>
          <p:cNvGrpSpPr/>
          <p:nvPr/>
        </p:nvGrpSpPr>
        <p:grpSpPr>
          <a:xfrm>
            <a:off x="6993721" y="3032488"/>
            <a:ext cx="1142623" cy="431675"/>
            <a:chOff x="6951371" y="3774700"/>
            <a:chExt cx="1142623" cy="431675"/>
          </a:xfrm>
        </p:grpSpPr>
        <p:sp>
          <p:nvSpPr>
            <p:cNvPr id="2036" name="Google Shape;2036;p58"/>
            <p:cNvSpPr/>
            <p:nvPr/>
          </p:nvSpPr>
          <p:spPr>
            <a:xfrm>
              <a:off x="7008295" y="3829575"/>
              <a:ext cx="10857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7" name="Google Shape;2037;p58"/>
            <p:cNvSpPr/>
            <p:nvPr/>
          </p:nvSpPr>
          <p:spPr>
            <a:xfrm>
              <a:off x="6951371" y="3774700"/>
              <a:ext cx="10857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  <a:endParaRPr/>
            </a:p>
          </p:txBody>
        </p:sp>
      </p:grpSp>
      <p:sp>
        <p:nvSpPr>
          <p:cNvPr id="2038" name="Google Shape;2038;p58"/>
          <p:cNvSpPr/>
          <p:nvPr/>
        </p:nvSpPr>
        <p:spPr>
          <a:xfrm>
            <a:off x="4771399" y="3032500"/>
            <a:ext cx="840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 Lab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39" name="Google Shape;2039;p58"/>
          <p:cNvGrpSpPr/>
          <p:nvPr/>
        </p:nvGrpSpPr>
        <p:grpSpPr>
          <a:xfrm>
            <a:off x="3051073" y="4044928"/>
            <a:ext cx="1291420" cy="431654"/>
            <a:chOff x="3593786" y="4044928"/>
            <a:chExt cx="1291420" cy="431654"/>
          </a:xfrm>
        </p:grpSpPr>
        <p:sp>
          <p:nvSpPr>
            <p:cNvPr id="2040" name="Google Shape;2040;p58"/>
            <p:cNvSpPr/>
            <p:nvPr/>
          </p:nvSpPr>
          <p:spPr>
            <a:xfrm>
              <a:off x="3650706" y="4099782"/>
              <a:ext cx="12345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1" name="Google Shape;2041;p58"/>
            <p:cNvSpPr/>
            <p:nvPr/>
          </p:nvSpPr>
          <p:spPr>
            <a:xfrm>
              <a:off x="3593786" y="4044928"/>
              <a:ext cx="12336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Artifact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Registry</a:t>
              </a:r>
              <a:endParaRPr/>
            </a:p>
          </p:txBody>
        </p:sp>
      </p:grpSp>
      <p:sp>
        <p:nvSpPr>
          <p:cNvPr id="2042" name="Google Shape;2042;p58"/>
          <p:cNvSpPr/>
          <p:nvPr/>
        </p:nvSpPr>
        <p:spPr>
          <a:xfrm>
            <a:off x="1411082" y="4045519"/>
            <a:ext cx="12111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Artifact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Registry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3" name="Google Shape;2043;p58"/>
          <p:cNvSpPr/>
          <p:nvPr/>
        </p:nvSpPr>
        <p:spPr>
          <a:xfrm>
            <a:off x="209587" y="4045519"/>
            <a:ext cx="866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Artifact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Registry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4" name="Google Shape;2044;p58"/>
          <p:cNvGrpSpPr/>
          <p:nvPr/>
        </p:nvGrpSpPr>
        <p:grpSpPr>
          <a:xfrm>
            <a:off x="6993727" y="967175"/>
            <a:ext cx="1014824" cy="431675"/>
            <a:chOff x="3104227" y="3920150"/>
            <a:chExt cx="1014824" cy="431675"/>
          </a:xfrm>
        </p:grpSpPr>
        <p:sp>
          <p:nvSpPr>
            <p:cNvPr id="2045" name="Google Shape;2045;p58"/>
            <p:cNvSpPr/>
            <p:nvPr/>
          </p:nvSpPr>
          <p:spPr>
            <a:xfrm>
              <a:off x="3161151" y="3975025"/>
              <a:ext cx="9579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6" name="Google Shape;2046;p58"/>
            <p:cNvSpPr/>
            <p:nvPr/>
          </p:nvSpPr>
          <p:spPr>
            <a:xfrm>
              <a:off x="3104227" y="3920150"/>
              <a:ext cx="9579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Build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7" name="Google Shape;2047;p58"/>
          <p:cNvSpPr/>
          <p:nvPr/>
        </p:nvSpPr>
        <p:spPr>
          <a:xfrm>
            <a:off x="5735874" y="967775"/>
            <a:ext cx="957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Build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8" name="Google Shape;2048;p58"/>
          <p:cNvSpPr/>
          <p:nvPr/>
        </p:nvSpPr>
        <p:spPr>
          <a:xfrm>
            <a:off x="4771400" y="967775"/>
            <a:ext cx="759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Build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9" name="Google Shape;2049;p58"/>
          <p:cNvSpPr/>
          <p:nvPr/>
        </p:nvSpPr>
        <p:spPr>
          <a:xfrm>
            <a:off x="5832550" y="3531575"/>
            <a:ext cx="962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IDE plugins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0" name="Google Shape;2050;p58"/>
          <p:cNvGrpSpPr/>
          <p:nvPr/>
        </p:nvGrpSpPr>
        <p:grpSpPr>
          <a:xfrm>
            <a:off x="6911229" y="3531575"/>
            <a:ext cx="1019325" cy="431675"/>
            <a:chOff x="3597542" y="3531575"/>
            <a:chExt cx="1019325" cy="431675"/>
          </a:xfrm>
        </p:grpSpPr>
        <p:sp>
          <p:nvSpPr>
            <p:cNvPr id="2051" name="Google Shape;2051;p58"/>
            <p:cNvSpPr/>
            <p:nvPr/>
          </p:nvSpPr>
          <p:spPr>
            <a:xfrm>
              <a:off x="3654467" y="3586450"/>
              <a:ext cx="962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2" name="Google Shape;2052;p58"/>
            <p:cNvSpPr/>
            <p:nvPr/>
          </p:nvSpPr>
          <p:spPr>
            <a:xfrm>
              <a:off x="3597542" y="3531575"/>
              <a:ext cx="962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IDE plugins</a:t>
              </a:r>
              <a:endParaRPr/>
            </a:p>
          </p:txBody>
        </p:sp>
      </p:grpSp>
      <p:sp>
        <p:nvSpPr>
          <p:cNvPr id="2053" name="Google Shape;2053;p58"/>
          <p:cNvSpPr/>
          <p:nvPr/>
        </p:nvSpPr>
        <p:spPr>
          <a:xfrm>
            <a:off x="4771399" y="3531575"/>
            <a:ext cx="9624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IDE plugins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4" name="Google Shape;2054;p58"/>
          <p:cNvSpPr/>
          <p:nvPr/>
        </p:nvSpPr>
        <p:spPr>
          <a:xfrm>
            <a:off x="1358899" y="1456338"/>
            <a:ext cx="14835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Gradle App Engine Plugin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5" name="Google Shape;2055;p58"/>
          <p:cNvGrpSpPr/>
          <p:nvPr/>
        </p:nvGrpSpPr>
        <p:grpSpPr>
          <a:xfrm>
            <a:off x="2944737" y="1451788"/>
            <a:ext cx="1540424" cy="431675"/>
            <a:chOff x="6961612" y="2641225"/>
            <a:chExt cx="1540424" cy="431675"/>
          </a:xfrm>
        </p:grpSpPr>
        <p:sp>
          <p:nvSpPr>
            <p:cNvPr id="2056" name="Google Shape;2056;p58"/>
            <p:cNvSpPr/>
            <p:nvPr/>
          </p:nvSpPr>
          <p:spPr>
            <a:xfrm>
              <a:off x="7018537" y="2696100"/>
              <a:ext cx="14835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7" name="Google Shape;2057;p58"/>
            <p:cNvSpPr/>
            <p:nvPr/>
          </p:nvSpPr>
          <p:spPr>
            <a:xfrm>
              <a:off x="6961612" y="2641225"/>
              <a:ext cx="14835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Gradle App Engine Plugin</a:t>
              </a:r>
              <a:endParaRPr/>
            </a:p>
          </p:txBody>
        </p:sp>
      </p:grpSp>
      <p:sp>
        <p:nvSpPr>
          <p:cNvPr id="2058" name="Google Shape;2058;p58"/>
          <p:cNvSpPr/>
          <p:nvPr/>
        </p:nvSpPr>
        <p:spPr>
          <a:xfrm>
            <a:off x="209575" y="1456338"/>
            <a:ext cx="1047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Gradle App Engine Plugin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9" name="Google Shape;205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828" y="1037115"/>
            <a:ext cx="245735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Google Shape;20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003" y="1023090"/>
            <a:ext cx="245735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Google Shape;20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478" y="1020390"/>
            <a:ext cx="245735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Google Shape;20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075" y="1573100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3" name="Google Shape;20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625" y="1582750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4" name="Google Shape;206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625" y="2112638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5" name="Google Shape;206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950" y="3668413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Google Shape;206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587" y="3668425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7" name="Google Shape;206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425" y="3668413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8" name="Google Shape;206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50" y="3644275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9" name="Google Shape;206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475" y="3644275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0" name="Google Shape;207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37" y="3668413"/>
            <a:ext cx="277500" cy="1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1" name="Google Shape;207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33" y="4123271"/>
            <a:ext cx="277525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2" name="Google Shape;207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471" y="4096946"/>
            <a:ext cx="277525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Google Shape;207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4646" y="4058396"/>
            <a:ext cx="277525" cy="2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Google Shape;207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350" y="104156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5763" y="26041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6" name="Google Shape;207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3963" y="310886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7" name="Google Shape;2077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8863" y="310242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8" name="Google Shape;207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0088" y="26041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9" name="Google Shape;2079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4138" y="310242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Google Shape;208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0513" y="31196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1" name="Google Shape;2081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0238" y="30951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2" name="Google Shape;2082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388" y="30951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Google Shape;2083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388" y="15531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Google Shape;208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0238" y="1044100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5" name="Google Shape;2085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5813" y="10367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Google Shape;208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363" y="205756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7" name="Google Shape;2087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350" y="25824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8" name="Google Shape;208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6488" y="155317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9" name="Google Shape;2089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0238" y="205756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0" name="Google Shape;209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6587" y="2582413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1" name="Google Shape;2091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1063" y="1514700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2" name="Google Shape;2092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2738" y="2079725"/>
            <a:ext cx="229475" cy="2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3" name="Google Shape;2093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3563" y="2548975"/>
            <a:ext cx="229475" cy="2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5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Expanded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  <a:endParaRPr/>
          </a:p>
        </p:txBody>
      </p:sp>
      <p:grpSp>
        <p:nvGrpSpPr>
          <p:cNvPr id="2099" name="Google Shape;2099;p59"/>
          <p:cNvGrpSpPr/>
          <p:nvPr/>
        </p:nvGrpSpPr>
        <p:grpSpPr>
          <a:xfrm>
            <a:off x="7000000" y="792200"/>
            <a:ext cx="798238" cy="548700"/>
            <a:chOff x="7000000" y="792200"/>
            <a:chExt cx="798238" cy="548700"/>
          </a:xfrm>
        </p:grpSpPr>
        <p:sp>
          <p:nvSpPr>
            <p:cNvPr id="2100" name="Google Shape;2100;p59"/>
            <p:cNvSpPr/>
            <p:nvPr/>
          </p:nvSpPr>
          <p:spPr>
            <a:xfrm>
              <a:off x="7000000" y="792200"/>
              <a:ext cx="795600" cy="5487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1" name="Google Shape;2101;p59"/>
            <p:cNvSpPr txBox="1"/>
            <p:nvPr/>
          </p:nvSpPr>
          <p:spPr>
            <a:xfrm>
              <a:off x="7179780" y="99258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2" name="Google Shape;2102;p59"/>
            <p:cNvCxnSpPr/>
            <p:nvPr/>
          </p:nvCxnSpPr>
          <p:spPr>
            <a:xfrm>
              <a:off x="7185638" y="957802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103" name="Google Shape;2103;p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42620" y="83501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4" name="Google Shape;2104;p5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72972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5" name="Google Shape;2105;p5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62660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6" name="Google Shape;2106;p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61492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7" name="Google Shape;2107;p59"/>
            <p:cNvSpPr/>
            <p:nvPr/>
          </p:nvSpPr>
          <p:spPr>
            <a:xfrm>
              <a:off x="7115772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8" name="Google Shape;2108;p59"/>
            <p:cNvSpPr/>
            <p:nvPr/>
          </p:nvSpPr>
          <p:spPr>
            <a:xfrm>
              <a:off x="7252932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9" name="Google Shape;2109;p59"/>
            <p:cNvSpPr/>
            <p:nvPr/>
          </p:nvSpPr>
          <p:spPr>
            <a:xfrm>
              <a:off x="7454100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0" name="Google Shape;2110;p59"/>
            <p:cNvSpPr/>
            <p:nvPr/>
          </p:nvSpPr>
          <p:spPr>
            <a:xfrm>
              <a:off x="7027800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1" name="Google Shape;2111;p59"/>
            <p:cNvSpPr/>
            <p:nvPr/>
          </p:nvSpPr>
          <p:spPr>
            <a:xfrm>
              <a:off x="7165637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2" name="Google Shape;2112;p59"/>
            <p:cNvSpPr/>
            <p:nvPr/>
          </p:nvSpPr>
          <p:spPr>
            <a:xfrm>
              <a:off x="7365900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3" name="Google Shape;2113;p59"/>
          <p:cNvGrpSpPr/>
          <p:nvPr/>
        </p:nvGrpSpPr>
        <p:grpSpPr>
          <a:xfrm>
            <a:off x="7000000" y="1551000"/>
            <a:ext cx="798238" cy="548700"/>
            <a:chOff x="7000000" y="1551000"/>
            <a:chExt cx="798238" cy="548700"/>
          </a:xfrm>
        </p:grpSpPr>
        <p:sp>
          <p:nvSpPr>
            <p:cNvPr id="2114" name="Google Shape;2114;p59"/>
            <p:cNvSpPr/>
            <p:nvPr/>
          </p:nvSpPr>
          <p:spPr>
            <a:xfrm>
              <a:off x="7000000" y="1551000"/>
              <a:ext cx="795600" cy="5487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5" name="Google Shape;2115;p59"/>
            <p:cNvSpPr txBox="1"/>
            <p:nvPr/>
          </p:nvSpPr>
          <p:spPr>
            <a:xfrm>
              <a:off x="7179780" y="1751392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6" name="Google Shape;2116;p59"/>
            <p:cNvCxnSpPr/>
            <p:nvPr/>
          </p:nvCxnSpPr>
          <p:spPr>
            <a:xfrm>
              <a:off x="7185638" y="1716606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117" name="Google Shape;2117;p5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042620" y="1593822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8" name="Google Shape;2118;p5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72972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9" name="Google Shape;2119;p5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62660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0" name="Google Shape;2120;p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61492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1" name="Google Shape;2121;p59"/>
            <p:cNvSpPr/>
            <p:nvPr/>
          </p:nvSpPr>
          <p:spPr>
            <a:xfrm>
              <a:off x="7115772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2" name="Google Shape;2122;p59"/>
            <p:cNvSpPr/>
            <p:nvPr/>
          </p:nvSpPr>
          <p:spPr>
            <a:xfrm>
              <a:off x="7252932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3" name="Google Shape;2123;p59"/>
            <p:cNvSpPr/>
            <p:nvPr/>
          </p:nvSpPr>
          <p:spPr>
            <a:xfrm>
              <a:off x="7454100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4" name="Google Shape;2124;p59"/>
            <p:cNvSpPr/>
            <p:nvPr/>
          </p:nvSpPr>
          <p:spPr>
            <a:xfrm>
              <a:off x="7026325" y="1956725"/>
              <a:ext cx="2730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5" name="Google Shape;2125;p59"/>
            <p:cNvSpPr/>
            <p:nvPr/>
          </p:nvSpPr>
          <p:spPr>
            <a:xfrm>
              <a:off x="7165587" y="195672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6" name="Google Shape;2126;p59"/>
            <p:cNvSpPr/>
            <p:nvPr/>
          </p:nvSpPr>
          <p:spPr>
            <a:xfrm>
              <a:off x="7366450" y="1956725"/>
              <a:ext cx="2730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>
            <a:off x="7000000" y="2323650"/>
            <a:ext cx="871438" cy="548700"/>
            <a:chOff x="7000000" y="2323650"/>
            <a:chExt cx="871438" cy="548700"/>
          </a:xfrm>
        </p:grpSpPr>
        <p:sp>
          <p:nvSpPr>
            <p:cNvPr id="2128" name="Google Shape;2128;p59"/>
            <p:cNvSpPr/>
            <p:nvPr/>
          </p:nvSpPr>
          <p:spPr>
            <a:xfrm>
              <a:off x="7000000" y="2323650"/>
              <a:ext cx="870000" cy="5487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GKE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9" name="Google Shape;2129;p59"/>
            <p:cNvSpPr txBox="1"/>
            <p:nvPr/>
          </p:nvSpPr>
          <p:spPr>
            <a:xfrm>
              <a:off x="7179780" y="252404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0" name="Google Shape;2130;p59"/>
            <p:cNvCxnSpPr/>
            <p:nvPr/>
          </p:nvCxnSpPr>
          <p:spPr>
            <a:xfrm>
              <a:off x="7185638" y="2489255"/>
              <a:ext cx="6858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131" name="Google Shape;2131;p5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042620" y="2366471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2" name="Google Shape;2132;p5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72972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3" name="Google Shape;2133;p5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62660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4" name="Google Shape;2134;p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61492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5" name="Google Shape;2135;p59"/>
            <p:cNvSpPr/>
            <p:nvPr/>
          </p:nvSpPr>
          <p:spPr>
            <a:xfrm>
              <a:off x="7115772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7252932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7454100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7027500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7165587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7366450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1" name="Google Shape;2141;p59"/>
          <p:cNvGrpSpPr/>
          <p:nvPr/>
        </p:nvGrpSpPr>
        <p:grpSpPr>
          <a:xfrm>
            <a:off x="7000000" y="3083026"/>
            <a:ext cx="798238" cy="548700"/>
            <a:chOff x="7000000" y="3083026"/>
            <a:chExt cx="798238" cy="548700"/>
          </a:xfrm>
        </p:grpSpPr>
        <p:sp>
          <p:nvSpPr>
            <p:cNvPr id="2142" name="Google Shape;2142;p59"/>
            <p:cNvSpPr/>
            <p:nvPr/>
          </p:nvSpPr>
          <p:spPr>
            <a:xfrm>
              <a:off x="7000000" y="3083026"/>
              <a:ext cx="795600" cy="5487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3" name="Google Shape;2143;p59"/>
            <p:cNvSpPr txBox="1"/>
            <p:nvPr/>
          </p:nvSpPr>
          <p:spPr>
            <a:xfrm>
              <a:off x="7179780" y="3283425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4" name="Google Shape;2144;p59"/>
            <p:cNvCxnSpPr/>
            <p:nvPr/>
          </p:nvCxnSpPr>
          <p:spPr>
            <a:xfrm>
              <a:off x="7185638" y="3248639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145" name="Google Shape;2145;p5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042620" y="3125855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6" name="Google Shape;2146;p5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72972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7" name="Google Shape;2147;p5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62660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8" name="Google Shape;2148;p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61492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9" name="Google Shape;2149;p59"/>
            <p:cNvSpPr/>
            <p:nvPr/>
          </p:nvSpPr>
          <p:spPr>
            <a:xfrm>
              <a:off x="7115772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0" name="Google Shape;2150;p59"/>
            <p:cNvSpPr/>
            <p:nvPr/>
          </p:nvSpPr>
          <p:spPr>
            <a:xfrm>
              <a:off x="7252932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1" name="Google Shape;2151;p59"/>
            <p:cNvSpPr/>
            <p:nvPr/>
          </p:nvSpPr>
          <p:spPr>
            <a:xfrm>
              <a:off x="7454100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2" name="Google Shape;2152;p59"/>
            <p:cNvSpPr/>
            <p:nvPr/>
          </p:nvSpPr>
          <p:spPr>
            <a:xfrm>
              <a:off x="7027500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3" name="Google Shape;2153;p59"/>
            <p:cNvSpPr/>
            <p:nvPr/>
          </p:nvSpPr>
          <p:spPr>
            <a:xfrm>
              <a:off x="7166087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4" name="Google Shape;2154;p59"/>
            <p:cNvSpPr/>
            <p:nvPr/>
          </p:nvSpPr>
          <p:spPr>
            <a:xfrm>
              <a:off x="7366925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5" name="Google Shape;2155;p59"/>
          <p:cNvGrpSpPr/>
          <p:nvPr/>
        </p:nvGrpSpPr>
        <p:grpSpPr>
          <a:xfrm>
            <a:off x="6999991" y="3832708"/>
            <a:ext cx="798300" cy="548700"/>
            <a:chOff x="6999991" y="3832708"/>
            <a:chExt cx="798300" cy="548700"/>
          </a:xfrm>
        </p:grpSpPr>
        <p:sp>
          <p:nvSpPr>
            <p:cNvPr id="2156" name="Google Shape;2156;p59"/>
            <p:cNvSpPr/>
            <p:nvPr/>
          </p:nvSpPr>
          <p:spPr>
            <a:xfrm>
              <a:off x="6999991" y="3832708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7" name="Google Shape;2157;p59"/>
            <p:cNvSpPr txBox="1"/>
            <p:nvPr/>
          </p:nvSpPr>
          <p:spPr>
            <a:xfrm>
              <a:off x="7179780" y="403309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8" name="Google Shape;2158;p59"/>
            <p:cNvCxnSpPr/>
            <p:nvPr/>
          </p:nvCxnSpPr>
          <p:spPr>
            <a:xfrm>
              <a:off x="7185638" y="3998312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159" name="Google Shape;2159;p5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042620" y="387552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0" name="Google Shape;2160;p5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72972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" name="Google Shape;2161;p5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62660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2" name="Google Shape;2162;p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61492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3" name="Google Shape;2163;p59"/>
            <p:cNvSpPr/>
            <p:nvPr/>
          </p:nvSpPr>
          <p:spPr>
            <a:xfrm>
              <a:off x="7115772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4" name="Google Shape;2164;p59"/>
            <p:cNvSpPr/>
            <p:nvPr/>
          </p:nvSpPr>
          <p:spPr>
            <a:xfrm>
              <a:off x="7252932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5" name="Google Shape;2165;p59"/>
            <p:cNvSpPr/>
            <p:nvPr/>
          </p:nvSpPr>
          <p:spPr>
            <a:xfrm>
              <a:off x="7454100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6" name="Google Shape;2166;p59"/>
            <p:cNvSpPr/>
            <p:nvPr/>
          </p:nvSpPr>
          <p:spPr>
            <a:xfrm>
              <a:off x="7024800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7" name="Google Shape;2167;p59"/>
            <p:cNvSpPr/>
            <p:nvPr/>
          </p:nvSpPr>
          <p:spPr>
            <a:xfrm>
              <a:off x="7163711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8" name="Google Shape;2168;p59"/>
            <p:cNvSpPr/>
            <p:nvPr/>
          </p:nvSpPr>
          <p:spPr>
            <a:xfrm>
              <a:off x="7363500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9" name="Google Shape;2169;p59"/>
          <p:cNvGrpSpPr/>
          <p:nvPr/>
        </p:nvGrpSpPr>
        <p:grpSpPr>
          <a:xfrm>
            <a:off x="8012575" y="792200"/>
            <a:ext cx="798238" cy="548700"/>
            <a:chOff x="8012575" y="792200"/>
            <a:chExt cx="798238" cy="548700"/>
          </a:xfrm>
        </p:grpSpPr>
        <p:sp>
          <p:nvSpPr>
            <p:cNvPr id="2170" name="Google Shape;2170;p59"/>
            <p:cNvSpPr/>
            <p:nvPr/>
          </p:nvSpPr>
          <p:spPr>
            <a:xfrm>
              <a:off x="8012575" y="792200"/>
              <a:ext cx="795600" cy="5487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1" name="Google Shape;2171;p59"/>
            <p:cNvSpPr txBox="1"/>
            <p:nvPr/>
          </p:nvSpPr>
          <p:spPr>
            <a:xfrm>
              <a:off x="8192355" y="99258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2" name="Google Shape;2172;p59"/>
            <p:cNvCxnSpPr/>
            <p:nvPr/>
          </p:nvCxnSpPr>
          <p:spPr>
            <a:xfrm>
              <a:off x="8198213" y="957802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173" name="Google Shape;2173;p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55195" y="83501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4" name="Google Shape;2174;p5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85547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5" name="Google Shape;2175;p5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75235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6" name="Google Shape;2176;p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74067" y="111568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7" name="Google Shape;2177;p59"/>
            <p:cNvSpPr/>
            <p:nvPr/>
          </p:nvSpPr>
          <p:spPr>
            <a:xfrm>
              <a:off x="8128347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8" name="Google Shape;2178;p59"/>
            <p:cNvSpPr/>
            <p:nvPr/>
          </p:nvSpPr>
          <p:spPr>
            <a:xfrm>
              <a:off x="8265507" y="119798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9" name="Google Shape;2179;p59"/>
            <p:cNvSpPr/>
            <p:nvPr/>
          </p:nvSpPr>
          <p:spPr>
            <a:xfrm>
              <a:off x="8038000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0" name="Google Shape;2180;p59"/>
            <p:cNvSpPr/>
            <p:nvPr/>
          </p:nvSpPr>
          <p:spPr>
            <a:xfrm>
              <a:off x="8178212" y="1195750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81" name="Google Shape;2181;p59"/>
            <p:cNvGrpSpPr/>
            <p:nvPr/>
          </p:nvGrpSpPr>
          <p:grpSpPr>
            <a:xfrm>
              <a:off x="8416450" y="1197975"/>
              <a:ext cx="156525" cy="95109"/>
              <a:chOff x="8416450" y="1197975"/>
              <a:chExt cx="156525" cy="95109"/>
            </a:xfrm>
          </p:grpSpPr>
          <p:sp>
            <p:nvSpPr>
              <p:cNvPr id="2182" name="Google Shape;2182;p59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endParaRPr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83" name="Google Shape;2183;p59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endParaRPr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84" name="Google Shape;2184;p59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85" name="Google Shape;2185;p59"/>
            <p:cNvSpPr/>
            <p:nvPr/>
          </p:nvSpPr>
          <p:spPr>
            <a:xfrm>
              <a:off x="8333000" y="1195750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6" name="Google Shape;2186;p59"/>
          <p:cNvGrpSpPr/>
          <p:nvPr/>
        </p:nvGrpSpPr>
        <p:grpSpPr>
          <a:xfrm>
            <a:off x="8012575" y="1551000"/>
            <a:ext cx="798238" cy="548700"/>
            <a:chOff x="8012575" y="1551000"/>
            <a:chExt cx="798238" cy="548700"/>
          </a:xfrm>
        </p:grpSpPr>
        <p:sp>
          <p:nvSpPr>
            <p:cNvPr id="2187" name="Google Shape;2187;p59"/>
            <p:cNvSpPr/>
            <p:nvPr/>
          </p:nvSpPr>
          <p:spPr>
            <a:xfrm>
              <a:off x="8012575" y="1551000"/>
              <a:ext cx="795600" cy="5487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8" name="Google Shape;2188;p59"/>
            <p:cNvSpPr txBox="1"/>
            <p:nvPr/>
          </p:nvSpPr>
          <p:spPr>
            <a:xfrm>
              <a:off x="8192355" y="1751392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9" name="Google Shape;2189;p59"/>
            <p:cNvCxnSpPr/>
            <p:nvPr/>
          </p:nvCxnSpPr>
          <p:spPr>
            <a:xfrm>
              <a:off x="8198213" y="1716606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190" name="Google Shape;2190;p5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55195" y="1593822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1" name="Google Shape;2191;p5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85547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2" name="Google Shape;2192;p5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75235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3" name="Google Shape;2193;p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74067" y="1874492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4" name="Google Shape;2194;p59"/>
            <p:cNvSpPr/>
            <p:nvPr/>
          </p:nvSpPr>
          <p:spPr>
            <a:xfrm>
              <a:off x="8128347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5" name="Google Shape;2195;p59"/>
            <p:cNvSpPr/>
            <p:nvPr/>
          </p:nvSpPr>
          <p:spPr>
            <a:xfrm>
              <a:off x="8265507" y="1956788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6" name="Google Shape;2196;p59"/>
            <p:cNvSpPr/>
            <p:nvPr/>
          </p:nvSpPr>
          <p:spPr>
            <a:xfrm>
              <a:off x="8038900" y="1956725"/>
              <a:ext cx="2730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7" name="Google Shape;2197;p59"/>
            <p:cNvSpPr/>
            <p:nvPr/>
          </p:nvSpPr>
          <p:spPr>
            <a:xfrm>
              <a:off x="8178162" y="1956734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98" name="Google Shape;2198;p59"/>
            <p:cNvGrpSpPr/>
            <p:nvPr/>
          </p:nvGrpSpPr>
          <p:grpSpPr>
            <a:xfrm>
              <a:off x="8416450" y="1956725"/>
              <a:ext cx="156525" cy="95109"/>
              <a:chOff x="8416450" y="1197975"/>
              <a:chExt cx="156525" cy="95109"/>
            </a:xfrm>
          </p:grpSpPr>
          <p:sp>
            <p:nvSpPr>
              <p:cNvPr id="2199" name="Google Shape;2199;p59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endParaRPr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00" name="Google Shape;2200;p59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endParaRPr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01" name="Google Shape;2201;p59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2" name="Google Shape;2202;p59"/>
            <p:cNvSpPr/>
            <p:nvPr/>
          </p:nvSpPr>
          <p:spPr>
            <a:xfrm>
              <a:off x="8333000" y="1956713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3" name="Google Shape;2203;p59"/>
          <p:cNvGrpSpPr/>
          <p:nvPr/>
        </p:nvGrpSpPr>
        <p:grpSpPr>
          <a:xfrm>
            <a:off x="8012575" y="2323650"/>
            <a:ext cx="873838" cy="548700"/>
            <a:chOff x="8012575" y="2323650"/>
            <a:chExt cx="873838" cy="548700"/>
          </a:xfrm>
        </p:grpSpPr>
        <p:sp>
          <p:nvSpPr>
            <p:cNvPr id="2204" name="Google Shape;2204;p59"/>
            <p:cNvSpPr/>
            <p:nvPr/>
          </p:nvSpPr>
          <p:spPr>
            <a:xfrm>
              <a:off x="8012575" y="2323650"/>
              <a:ext cx="873000" cy="5487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GKE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5" name="Google Shape;2205;p59"/>
            <p:cNvSpPr txBox="1"/>
            <p:nvPr/>
          </p:nvSpPr>
          <p:spPr>
            <a:xfrm>
              <a:off x="8192355" y="252404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6" name="Google Shape;2206;p59"/>
            <p:cNvCxnSpPr/>
            <p:nvPr/>
          </p:nvCxnSpPr>
          <p:spPr>
            <a:xfrm>
              <a:off x="8198213" y="2489255"/>
              <a:ext cx="6882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207" name="Google Shape;2207;p5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055195" y="2366471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8" name="Google Shape;2208;p5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85547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9" name="Google Shape;2209;p5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75235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0" name="Google Shape;2210;p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74067" y="264714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1" name="Google Shape;2211;p59"/>
            <p:cNvSpPr/>
            <p:nvPr/>
          </p:nvSpPr>
          <p:spPr>
            <a:xfrm>
              <a:off x="8128347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2" name="Google Shape;2212;p59"/>
            <p:cNvSpPr/>
            <p:nvPr/>
          </p:nvSpPr>
          <p:spPr>
            <a:xfrm>
              <a:off x="8265507" y="2729437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3" name="Google Shape;2213;p59"/>
            <p:cNvSpPr/>
            <p:nvPr/>
          </p:nvSpPr>
          <p:spPr>
            <a:xfrm>
              <a:off x="8040075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4" name="Google Shape;2214;p59"/>
            <p:cNvSpPr/>
            <p:nvPr/>
          </p:nvSpPr>
          <p:spPr>
            <a:xfrm>
              <a:off x="8178162" y="2729375"/>
              <a:ext cx="271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15" name="Google Shape;2215;p59"/>
            <p:cNvGrpSpPr/>
            <p:nvPr/>
          </p:nvGrpSpPr>
          <p:grpSpPr>
            <a:xfrm>
              <a:off x="8416450" y="2729437"/>
              <a:ext cx="156525" cy="95109"/>
              <a:chOff x="8416450" y="1197975"/>
              <a:chExt cx="156525" cy="95109"/>
            </a:xfrm>
          </p:grpSpPr>
          <p:sp>
            <p:nvSpPr>
              <p:cNvPr id="2216" name="Google Shape;2216;p59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endParaRPr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17" name="Google Shape;2217;p59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endParaRPr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18" name="Google Shape;2218;p59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9" name="Google Shape;2219;p59"/>
            <p:cNvSpPr/>
            <p:nvPr/>
          </p:nvSpPr>
          <p:spPr>
            <a:xfrm>
              <a:off x="8333000" y="2729375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0" name="Google Shape;2220;p59"/>
          <p:cNvGrpSpPr/>
          <p:nvPr/>
        </p:nvGrpSpPr>
        <p:grpSpPr>
          <a:xfrm>
            <a:off x="8012575" y="3083026"/>
            <a:ext cx="798238" cy="548700"/>
            <a:chOff x="8012575" y="3083026"/>
            <a:chExt cx="798238" cy="548700"/>
          </a:xfrm>
        </p:grpSpPr>
        <p:sp>
          <p:nvSpPr>
            <p:cNvPr id="2221" name="Google Shape;2221;p59"/>
            <p:cNvSpPr/>
            <p:nvPr/>
          </p:nvSpPr>
          <p:spPr>
            <a:xfrm>
              <a:off x="8012575" y="3083026"/>
              <a:ext cx="795600" cy="5487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2" name="Google Shape;2222;p59"/>
            <p:cNvSpPr txBox="1"/>
            <p:nvPr/>
          </p:nvSpPr>
          <p:spPr>
            <a:xfrm>
              <a:off x="8192355" y="3283425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3" name="Google Shape;2223;p59"/>
            <p:cNvCxnSpPr/>
            <p:nvPr/>
          </p:nvCxnSpPr>
          <p:spPr>
            <a:xfrm>
              <a:off x="8198213" y="3248639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224" name="Google Shape;2224;p5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055195" y="3125855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5" name="Google Shape;2225;p5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85547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6" name="Google Shape;2226;p5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75235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7" name="Google Shape;2227;p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74067" y="3406525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8" name="Google Shape;2228;p59"/>
            <p:cNvSpPr/>
            <p:nvPr/>
          </p:nvSpPr>
          <p:spPr>
            <a:xfrm>
              <a:off x="8128347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9" name="Google Shape;2229;p59"/>
            <p:cNvSpPr/>
            <p:nvPr/>
          </p:nvSpPr>
          <p:spPr>
            <a:xfrm>
              <a:off x="8265507" y="3488821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0" name="Google Shape;2230;p59"/>
            <p:cNvSpPr/>
            <p:nvPr/>
          </p:nvSpPr>
          <p:spPr>
            <a:xfrm>
              <a:off x="8040075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1" name="Google Shape;2231;p59"/>
            <p:cNvSpPr/>
            <p:nvPr/>
          </p:nvSpPr>
          <p:spPr>
            <a:xfrm>
              <a:off x="8178662" y="3488750"/>
              <a:ext cx="273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32" name="Google Shape;2232;p59"/>
            <p:cNvGrpSpPr/>
            <p:nvPr/>
          </p:nvGrpSpPr>
          <p:grpSpPr>
            <a:xfrm>
              <a:off x="8416450" y="3488749"/>
              <a:ext cx="156525" cy="95109"/>
              <a:chOff x="8416450" y="1197975"/>
              <a:chExt cx="156525" cy="95109"/>
            </a:xfrm>
          </p:grpSpPr>
          <p:sp>
            <p:nvSpPr>
              <p:cNvPr id="2233" name="Google Shape;2233;p59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endParaRPr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34" name="Google Shape;2234;p59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endParaRPr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35" name="Google Shape;2235;p59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6" name="Google Shape;2236;p59"/>
            <p:cNvSpPr/>
            <p:nvPr/>
          </p:nvSpPr>
          <p:spPr>
            <a:xfrm>
              <a:off x="8333000" y="3488750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7" name="Google Shape;2237;p59"/>
          <p:cNvGrpSpPr/>
          <p:nvPr/>
        </p:nvGrpSpPr>
        <p:grpSpPr>
          <a:xfrm>
            <a:off x="8012566" y="3832708"/>
            <a:ext cx="798300" cy="548700"/>
            <a:chOff x="8012566" y="3832708"/>
            <a:chExt cx="798300" cy="548700"/>
          </a:xfrm>
        </p:grpSpPr>
        <p:sp>
          <p:nvSpPr>
            <p:cNvPr id="2238" name="Google Shape;2238;p59"/>
            <p:cNvSpPr/>
            <p:nvPr/>
          </p:nvSpPr>
          <p:spPr>
            <a:xfrm>
              <a:off x="8012566" y="3832708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ct val="141666"/>
                </a:lnSpc>
                <a:spcBef>
                  <a:spcPts val="1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9" name="Google Shape;2239;p59"/>
            <p:cNvSpPr txBox="1"/>
            <p:nvPr/>
          </p:nvSpPr>
          <p:spPr>
            <a:xfrm>
              <a:off x="8192355" y="4033098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0" name="Google Shape;2240;p59"/>
            <p:cNvCxnSpPr/>
            <p:nvPr/>
          </p:nvCxnSpPr>
          <p:spPr>
            <a:xfrm>
              <a:off x="8198213" y="3998312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241" name="Google Shape;2241;p5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055195" y="3875528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2" name="Google Shape;2242;p5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85547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3" name="Google Shape;2243;p5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75235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4" name="Google Shape;2244;p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74067" y="4156198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5" name="Google Shape;2245;p59"/>
            <p:cNvSpPr/>
            <p:nvPr/>
          </p:nvSpPr>
          <p:spPr>
            <a:xfrm>
              <a:off x="8128347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6" name="Google Shape;2246;p59"/>
            <p:cNvSpPr/>
            <p:nvPr/>
          </p:nvSpPr>
          <p:spPr>
            <a:xfrm>
              <a:off x="8265507" y="4238494"/>
              <a:ext cx="95100" cy="95100"/>
            </a:xfrm>
            <a:prstGeom prst="ellipse">
              <a:avLst/>
            </a:prstGeom>
            <a:solidFill>
              <a:srgbClr val="4284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7" name="Google Shape;2247;p59"/>
            <p:cNvSpPr/>
            <p:nvPr/>
          </p:nvSpPr>
          <p:spPr>
            <a:xfrm>
              <a:off x="8037375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8" name="Google Shape;2248;p59"/>
            <p:cNvSpPr/>
            <p:nvPr/>
          </p:nvSpPr>
          <p:spPr>
            <a:xfrm>
              <a:off x="8176286" y="4238425"/>
              <a:ext cx="2763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249" name="Google Shape;2249;p59"/>
            <p:cNvGrpSpPr/>
            <p:nvPr/>
          </p:nvGrpSpPr>
          <p:grpSpPr>
            <a:xfrm>
              <a:off x="8416450" y="4238499"/>
              <a:ext cx="156525" cy="95109"/>
              <a:chOff x="8416450" y="1197975"/>
              <a:chExt cx="156525" cy="95109"/>
            </a:xfrm>
          </p:grpSpPr>
          <p:sp>
            <p:nvSpPr>
              <p:cNvPr id="2250" name="Google Shape;2250;p59"/>
              <p:cNvSpPr/>
              <p:nvPr/>
            </p:nvSpPr>
            <p:spPr>
              <a:xfrm>
                <a:off x="8416450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endParaRPr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51" name="Google Shape;2251;p59"/>
              <p:cNvSpPr/>
              <p:nvPr/>
            </p:nvSpPr>
            <p:spPr>
              <a:xfrm>
                <a:off x="8477875" y="1197984"/>
                <a:ext cx="95100" cy="95100"/>
              </a:xfrm>
              <a:prstGeom prst="ellipse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Roboto"/>
                  <a:buNone/>
                </a:pPr>
                <a:endParaRPr sz="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52" name="Google Shape;2252;p59"/>
              <p:cNvSpPr/>
              <p:nvPr/>
            </p:nvSpPr>
            <p:spPr>
              <a:xfrm>
                <a:off x="8464525" y="1197975"/>
                <a:ext cx="59700" cy="95100"/>
              </a:xfrm>
              <a:prstGeom prst="rect">
                <a:avLst/>
              </a:prstGeom>
              <a:solidFill>
                <a:srgbClr val="4284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3" name="Google Shape;2253;p59"/>
            <p:cNvSpPr/>
            <p:nvPr/>
          </p:nvSpPr>
          <p:spPr>
            <a:xfrm>
              <a:off x="8333000" y="4238425"/>
              <a:ext cx="3222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4" name="Google Shape;2254;p59"/>
          <p:cNvGrpSpPr/>
          <p:nvPr/>
        </p:nvGrpSpPr>
        <p:grpSpPr>
          <a:xfrm>
            <a:off x="275332" y="798014"/>
            <a:ext cx="1137300" cy="568800"/>
            <a:chOff x="275332" y="798014"/>
            <a:chExt cx="1137300" cy="568800"/>
          </a:xfrm>
        </p:grpSpPr>
        <p:sp>
          <p:nvSpPr>
            <p:cNvPr id="2255" name="Google Shape;2255;p59"/>
            <p:cNvSpPr/>
            <p:nvPr/>
          </p:nvSpPr>
          <p:spPr>
            <a:xfrm>
              <a:off x="275332" y="798014"/>
              <a:ext cx="11373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6" name="Google Shape;2256;p59"/>
            <p:cNvSpPr txBox="1"/>
            <p:nvPr/>
          </p:nvSpPr>
          <p:spPr>
            <a:xfrm>
              <a:off x="700923" y="1195105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7" name="Google Shape;2257;p59"/>
            <p:cNvCxnSpPr/>
            <p:nvPr/>
          </p:nvCxnSpPr>
          <p:spPr>
            <a:xfrm>
              <a:off x="700359" y="1157293"/>
              <a:ext cx="711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58" name="Google Shape;2258;p59"/>
          <p:cNvGrpSpPr/>
          <p:nvPr/>
        </p:nvGrpSpPr>
        <p:grpSpPr>
          <a:xfrm>
            <a:off x="1802852" y="798014"/>
            <a:ext cx="1182054" cy="618114"/>
            <a:chOff x="1802852" y="798014"/>
            <a:chExt cx="1182054" cy="618114"/>
          </a:xfrm>
        </p:grpSpPr>
        <p:sp>
          <p:nvSpPr>
            <p:cNvPr id="2259" name="Google Shape;2259;p59"/>
            <p:cNvSpPr/>
            <p:nvPr/>
          </p:nvSpPr>
          <p:spPr>
            <a:xfrm>
              <a:off x="1850906" y="848828"/>
              <a:ext cx="1134000" cy="5673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0" name="Google Shape;2260;p59"/>
            <p:cNvSpPr/>
            <p:nvPr/>
          </p:nvSpPr>
          <p:spPr>
            <a:xfrm>
              <a:off x="1802852" y="798014"/>
              <a:ext cx="11373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1" name="Google Shape;2261;p59"/>
            <p:cNvSpPr txBox="1"/>
            <p:nvPr/>
          </p:nvSpPr>
          <p:spPr>
            <a:xfrm>
              <a:off x="2228443" y="1195105"/>
              <a:ext cx="6348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2" name="Google Shape;2262;p59"/>
            <p:cNvCxnSpPr/>
            <p:nvPr/>
          </p:nvCxnSpPr>
          <p:spPr>
            <a:xfrm>
              <a:off x="2223223" y="1157293"/>
              <a:ext cx="7197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63" name="Google Shape;2263;p59"/>
          <p:cNvGrpSpPr/>
          <p:nvPr/>
        </p:nvGrpSpPr>
        <p:grpSpPr>
          <a:xfrm>
            <a:off x="275332" y="1552592"/>
            <a:ext cx="1051427" cy="568800"/>
            <a:chOff x="275332" y="1552592"/>
            <a:chExt cx="1051427" cy="568800"/>
          </a:xfrm>
        </p:grpSpPr>
        <p:sp>
          <p:nvSpPr>
            <p:cNvPr id="2264" name="Google Shape;2264;p59"/>
            <p:cNvSpPr/>
            <p:nvPr/>
          </p:nvSpPr>
          <p:spPr>
            <a:xfrm>
              <a:off x="275332" y="1552592"/>
              <a:ext cx="10476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5" name="Google Shape;2265;p59"/>
            <p:cNvSpPr txBox="1"/>
            <p:nvPr/>
          </p:nvSpPr>
          <p:spPr>
            <a:xfrm>
              <a:off x="700923" y="1949683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6" name="Google Shape;2266;p59"/>
            <p:cNvCxnSpPr/>
            <p:nvPr/>
          </p:nvCxnSpPr>
          <p:spPr>
            <a:xfrm>
              <a:off x="700359" y="1911871"/>
              <a:ext cx="6264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67" name="Google Shape;2267;p59"/>
          <p:cNvGrpSpPr/>
          <p:nvPr/>
        </p:nvGrpSpPr>
        <p:grpSpPr>
          <a:xfrm>
            <a:off x="275325" y="2328450"/>
            <a:ext cx="1222434" cy="568800"/>
            <a:chOff x="275325" y="2328450"/>
            <a:chExt cx="1222434" cy="568800"/>
          </a:xfrm>
        </p:grpSpPr>
        <p:sp>
          <p:nvSpPr>
            <p:cNvPr id="2268" name="Google Shape;2268;p59"/>
            <p:cNvSpPr/>
            <p:nvPr/>
          </p:nvSpPr>
          <p:spPr>
            <a:xfrm>
              <a:off x="275325" y="2328450"/>
              <a:ext cx="12210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GKE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9" name="Google Shape;2269;p59"/>
            <p:cNvSpPr txBox="1"/>
            <p:nvPr/>
          </p:nvSpPr>
          <p:spPr>
            <a:xfrm>
              <a:off x="700923" y="2725548"/>
              <a:ext cx="6348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p59"/>
            <p:cNvCxnSpPr/>
            <p:nvPr/>
          </p:nvCxnSpPr>
          <p:spPr>
            <a:xfrm>
              <a:off x="700359" y="2687736"/>
              <a:ext cx="7974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p59"/>
          <p:cNvGrpSpPr/>
          <p:nvPr/>
        </p:nvGrpSpPr>
        <p:grpSpPr>
          <a:xfrm>
            <a:off x="275332" y="3083035"/>
            <a:ext cx="1063127" cy="568800"/>
            <a:chOff x="275332" y="3083035"/>
            <a:chExt cx="1063127" cy="568800"/>
          </a:xfrm>
        </p:grpSpPr>
        <p:sp>
          <p:nvSpPr>
            <p:cNvPr id="2272" name="Google Shape;2272;p59"/>
            <p:cNvSpPr/>
            <p:nvPr/>
          </p:nvSpPr>
          <p:spPr>
            <a:xfrm>
              <a:off x="275332" y="3083035"/>
              <a:ext cx="10605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3" name="Google Shape;2273;p59"/>
            <p:cNvSpPr txBox="1"/>
            <p:nvPr/>
          </p:nvSpPr>
          <p:spPr>
            <a:xfrm>
              <a:off x="700923" y="3480126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4" name="Google Shape;2274;p59"/>
            <p:cNvCxnSpPr/>
            <p:nvPr/>
          </p:nvCxnSpPr>
          <p:spPr>
            <a:xfrm>
              <a:off x="700359" y="3442314"/>
              <a:ext cx="6381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5" name="Google Shape;2275;p59"/>
          <p:cNvGrpSpPr/>
          <p:nvPr/>
        </p:nvGrpSpPr>
        <p:grpSpPr>
          <a:xfrm>
            <a:off x="275332" y="3837613"/>
            <a:ext cx="1053527" cy="568800"/>
            <a:chOff x="275332" y="3837613"/>
            <a:chExt cx="1053527" cy="568800"/>
          </a:xfrm>
        </p:grpSpPr>
        <p:sp>
          <p:nvSpPr>
            <p:cNvPr id="2276" name="Google Shape;2276;p59"/>
            <p:cNvSpPr/>
            <p:nvPr/>
          </p:nvSpPr>
          <p:spPr>
            <a:xfrm>
              <a:off x="275332" y="3837613"/>
              <a:ext cx="10476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7" name="Google Shape;2277;p59"/>
            <p:cNvSpPr txBox="1"/>
            <p:nvPr/>
          </p:nvSpPr>
          <p:spPr>
            <a:xfrm>
              <a:off x="700923" y="4234704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8" name="Google Shape;2278;p59"/>
            <p:cNvCxnSpPr/>
            <p:nvPr/>
          </p:nvCxnSpPr>
          <p:spPr>
            <a:xfrm>
              <a:off x="700359" y="4196892"/>
              <a:ext cx="628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9" name="Google Shape;2279;p59"/>
          <p:cNvGrpSpPr/>
          <p:nvPr/>
        </p:nvGrpSpPr>
        <p:grpSpPr>
          <a:xfrm>
            <a:off x="1802852" y="1552592"/>
            <a:ext cx="1099554" cy="618114"/>
            <a:chOff x="1802852" y="1552592"/>
            <a:chExt cx="1099554" cy="618114"/>
          </a:xfrm>
        </p:grpSpPr>
        <p:sp>
          <p:nvSpPr>
            <p:cNvPr id="2280" name="Google Shape;2280;p59"/>
            <p:cNvSpPr/>
            <p:nvPr/>
          </p:nvSpPr>
          <p:spPr>
            <a:xfrm>
              <a:off x="1850906" y="1603406"/>
              <a:ext cx="1051500" cy="5673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1" name="Google Shape;2281;p59"/>
            <p:cNvSpPr/>
            <p:nvPr/>
          </p:nvSpPr>
          <p:spPr>
            <a:xfrm>
              <a:off x="1802852" y="1552592"/>
              <a:ext cx="10476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2" name="Google Shape;2282;p59"/>
            <p:cNvSpPr txBox="1"/>
            <p:nvPr/>
          </p:nvSpPr>
          <p:spPr>
            <a:xfrm>
              <a:off x="2228443" y="1949683"/>
              <a:ext cx="5934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3" name="Google Shape;2283;p59"/>
            <p:cNvCxnSpPr/>
            <p:nvPr/>
          </p:nvCxnSpPr>
          <p:spPr>
            <a:xfrm>
              <a:off x="2227540" y="1911871"/>
              <a:ext cx="6264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84" name="Google Shape;2284;p59"/>
          <p:cNvGrpSpPr/>
          <p:nvPr/>
        </p:nvGrpSpPr>
        <p:grpSpPr>
          <a:xfrm>
            <a:off x="1802850" y="2328450"/>
            <a:ext cx="1270550" cy="618125"/>
            <a:chOff x="1802850" y="2328450"/>
            <a:chExt cx="1270550" cy="618125"/>
          </a:xfrm>
        </p:grpSpPr>
        <p:sp>
          <p:nvSpPr>
            <p:cNvPr id="2285" name="Google Shape;2285;p59"/>
            <p:cNvSpPr/>
            <p:nvPr/>
          </p:nvSpPr>
          <p:spPr>
            <a:xfrm>
              <a:off x="1850900" y="2379275"/>
              <a:ext cx="1222500" cy="5673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6" name="Google Shape;2286;p59"/>
            <p:cNvSpPr/>
            <p:nvPr/>
          </p:nvSpPr>
          <p:spPr>
            <a:xfrm>
              <a:off x="1802850" y="2328450"/>
              <a:ext cx="12225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GKE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7" name="Google Shape;2287;p59"/>
            <p:cNvSpPr txBox="1"/>
            <p:nvPr/>
          </p:nvSpPr>
          <p:spPr>
            <a:xfrm>
              <a:off x="2228443" y="2725548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8" name="Google Shape;2288;p59"/>
            <p:cNvCxnSpPr/>
            <p:nvPr/>
          </p:nvCxnSpPr>
          <p:spPr>
            <a:xfrm>
              <a:off x="2227879" y="2687736"/>
              <a:ext cx="7992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89" name="Google Shape;2289;p59"/>
          <p:cNvGrpSpPr/>
          <p:nvPr/>
        </p:nvGrpSpPr>
        <p:grpSpPr>
          <a:xfrm>
            <a:off x="1802852" y="3083035"/>
            <a:ext cx="1108854" cy="618114"/>
            <a:chOff x="1802852" y="3083035"/>
            <a:chExt cx="1108854" cy="618114"/>
          </a:xfrm>
        </p:grpSpPr>
        <p:sp>
          <p:nvSpPr>
            <p:cNvPr id="2290" name="Google Shape;2290;p59"/>
            <p:cNvSpPr/>
            <p:nvPr/>
          </p:nvSpPr>
          <p:spPr>
            <a:xfrm>
              <a:off x="1850906" y="3133849"/>
              <a:ext cx="1060800" cy="5673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1" name="Google Shape;2291;p59"/>
            <p:cNvSpPr/>
            <p:nvPr/>
          </p:nvSpPr>
          <p:spPr>
            <a:xfrm>
              <a:off x="1802852" y="3083035"/>
              <a:ext cx="10605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2" name="Google Shape;2292;p59"/>
            <p:cNvSpPr txBox="1"/>
            <p:nvPr/>
          </p:nvSpPr>
          <p:spPr>
            <a:xfrm>
              <a:off x="2228443" y="3480126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3" name="Google Shape;2293;p59"/>
            <p:cNvCxnSpPr/>
            <p:nvPr/>
          </p:nvCxnSpPr>
          <p:spPr>
            <a:xfrm>
              <a:off x="2227879" y="3442314"/>
              <a:ext cx="6381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94" name="Google Shape;2294;p59"/>
          <p:cNvGrpSpPr/>
          <p:nvPr/>
        </p:nvGrpSpPr>
        <p:grpSpPr>
          <a:xfrm>
            <a:off x="1802852" y="3837613"/>
            <a:ext cx="1099554" cy="618114"/>
            <a:chOff x="1802852" y="3837613"/>
            <a:chExt cx="1099554" cy="618114"/>
          </a:xfrm>
        </p:grpSpPr>
        <p:sp>
          <p:nvSpPr>
            <p:cNvPr id="2295" name="Google Shape;2295;p59"/>
            <p:cNvSpPr/>
            <p:nvPr/>
          </p:nvSpPr>
          <p:spPr>
            <a:xfrm>
              <a:off x="1850906" y="3888427"/>
              <a:ext cx="1051500" cy="5673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6" name="Google Shape;2296;p59"/>
            <p:cNvSpPr/>
            <p:nvPr/>
          </p:nvSpPr>
          <p:spPr>
            <a:xfrm>
              <a:off x="1802852" y="3837613"/>
              <a:ext cx="10476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7" name="Google Shape;2297;p59"/>
            <p:cNvSpPr txBox="1"/>
            <p:nvPr/>
          </p:nvSpPr>
          <p:spPr>
            <a:xfrm>
              <a:off x="2228443" y="4234704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8" name="Google Shape;2298;p59"/>
            <p:cNvCxnSpPr/>
            <p:nvPr/>
          </p:nvCxnSpPr>
          <p:spPr>
            <a:xfrm>
              <a:off x="2227879" y="4196892"/>
              <a:ext cx="628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99" name="Google Shape;2299;p59"/>
          <p:cNvGrpSpPr/>
          <p:nvPr/>
        </p:nvGrpSpPr>
        <p:grpSpPr>
          <a:xfrm>
            <a:off x="3586700" y="798014"/>
            <a:ext cx="1053827" cy="568800"/>
            <a:chOff x="3586700" y="798014"/>
            <a:chExt cx="1053827" cy="568800"/>
          </a:xfrm>
        </p:grpSpPr>
        <p:sp>
          <p:nvSpPr>
            <p:cNvPr id="2300" name="Google Shape;2300;p59"/>
            <p:cNvSpPr/>
            <p:nvPr/>
          </p:nvSpPr>
          <p:spPr>
            <a:xfrm>
              <a:off x="3586700" y="798014"/>
              <a:ext cx="10476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1" name="Google Shape;2301;p59"/>
            <p:cNvSpPr txBox="1"/>
            <p:nvPr/>
          </p:nvSpPr>
          <p:spPr>
            <a:xfrm>
              <a:off x="4012291" y="1195105"/>
              <a:ext cx="5892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2" name="Google Shape;2302;p59"/>
            <p:cNvCxnSpPr/>
            <p:nvPr/>
          </p:nvCxnSpPr>
          <p:spPr>
            <a:xfrm>
              <a:off x="4011727" y="1157293"/>
              <a:ext cx="6288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03" name="Google Shape;2303;p59"/>
          <p:cNvGrpSpPr/>
          <p:nvPr/>
        </p:nvGrpSpPr>
        <p:grpSpPr>
          <a:xfrm>
            <a:off x="3586700" y="3083035"/>
            <a:ext cx="1084127" cy="568800"/>
            <a:chOff x="3586700" y="3083035"/>
            <a:chExt cx="1084127" cy="568800"/>
          </a:xfrm>
        </p:grpSpPr>
        <p:sp>
          <p:nvSpPr>
            <p:cNvPr id="2304" name="Google Shape;2304;p59"/>
            <p:cNvSpPr/>
            <p:nvPr/>
          </p:nvSpPr>
          <p:spPr>
            <a:xfrm>
              <a:off x="3586700" y="3083035"/>
              <a:ext cx="10797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5" name="Google Shape;2305;p59"/>
            <p:cNvSpPr txBox="1"/>
            <p:nvPr/>
          </p:nvSpPr>
          <p:spPr>
            <a:xfrm>
              <a:off x="4012291" y="3480126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6" name="Google Shape;2306;p59"/>
            <p:cNvCxnSpPr/>
            <p:nvPr/>
          </p:nvCxnSpPr>
          <p:spPr>
            <a:xfrm>
              <a:off x="4011727" y="3442314"/>
              <a:ext cx="6591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07" name="Google Shape;2307;p59"/>
          <p:cNvGrpSpPr/>
          <p:nvPr/>
        </p:nvGrpSpPr>
        <p:grpSpPr>
          <a:xfrm>
            <a:off x="3586700" y="1552592"/>
            <a:ext cx="1096127" cy="568800"/>
            <a:chOff x="3586700" y="1552592"/>
            <a:chExt cx="1096127" cy="568800"/>
          </a:xfrm>
        </p:grpSpPr>
        <p:sp>
          <p:nvSpPr>
            <p:cNvPr id="2308" name="Google Shape;2308;p59"/>
            <p:cNvSpPr/>
            <p:nvPr/>
          </p:nvSpPr>
          <p:spPr>
            <a:xfrm>
              <a:off x="3586700" y="1552592"/>
              <a:ext cx="10908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9" name="Google Shape;2309;p59"/>
            <p:cNvSpPr txBox="1"/>
            <p:nvPr/>
          </p:nvSpPr>
          <p:spPr>
            <a:xfrm>
              <a:off x="4012291" y="1949683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0" name="Google Shape;2310;p59"/>
            <p:cNvCxnSpPr/>
            <p:nvPr/>
          </p:nvCxnSpPr>
          <p:spPr>
            <a:xfrm>
              <a:off x="4011727" y="1911871"/>
              <a:ext cx="6711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11" name="Google Shape;2311;p59"/>
          <p:cNvGrpSpPr/>
          <p:nvPr/>
        </p:nvGrpSpPr>
        <p:grpSpPr>
          <a:xfrm>
            <a:off x="3586700" y="2328457"/>
            <a:ext cx="1044527" cy="568800"/>
            <a:chOff x="3586700" y="2328457"/>
            <a:chExt cx="1044527" cy="568800"/>
          </a:xfrm>
        </p:grpSpPr>
        <p:sp>
          <p:nvSpPr>
            <p:cNvPr id="2312" name="Google Shape;2312;p59"/>
            <p:cNvSpPr/>
            <p:nvPr/>
          </p:nvSpPr>
          <p:spPr>
            <a:xfrm>
              <a:off x="3586700" y="2328457"/>
              <a:ext cx="10443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3" name="Google Shape;2313;p59"/>
            <p:cNvSpPr txBox="1"/>
            <p:nvPr/>
          </p:nvSpPr>
          <p:spPr>
            <a:xfrm>
              <a:off x="4012291" y="2725548"/>
              <a:ext cx="5892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4" name="Google Shape;2314;p59"/>
            <p:cNvCxnSpPr/>
            <p:nvPr/>
          </p:nvCxnSpPr>
          <p:spPr>
            <a:xfrm>
              <a:off x="4011727" y="2687736"/>
              <a:ext cx="619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15" name="Google Shape;2315;p59"/>
          <p:cNvGrpSpPr/>
          <p:nvPr/>
        </p:nvGrpSpPr>
        <p:grpSpPr>
          <a:xfrm>
            <a:off x="5056115" y="798014"/>
            <a:ext cx="1099554" cy="618114"/>
            <a:chOff x="5056115" y="798014"/>
            <a:chExt cx="1099554" cy="618114"/>
          </a:xfrm>
        </p:grpSpPr>
        <p:sp>
          <p:nvSpPr>
            <p:cNvPr id="2316" name="Google Shape;2316;p59"/>
            <p:cNvSpPr/>
            <p:nvPr/>
          </p:nvSpPr>
          <p:spPr>
            <a:xfrm>
              <a:off x="5104169" y="848828"/>
              <a:ext cx="1051500" cy="5673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7" name="Google Shape;2317;p59"/>
            <p:cNvSpPr/>
            <p:nvPr/>
          </p:nvSpPr>
          <p:spPr>
            <a:xfrm>
              <a:off x="5056115" y="798014"/>
              <a:ext cx="10476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8" name="Google Shape;2318;p59"/>
            <p:cNvSpPr txBox="1"/>
            <p:nvPr/>
          </p:nvSpPr>
          <p:spPr>
            <a:xfrm>
              <a:off x="5481706" y="1195105"/>
              <a:ext cx="5874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9" name="Google Shape;2319;p59"/>
            <p:cNvCxnSpPr/>
            <p:nvPr/>
          </p:nvCxnSpPr>
          <p:spPr>
            <a:xfrm>
              <a:off x="5481142" y="1157293"/>
              <a:ext cx="6288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20" name="Google Shape;2320;p59"/>
          <p:cNvGrpSpPr/>
          <p:nvPr/>
        </p:nvGrpSpPr>
        <p:grpSpPr>
          <a:xfrm>
            <a:off x="5056115" y="1552592"/>
            <a:ext cx="1136154" cy="618114"/>
            <a:chOff x="5056115" y="1552592"/>
            <a:chExt cx="1136154" cy="618114"/>
          </a:xfrm>
        </p:grpSpPr>
        <p:sp>
          <p:nvSpPr>
            <p:cNvPr id="2321" name="Google Shape;2321;p59"/>
            <p:cNvSpPr/>
            <p:nvPr/>
          </p:nvSpPr>
          <p:spPr>
            <a:xfrm>
              <a:off x="5104169" y="1603406"/>
              <a:ext cx="1088100" cy="5673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2" name="Google Shape;2322;p59"/>
            <p:cNvSpPr/>
            <p:nvPr/>
          </p:nvSpPr>
          <p:spPr>
            <a:xfrm>
              <a:off x="5056115" y="1552592"/>
              <a:ext cx="10908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3" name="Google Shape;2323;p59"/>
            <p:cNvSpPr txBox="1"/>
            <p:nvPr/>
          </p:nvSpPr>
          <p:spPr>
            <a:xfrm>
              <a:off x="5481706" y="1949683"/>
              <a:ext cx="62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4" name="Google Shape;2324;p59"/>
            <p:cNvCxnSpPr/>
            <p:nvPr/>
          </p:nvCxnSpPr>
          <p:spPr>
            <a:xfrm>
              <a:off x="5481142" y="1911871"/>
              <a:ext cx="6711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25" name="Google Shape;2325;p59"/>
          <p:cNvGrpSpPr/>
          <p:nvPr/>
        </p:nvGrpSpPr>
        <p:grpSpPr>
          <a:xfrm>
            <a:off x="5056115" y="2328457"/>
            <a:ext cx="1090555" cy="618114"/>
            <a:chOff x="5056115" y="2328457"/>
            <a:chExt cx="1090555" cy="618114"/>
          </a:xfrm>
        </p:grpSpPr>
        <p:sp>
          <p:nvSpPr>
            <p:cNvPr id="2326" name="Google Shape;2326;p59"/>
            <p:cNvSpPr/>
            <p:nvPr/>
          </p:nvSpPr>
          <p:spPr>
            <a:xfrm>
              <a:off x="5104170" y="2379271"/>
              <a:ext cx="1042500" cy="5673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59"/>
            <p:cNvSpPr/>
            <p:nvPr/>
          </p:nvSpPr>
          <p:spPr>
            <a:xfrm>
              <a:off x="5056115" y="2328457"/>
              <a:ext cx="10443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8" name="Google Shape;2328;p59"/>
            <p:cNvSpPr txBox="1"/>
            <p:nvPr/>
          </p:nvSpPr>
          <p:spPr>
            <a:xfrm>
              <a:off x="5481706" y="2725548"/>
              <a:ext cx="5892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9" name="Google Shape;2329;p59"/>
            <p:cNvCxnSpPr/>
            <p:nvPr/>
          </p:nvCxnSpPr>
          <p:spPr>
            <a:xfrm>
              <a:off x="5481142" y="2687736"/>
              <a:ext cx="619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30" name="Google Shape;2330;p59"/>
          <p:cNvGrpSpPr/>
          <p:nvPr/>
        </p:nvGrpSpPr>
        <p:grpSpPr>
          <a:xfrm>
            <a:off x="5056115" y="3083035"/>
            <a:ext cx="1127154" cy="618114"/>
            <a:chOff x="5056115" y="3083035"/>
            <a:chExt cx="1127154" cy="618114"/>
          </a:xfrm>
        </p:grpSpPr>
        <p:sp>
          <p:nvSpPr>
            <p:cNvPr id="2331" name="Google Shape;2331;p59"/>
            <p:cNvSpPr/>
            <p:nvPr/>
          </p:nvSpPr>
          <p:spPr>
            <a:xfrm>
              <a:off x="5104169" y="3133849"/>
              <a:ext cx="1079100" cy="5673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2" name="Google Shape;2332;p59"/>
            <p:cNvSpPr/>
            <p:nvPr/>
          </p:nvSpPr>
          <p:spPr>
            <a:xfrm>
              <a:off x="5056115" y="3083035"/>
              <a:ext cx="10797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3" name="Google Shape;2333;p59"/>
            <p:cNvSpPr txBox="1"/>
            <p:nvPr/>
          </p:nvSpPr>
          <p:spPr>
            <a:xfrm>
              <a:off x="5481706" y="3480126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4" name="Google Shape;2334;p59"/>
            <p:cNvCxnSpPr/>
            <p:nvPr/>
          </p:nvCxnSpPr>
          <p:spPr>
            <a:xfrm>
              <a:off x="5481142" y="3442314"/>
              <a:ext cx="6591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335" name="Google Shape;2335;p5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04977" y="1669842"/>
            <a:ext cx="276250" cy="22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6" name="Google Shape;2336;p5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59537" y="860475"/>
            <a:ext cx="276250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7" name="Google Shape;2337;p5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9074" y="903824"/>
            <a:ext cx="276250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8" name="Google Shape;2338;p5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71649" y="903824"/>
            <a:ext cx="276250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9" name="Google Shape;2339;p5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9078" y="1642993"/>
            <a:ext cx="276250" cy="22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0" name="Google Shape;2340;p5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26387" y="860475"/>
            <a:ext cx="276250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1" name="Google Shape;2341;p5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59524" y="2420663"/>
            <a:ext cx="276250" cy="22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2" name="Google Shape;2342;p5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59525" y="1594463"/>
            <a:ext cx="203352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3" name="Google Shape;2343;p5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59516" y="3104295"/>
            <a:ext cx="276250" cy="29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4" name="Google Shape;2344;p5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162825" y="1594463"/>
            <a:ext cx="203352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5" name="Google Shape;2345;p5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26366" y="3151095"/>
            <a:ext cx="276250" cy="29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6" name="Google Shape;2346;p5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44524" y="2399626"/>
            <a:ext cx="276250" cy="22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7" name="Google Shape;2347;p5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6050" y="3118645"/>
            <a:ext cx="263300" cy="29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8" name="Google Shape;2348;p5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878129" y="2399136"/>
            <a:ext cx="263300" cy="29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9" name="Google Shape;2349;p5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55523" y="3914389"/>
            <a:ext cx="203350" cy="27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0" name="Google Shape;2350;p5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878125" y="3104320"/>
            <a:ext cx="263300" cy="29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1" name="Google Shape;2351;p5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908098" y="3914389"/>
            <a:ext cx="203350" cy="27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2" name="Google Shape;2352;p5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32004" y="2360748"/>
            <a:ext cx="263300" cy="29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6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Title bar, Footer bar, Project Zone, Notes, Markers, and Legend</a:t>
            </a:r>
            <a:endParaRPr sz="1300" b="0" i="0" u="none" strike="noStrike" cap="none">
              <a:solidFill>
                <a:srgbClr val="75787A"/>
              </a:solidFill>
            </a:endParaRPr>
          </a:p>
        </p:txBody>
      </p:sp>
      <p:sp>
        <p:nvSpPr>
          <p:cNvPr id="2358" name="Google Shape;2358;p60"/>
          <p:cNvSpPr/>
          <p:nvPr/>
        </p:nvSpPr>
        <p:spPr>
          <a:xfrm>
            <a:off x="222010" y="4519188"/>
            <a:ext cx="731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9" name="Google Shape;2359;p60"/>
          <p:cNvSpPr/>
          <p:nvPr/>
        </p:nvSpPr>
        <p:spPr>
          <a:xfrm>
            <a:off x="222010" y="697677"/>
            <a:ext cx="7315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45720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  <a:endParaRPr sz="85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p80"/>
          <p:cNvSpPr/>
          <p:nvPr/>
        </p:nvSpPr>
        <p:spPr>
          <a:xfrm>
            <a:off x="1940136" y="972149"/>
            <a:ext cx="6217920" cy="3304162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0" name="Google Shape;3210;p8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1" name="Google Shape;3211;p80"/>
          <p:cNvSpPr/>
          <p:nvPr/>
        </p:nvSpPr>
        <p:spPr>
          <a:xfrm>
            <a:off x="7054346" y="3123802"/>
            <a:ext cx="957600" cy="4686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2" name="Google Shape;3212;p8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Mobile Game Backend</a:t>
            </a:r>
            <a:endParaRPr/>
          </a:p>
        </p:txBody>
      </p:sp>
      <p:grpSp>
        <p:nvGrpSpPr>
          <p:cNvPr id="3213" name="Google Shape;3213;p80"/>
          <p:cNvGrpSpPr/>
          <p:nvPr/>
        </p:nvGrpSpPr>
        <p:grpSpPr>
          <a:xfrm>
            <a:off x="2084929" y="3002253"/>
            <a:ext cx="1207038" cy="1078954"/>
            <a:chOff x="2178037" y="1054760"/>
            <a:chExt cx="694578" cy="1634779"/>
          </a:xfrm>
        </p:grpSpPr>
        <p:sp>
          <p:nvSpPr>
            <p:cNvPr id="3214" name="Google Shape;3214;p80"/>
            <p:cNvSpPr/>
            <p:nvPr/>
          </p:nvSpPr>
          <p:spPr>
            <a:xfrm>
              <a:off x="2178037" y="1054760"/>
              <a:ext cx="694578" cy="163477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80"/>
            <p:cNvSpPr txBox="1"/>
            <p:nvPr/>
          </p:nvSpPr>
          <p:spPr>
            <a:xfrm>
              <a:off x="2178037" y="1054764"/>
              <a:ext cx="589081" cy="28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16" name="Google Shape;3216;p80"/>
          <p:cNvGrpSpPr/>
          <p:nvPr/>
        </p:nvGrpSpPr>
        <p:grpSpPr>
          <a:xfrm>
            <a:off x="5145873" y="2456121"/>
            <a:ext cx="777240" cy="281750"/>
            <a:chOff x="940698" y="580225"/>
            <a:chExt cx="777240" cy="281750"/>
          </a:xfrm>
        </p:grpSpPr>
        <p:sp>
          <p:nvSpPr>
            <p:cNvPr id="3217" name="Google Shape;3217;p80"/>
            <p:cNvSpPr/>
            <p:nvPr/>
          </p:nvSpPr>
          <p:spPr>
            <a:xfrm>
              <a:off x="940698" y="580225"/>
              <a:ext cx="777240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18" name="Google Shape;3218;p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19" name="Google Shape;3219;p80"/>
          <p:cNvGrpSpPr/>
          <p:nvPr/>
        </p:nvGrpSpPr>
        <p:grpSpPr>
          <a:xfrm>
            <a:off x="3329685" y="3174166"/>
            <a:ext cx="785664" cy="280714"/>
            <a:chOff x="940699" y="580744"/>
            <a:chExt cx="785664" cy="280714"/>
          </a:xfrm>
        </p:grpSpPr>
        <p:sp>
          <p:nvSpPr>
            <p:cNvPr id="3220" name="Google Shape;3220;p80"/>
            <p:cNvSpPr/>
            <p:nvPr/>
          </p:nvSpPr>
          <p:spPr>
            <a:xfrm>
              <a:off x="940699" y="580744"/>
              <a:ext cx="78566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21" name="Google Shape;3221;p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2" name="Google Shape;3222;p80"/>
          <p:cNvGrpSpPr/>
          <p:nvPr/>
        </p:nvGrpSpPr>
        <p:grpSpPr>
          <a:xfrm>
            <a:off x="5145874" y="2022453"/>
            <a:ext cx="777240" cy="280714"/>
            <a:chOff x="940699" y="580744"/>
            <a:chExt cx="777240" cy="280714"/>
          </a:xfrm>
        </p:grpSpPr>
        <p:sp>
          <p:nvSpPr>
            <p:cNvPr id="3223" name="Google Shape;3223;p80"/>
            <p:cNvSpPr/>
            <p:nvPr/>
          </p:nvSpPr>
          <p:spPr>
            <a:xfrm>
              <a:off x="940699" y="580744"/>
              <a:ext cx="777240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24" name="Google Shape;3224;p8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5" name="Google Shape;3225;p80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3226" name="Google Shape;3226;p80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27" name="Google Shape;3227;p8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8" name="Google Shape;3228;p80"/>
          <p:cNvGrpSpPr/>
          <p:nvPr/>
        </p:nvGrpSpPr>
        <p:grpSpPr>
          <a:xfrm>
            <a:off x="5145873" y="1591107"/>
            <a:ext cx="777240" cy="281750"/>
            <a:chOff x="940698" y="580225"/>
            <a:chExt cx="777240" cy="281750"/>
          </a:xfrm>
        </p:grpSpPr>
        <p:sp>
          <p:nvSpPr>
            <p:cNvPr id="3229" name="Google Shape;3229;p80"/>
            <p:cNvSpPr/>
            <p:nvPr/>
          </p:nvSpPr>
          <p:spPr>
            <a:xfrm>
              <a:off x="940698" y="580225"/>
              <a:ext cx="777240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30" name="Google Shape;3230;p8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31" name="Google Shape;3231;p80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3232" name="Google Shape;3232;p80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33" name="Google Shape;3233;p8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4" name="Google Shape;3234;p80"/>
          <p:cNvSpPr/>
          <p:nvPr/>
        </p:nvSpPr>
        <p:spPr>
          <a:xfrm>
            <a:off x="4176425" y="3173073"/>
            <a:ext cx="869662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5" name="Google Shape;3235;p80"/>
          <p:cNvSpPr/>
          <p:nvPr/>
        </p:nvSpPr>
        <p:spPr>
          <a:xfrm>
            <a:off x="6009693" y="3173073"/>
            <a:ext cx="86868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6" name="Google Shape;3236;p80"/>
          <p:cNvSpPr/>
          <p:nvPr/>
        </p:nvSpPr>
        <p:spPr>
          <a:xfrm>
            <a:off x="7103873" y="3173073"/>
            <a:ext cx="868680" cy="38688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7" name="Google Shape;3237;p80"/>
          <p:cNvSpPr/>
          <p:nvPr/>
        </p:nvSpPr>
        <p:spPr>
          <a:xfrm>
            <a:off x="2084156" y="2409693"/>
            <a:ext cx="880882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38" name="Google Shape;3238;p80"/>
          <p:cNvGrpSpPr/>
          <p:nvPr/>
        </p:nvGrpSpPr>
        <p:grpSpPr>
          <a:xfrm>
            <a:off x="3326250" y="2313012"/>
            <a:ext cx="1511095" cy="618060"/>
            <a:chOff x="3326250" y="2313012"/>
            <a:chExt cx="1511095" cy="618060"/>
          </a:xfrm>
        </p:grpSpPr>
        <p:sp>
          <p:nvSpPr>
            <p:cNvPr id="3239" name="Google Shape;3239;p80"/>
            <p:cNvSpPr/>
            <p:nvPr/>
          </p:nvSpPr>
          <p:spPr>
            <a:xfrm>
              <a:off x="3374305" y="2363826"/>
              <a:ext cx="1463040" cy="56724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40" name="Google Shape;3240;p80"/>
            <p:cNvGrpSpPr/>
            <p:nvPr/>
          </p:nvGrpSpPr>
          <p:grpSpPr>
            <a:xfrm>
              <a:off x="3326250" y="2313012"/>
              <a:ext cx="1463040" cy="568678"/>
              <a:chOff x="3326250" y="2313012"/>
              <a:chExt cx="1463040" cy="568678"/>
            </a:xfrm>
          </p:grpSpPr>
          <p:sp>
            <p:nvSpPr>
              <p:cNvPr id="3241" name="Google Shape;3241;p80"/>
              <p:cNvSpPr/>
              <p:nvPr/>
            </p:nvSpPr>
            <p:spPr>
              <a:xfrm>
                <a:off x="3326250" y="2313012"/>
                <a:ext cx="14630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spcFirstLastPara="1" wrap="square"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  <a:endParaRPr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42" name="Google Shape;3242;p80"/>
              <p:cNvSpPr txBox="1"/>
              <p:nvPr/>
            </p:nvSpPr>
            <p:spPr>
              <a:xfrm>
                <a:off x="3751842" y="2710103"/>
                <a:ext cx="746028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sz="65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43" name="Google Shape;3243;p80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244" name="Google Shape;3244;p80"/>
          <p:cNvSpPr txBox="1"/>
          <p:nvPr/>
        </p:nvSpPr>
        <p:spPr>
          <a:xfrm>
            <a:off x="2863176" y="1423906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  <a:endParaRPr sz="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5" name="Google Shape;3245;p80"/>
          <p:cNvSpPr txBox="1"/>
          <p:nvPr/>
        </p:nvSpPr>
        <p:spPr>
          <a:xfrm>
            <a:off x="1523722" y="2544893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  <a:endParaRPr sz="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6" name="Google Shape;3246;p80"/>
          <p:cNvSpPr/>
          <p:nvPr/>
        </p:nvSpPr>
        <p:spPr>
          <a:xfrm>
            <a:off x="6235736" y="2111952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7" name="Google Shape;3247;p80"/>
          <p:cNvSpPr/>
          <p:nvPr/>
        </p:nvSpPr>
        <p:spPr>
          <a:xfrm>
            <a:off x="2129913" y="3653025"/>
            <a:ext cx="1121333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Google Play</a:t>
            </a:r>
            <a:b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Game Services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8" name="Google Shape;3248;p80"/>
          <p:cNvSpPr/>
          <p:nvPr/>
        </p:nvSpPr>
        <p:spPr>
          <a:xfrm>
            <a:off x="2129912" y="3212921"/>
            <a:ext cx="1124712" cy="38688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AdMob</a:t>
            </a:r>
            <a:endParaRPr sz="750" b="0" i="0" u="none" strike="noStrike" cap="non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49" name="Google Shape;3249;p80"/>
          <p:cNvGrpSpPr/>
          <p:nvPr/>
        </p:nvGrpSpPr>
        <p:grpSpPr>
          <a:xfrm>
            <a:off x="2901429" y="1688546"/>
            <a:ext cx="1057212" cy="382226"/>
            <a:chOff x="7574784" y="1649106"/>
            <a:chExt cx="1057212" cy="382226"/>
          </a:xfrm>
        </p:grpSpPr>
        <p:sp>
          <p:nvSpPr>
            <p:cNvPr id="3250" name="Google Shape;3250;p80"/>
            <p:cNvSpPr/>
            <p:nvPr/>
          </p:nvSpPr>
          <p:spPr>
            <a:xfrm>
              <a:off x="7574784" y="1649106"/>
              <a:ext cx="10572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51" name="Google Shape;3251;p8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619489" y="1746874"/>
              <a:ext cx="274320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52" name="Google Shape;3252;p80"/>
          <p:cNvCxnSpPr>
            <a:stCxn id="3236" idx="1"/>
            <a:endCxn id="3235" idx="3"/>
          </p:cNvCxnSpPr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253" name="Google Shape;3253;p80"/>
          <p:cNvCxnSpPr>
            <a:stCxn id="3241" idx="0"/>
            <a:endCxn id="3232" idx="3"/>
          </p:cNvCxnSpPr>
          <p:nvPr/>
        </p:nvCxnSpPr>
        <p:spPr>
          <a:xfrm rot="5400000" flipH="1">
            <a:off x="2465820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254" name="Google Shape;3254;p80"/>
          <p:cNvCxnSpPr>
            <a:stCxn id="3250" idx="2"/>
          </p:cNvCxnSpPr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3255" name="Google Shape;3255;p80"/>
          <p:cNvCxnSpPr/>
          <p:nvPr/>
        </p:nvCxnSpPr>
        <p:spPr>
          <a:xfrm>
            <a:off x="1146062" y="1735588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256" name="Google Shape;3256;p80"/>
          <p:cNvCxnSpPr/>
          <p:nvPr/>
        </p:nvCxnSpPr>
        <p:spPr>
          <a:xfrm>
            <a:off x="1494894" y="2273053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57" name="Google Shape;3257;p80"/>
          <p:cNvCxnSpPr/>
          <p:nvPr/>
        </p:nvCxnSpPr>
        <p:spPr>
          <a:xfrm>
            <a:off x="1494894" y="3076717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58" name="Google Shape;3258;p80"/>
          <p:cNvCxnSpPr>
            <a:stCxn id="3241" idx="1"/>
          </p:cNvCxnSpPr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59" name="Google Shape;3259;p80"/>
          <p:cNvCxnSpPr/>
          <p:nvPr/>
        </p:nvCxnSpPr>
        <p:spPr>
          <a:xfrm rot="10800000">
            <a:off x="3220350" y="2520137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60" name="Google Shape;3260;p80"/>
          <p:cNvCxnSpPr/>
          <p:nvPr/>
        </p:nvCxnSpPr>
        <p:spPr>
          <a:xfrm rot="10800000">
            <a:off x="3220350" y="267076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61" name="Google Shape;3261;p80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262" name="Google Shape;3262;p80"/>
          <p:cNvCxnSpPr>
            <a:stCxn id="3241" idx="3"/>
            <a:endCxn id="3217" idx="1"/>
          </p:cNvCxnSpPr>
          <p:nvPr/>
        </p:nvCxnSpPr>
        <p:spPr>
          <a:xfrm rot="10800000" flipH="1">
            <a:off x="4789290" y="2597051"/>
            <a:ext cx="3567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263" name="Google Shape;3263;p80"/>
          <p:cNvCxnSpPr>
            <a:stCxn id="3229" idx="1"/>
          </p:cNvCxnSpPr>
          <p:nvPr/>
        </p:nvCxnSpPr>
        <p:spPr>
          <a:xfrm flipH="1">
            <a:off x="4206873" y="1731982"/>
            <a:ext cx="939000" cy="581100"/>
          </a:xfrm>
          <a:prstGeom prst="bentConnector3">
            <a:avLst>
              <a:gd name="adj1" fmla="val 100231"/>
            </a:avLst>
          </a:prstGeom>
          <a:noFill/>
          <a:ln w="9525" cap="flat" cmpd="sng">
            <a:solidFill>
              <a:srgbClr val="3A7DF0"/>
            </a:solidFill>
            <a:prstDash val="dot"/>
            <a:round/>
            <a:headEnd type="none" w="sm" len="sm"/>
            <a:tailEnd type="triangle" w="sm" len="sm"/>
          </a:ln>
        </p:spPr>
      </p:cxnSp>
      <p:cxnSp>
        <p:nvCxnSpPr>
          <p:cNvPr id="3264" name="Google Shape;3264;p80"/>
          <p:cNvCxnSpPr>
            <a:stCxn id="3210" idx="1"/>
          </p:cNvCxnSpPr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100901"/>
            </a:avLst>
          </a:prstGeom>
          <a:noFill/>
          <a:ln w="9525" cap="flat" cmpd="sng">
            <a:solidFill>
              <a:srgbClr val="3A7DF0"/>
            </a:solidFill>
            <a:prstDash val="dot"/>
            <a:round/>
            <a:headEnd type="triangle" w="sm" len="sm"/>
            <a:tailEnd type="none" w="sm" len="sm"/>
          </a:ln>
        </p:spPr>
      </p:cxnSp>
      <p:cxnSp>
        <p:nvCxnSpPr>
          <p:cNvPr id="3265" name="Google Shape;3265;p80"/>
          <p:cNvCxnSpPr>
            <a:stCxn id="3235" idx="1"/>
          </p:cNvCxnSpPr>
          <p:nvPr/>
        </p:nvCxnSpPr>
        <p:spPr>
          <a:xfrm rot="10800000">
            <a:off x="4789293" y="2795986"/>
            <a:ext cx="1220400" cy="568200"/>
          </a:xfrm>
          <a:prstGeom prst="bentConnector3">
            <a:avLst>
              <a:gd name="adj1" fmla="val 11463"/>
            </a:avLst>
          </a:prstGeom>
          <a:noFill/>
          <a:ln w="9525" cap="flat" cmpd="sng">
            <a:solidFill>
              <a:srgbClr val="3A7DF0"/>
            </a:solidFill>
            <a:prstDash val="dot"/>
            <a:round/>
            <a:headEnd type="triangle" w="sm" len="sm"/>
            <a:tailEnd type="none" w="sm" len="sm"/>
          </a:ln>
        </p:spPr>
      </p:cxnSp>
      <p:cxnSp>
        <p:nvCxnSpPr>
          <p:cNvPr id="3266" name="Google Shape;3266;p80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267" name="Google Shape;3267;p80"/>
          <p:cNvCxnSpPr/>
          <p:nvPr/>
        </p:nvCxnSpPr>
        <p:spPr>
          <a:xfrm>
            <a:off x="4611256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268" name="Google Shape;3268;p80"/>
          <p:cNvCxnSpPr>
            <a:stCxn id="3214" idx="1"/>
          </p:cNvCxnSpPr>
          <p:nvPr/>
        </p:nvCxnSpPr>
        <p:spPr>
          <a:xfrm rot="10800000">
            <a:off x="1170529" y="2583831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3269" name="Google Shape;3269;p80"/>
          <p:cNvCxnSpPr>
            <a:stCxn id="3235" idx="2"/>
          </p:cNvCxnSpPr>
          <p:nvPr/>
        </p:nvCxnSpPr>
        <p:spPr>
          <a:xfrm rot="5400000" flipH="1">
            <a:off x="3283683" y="394949"/>
            <a:ext cx="971400" cy="5349300"/>
          </a:xfrm>
          <a:prstGeom prst="bentConnector3">
            <a:avLst>
              <a:gd name="adj1" fmla="val -6406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sm" len="sm"/>
            <a:tailEnd type="none" w="sm" len="sm"/>
          </a:ln>
        </p:spPr>
      </p:cxnSp>
      <p:grpSp>
        <p:nvGrpSpPr>
          <p:cNvPr id="3270" name="Google Shape;3270;p80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3271" name="Google Shape;3271;p80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72" name="Google Shape;3272;p8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57188" y="2343123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73" name="Google Shape;3273;p80"/>
          <p:cNvCxnSpPr/>
          <p:nvPr/>
        </p:nvCxnSpPr>
        <p:spPr>
          <a:xfrm>
            <a:off x="5923113" y="2597556"/>
            <a:ext cx="312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274" name="Google Shape;3274;p80"/>
          <p:cNvCxnSpPr>
            <a:stCxn id="3226" idx="0"/>
          </p:cNvCxnSpPr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dot"/>
            <a:round/>
            <a:headEnd type="triangle" w="sm" len="sm"/>
            <a:tailEnd type="none" w="sm" len="sm"/>
          </a:ln>
        </p:spPr>
      </p:cxnSp>
      <p:cxnSp>
        <p:nvCxnSpPr>
          <p:cNvPr id="3275" name="Google Shape;3275;p80"/>
          <p:cNvCxnSpPr/>
          <p:nvPr/>
        </p:nvCxnSpPr>
        <p:spPr>
          <a:xfrm rot="10800000">
            <a:off x="1873256" y="2596994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6" name="Google Shape;3276;p80"/>
          <p:cNvCxnSpPr>
            <a:stCxn id="3235" idx="0"/>
          </p:cNvCxnSpPr>
          <p:nvPr/>
        </p:nvCxnSpPr>
        <p:spPr>
          <a:xfrm rot="10800000">
            <a:off x="6444033" y="2930973"/>
            <a:ext cx="0" cy="2421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277" name="Google Shape;3277;p80"/>
          <p:cNvCxnSpPr>
            <a:stCxn id="3226" idx="2"/>
          </p:cNvCxnSpPr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dot"/>
            <a:round/>
            <a:headEnd type="triangle" w="sm" len="sm"/>
            <a:tailEnd type="none" w="sm" len="sm"/>
          </a:ln>
        </p:spPr>
      </p:cxnSp>
      <p:cxnSp>
        <p:nvCxnSpPr>
          <p:cNvPr id="3278" name="Google Shape;3278;p80"/>
          <p:cNvCxnSpPr>
            <a:stCxn id="3250" idx="1"/>
            <a:endCxn id="3271" idx="0"/>
          </p:cNvCxnSpPr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3279" name="Google Shape;3279;p80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3280" name="Google Shape;3280;p80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281" name="Google Shape;3281;p8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82" name="Google Shape;3282;p80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3283" name="Google Shape;3283;p80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45720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Mobile Game Backend</a:t>
            </a:r>
            <a:endParaRPr sz="85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84" name="Google Shape;3284;p80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3285" name="Google Shape;3285;p80"/>
            <p:cNvSpPr/>
            <p:nvPr/>
          </p:nvSpPr>
          <p:spPr>
            <a:xfrm>
              <a:off x="6391191" y="2268576"/>
              <a:ext cx="1280160" cy="56724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86" name="Google Shape;3286;p80"/>
            <p:cNvGrpSpPr/>
            <p:nvPr/>
          </p:nvGrpSpPr>
          <p:grpSpPr>
            <a:xfrm>
              <a:off x="6343137" y="2217762"/>
              <a:ext cx="1280160" cy="568678"/>
              <a:chOff x="6343137" y="2217762"/>
              <a:chExt cx="1280160" cy="568678"/>
            </a:xfrm>
          </p:grpSpPr>
          <p:sp>
            <p:nvSpPr>
              <p:cNvPr id="3287" name="Google Shape;3287;p80"/>
              <p:cNvSpPr/>
              <p:nvPr/>
            </p:nvSpPr>
            <p:spPr>
              <a:xfrm>
                <a:off x="6343137" y="2217762"/>
                <a:ext cx="128016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spcFirstLastPara="1" wrap="square"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88" name="Google Shape;3288;p80"/>
              <p:cNvSpPr txBox="1"/>
              <p:nvPr/>
            </p:nvSpPr>
            <p:spPr>
              <a:xfrm>
                <a:off x="6768728" y="2614853"/>
                <a:ext cx="724195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sz="65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89" name="Google Shape;3289;p80"/>
              <p:cNvCxnSpPr/>
              <p:nvPr/>
            </p:nvCxnSpPr>
            <p:spPr>
              <a:xfrm>
                <a:off x="6763508" y="2577041"/>
                <a:ext cx="85953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pic>
        <p:nvPicPr>
          <p:cNvPr id="3290" name="Google Shape;3290;p8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32175" y="2479617"/>
            <a:ext cx="301500" cy="18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1" name="Google Shape;3291;p8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60853" y="24241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2" name="Google Shape;3292;p8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60800" y="3297854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3" name="Google Shape;3293;p8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65074" y="329353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4" name="Google Shape;3294;p8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449162" y="22730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5" name="Google Shape;3295;p8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04302" y="3274373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6" name="Google Shape;3296;p80"/>
          <p:cNvPicPr preferRelativeResize="0"/>
          <p:nvPr/>
        </p:nvPicPr>
        <p:blipFill rotWithShape="1">
          <a:blip r:embed="rId17">
            <a:alphaModFix/>
          </a:blip>
          <a:srcRect l="-6931" t="-49478" r="-5592" b="-59115"/>
          <a:stretch/>
        </p:blipFill>
        <p:spPr>
          <a:xfrm>
            <a:off x="1972740" y="1003725"/>
            <a:ext cx="982184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7" name="Google Shape;3297;p8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205300" y="3287063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8" name="Google Shape;3298;p8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205300" y="3724763"/>
            <a:ext cx="238725" cy="2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83"/>
          <p:cNvSpPr/>
          <p:nvPr/>
        </p:nvSpPr>
        <p:spPr>
          <a:xfrm>
            <a:off x="2034053" y="514949"/>
            <a:ext cx="6024395" cy="4399349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4" name="Google Shape;3404;p83"/>
          <p:cNvGrpSpPr/>
          <p:nvPr/>
        </p:nvGrpSpPr>
        <p:grpSpPr>
          <a:xfrm>
            <a:off x="2660937" y="3596685"/>
            <a:ext cx="2761532" cy="1216208"/>
            <a:chOff x="2178037" y="1054764"/>
            <a:chExt cx="2897725" cy="1284681"/>
          </a:xfrm>
        </p:grpSpPr>
        <p:sp>
          <p:nvSpPr>
            <p:cNvPr id="3405" name="Google Shape;3405;p83"/>
            <p:cNvSpPr/>
            <p:nvPr/>
          </p:nvSpPr>
          <p:spPr>
            <a:xfrm>
              <a:off x="2178037" y="1054764"/>
              <a:ext cx="2897725" cy="128468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83"/>
            <p:cNvSpPr txBox="1"/>
            <p:nvPr/>
          </p:nvSpPr>
          <p:spPr>
            <a:xfrm>
              <a:off x="2178037" y="1054764"/>
              <a:ext cx="917257" cy="195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Ingestion Layer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07" name="Google Shape;3407;p83"/>
          <p:cNvGrpSpPr/>
          <p:nvPr/>
        </p:nvGrpSpPr>
        <p:grpSpPr>
          <a:xfrm>
            <a:off x="6007492" y="3596675"/>
            <a:ext cx="822915" cy="1216191"/>
            <a:chOff x="2178018" y="1054758"/>
            <a:chExt cx="1220580" cy="637517"/>
          </a:xfrm>
        </p:grpSpPr>
        <p:sp>
          <p:nvSpPr>
            <p:cNvPr id="3408" name="Google Shape;3408;p83"/>
            <p:cNvSpPr/>
            <p:nvPr/>
          </p:nvSpPr>
          <p:spPr>
            <a:xfrm>
              <a:off x="2178037" y="1054764"/>
              <a:ext cx="1220561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83"/>
            <p:cNvSpPr txBox="1"/>
            <p:nvPr/>
          </p:nvSpPr>
          <p:spPr>
            <a:xfrm>
              <a:off x="2178018" y="1054758"/>
              <a:ext cx="11394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10" name="Google Shape;3410;p83"/>
          <p:cNvGrpSpPr/>
          <p:nvPr/>
        </p:nvGrpSpPr>
        <p:grpSpPr>
          <a:xfrm>
            <a:off x="2179491" y="903270"/>
            <a:ext cx="1152175" cy="1938524"/>
            <a:chOff x="2178033" y="1054764"/>
            <a:chExt cx="663008" cy="871952"/>
          </a:xfrm>
        </p:grpSpPr>
        <p:sp>
          <p:nvSpPr>
            <p:cNvPr id="3411" name="Google Shape;3411;p83"/>
            <p:cNvSpPr/>
            <p:nvPr/>
          </p:nvSpPr>
          <p:spPr>
            <a:xfrm>
              <a:off x="2178033" y="1054764"/>
              <a:ext cx="663008" cy="871952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83"/>
            <p:cNvSpPr txBox="1"/>
            <p:nvPr/>
          </p:nvSpPr>
          <p:spPr>
            <a:xfrm>
              <a:off x="2178037" y="1054764"/>
              <a:ext cx="516207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Presentation Layer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13" name="Google Shape;3413;p83"/>
          <p:cNvGrpSpPr/>
          <p:nvPr/>
        </p:nvGrpSpPr>
        <p:grpSpPr>
          <a:xfrm>
            <a:off x="3514786" y="903270"/>
            <a:ext cx="1588015" cy="2051291"/>
            <a:chOff x="2178035" y="1054764"/>
            <a:chExt cx="913808" cy="922675"/>
          </a:xfrm>
        </p:grpSpPr>
        <p:sp>
          <p:nvSpPr>
            <p:cNvPr id="3414" name="Google Shape;3414;p83"/>
            <p:cNvSpPr/>
            <p:nvPr/>
          </p:nvSpPr>
          <p:spPr>
            <a:xfrm>
              <a:off x="2178035" y="1054764"/>
              <a:ext cx="913808" cy="92267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83"/>
            <p:cNvSpPr txBox="1"/>
            <p:nvPr/>
          </p:nvSpPr>
          <p:spPr>
            <a:xfrm>
              <a:off x="2178037" y="1054764"/>
              <a:ext cx="410125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16" name="Google Shape;3416;p83"/>
          <p:cNvGrpSpPr/>
          <p:nvPr/>
        </p:nvGrpSpPr>
        <p:grpSpPr>
          <a:xfrm>
            <a:off x="5241986" y="903270"/>
            <a:ext cx="955743" cy="2478016"/>
            <a:chOff x="2178035" y="1054764"/>
            <a:chExt cx="549973" cy="1114617"/>
          </a:xfrm>
        </p:grpSpPr>
        <p:sp>
          <p:nvSpPr>
            <p:cNvPr id="3417" name="Google Shape;3417;p83"/>
            <p:cNvSpPr/>
            <p:nvPr/>
          </p:nvSpPr>
          <p:spPr>
            <a:xfrm>
              <a:off x="2178035" y="1054764"/>
              <a:ext cx="549973" cy="11146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83"/>
            <p:cNvSpPr txBox="1"/>
            <p:nvPr/>
          </p:nvSpPr>
          <p:spPr>
            <a:xfrm>
              <a:off x="2178037" y="1054764"/>
              <a:ext cx="410125" cy="144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Processing &amp;</a:t>
              </a:r>
              <a:b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19" name="Google Shape;3419;p83"/>
          <p:cNvGrpSpPr/>
          <p:nvPr/>
        </p:nvGrpSpPr>
        <p:grpSpPr>
          <a:xfrm>
            <a:off x="6336924" y="903270"/>
            <a:ext cx="1572810" cy="2395720"/>
            <a:chOff x="2178032" y="1054764"/>
            <a:chExt cx="905058" cy="1077600"/>
          </a:xfrm>
        </p:grpSpPr>
        <p:sp>
          <p:nvSpPr>
            <p:cNvPr id="3420" name="Google Shape;3420;p83"/>
            <p:cNvSpPr/>
            <p:nvPr/>
          </p:nvSpPr>
          <p:spPr>
            <a:xfrm>
              <a:off x="2178032" y="1054764"/>
              <a:ext cx="905058" cy="10776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83"/>
            <p:cNvSpPr txBox="1"/>
            <p:nvPr/>
          </p:nvSpPr>
          <p:spPr>
            <a:xfrm>
              <a:off x="2178037" y="1054764"/>
              <a:ext cx="394443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Storage Layer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22" name="Google Shape;3422;p8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Publisher side analysis</a:t>
            </a:r>
            <a:endParaRPr/>
          </a:p>
        </p:txBody>
      </p:sp>
      <p:sp>
        <p:nvSpPr>
          <p:cNvPr id="3423" name="Google Shape;3423;p83"/>
          <p:cNvSpPr/>
          <p:nvPr/>
        </p:nvSpPr>
        <p:spPr>
          <a:xfrm>
            <a:off x="4524674" y="4396158"/>
            <a:ext cx="844014" cy="375752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24" name="Google Shape;3424;p83"/>
          <p:cNvGrpSpPr/>
          <p:nvPr/>
        </p:nvGrpSpPr>
        <p:grpSpPr>
          <a:xfrm>
            <a:off x="1028732" y="1513915"/>
            <a:ext cx="768108" cy="713230"/>
            <a:chOff x="2178036" y="1054764"/>
            <a:chExt cx="805990" cy="347003"/>
          </a:xfrm>
        </p:grpSpPr>
        <p:sp>
          <p:nvSpPr>
            <p:cNvPr id="3425" name="Google Shape;3425;p83"/>
            <p:cNvSpPr/>
            <p:nvPr/>
          </p:nvSpPr>
          <p:spPr>
            <a:xfrm>
              <a:off x="2178037" y="1054764"/>
              <a:ext cx="805989" cy="347003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83"/>
            <p:cNvSpPr txBox="1"/>
            <p:nvPr/>
          </p:nvSpPr>
          <p:spPr>
            <a:xfrm>
              <a:off x="2178036" y="1054764"/>
              <a:ext cx="779883" cy="156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Ingestion</a:t>
              </a:r>
              <a:b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Layer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27" name="Google Shape;3427;p83"/>
          <p:cNvSpPr/>
          <p:nvPr/>
        </p:nvSpPr>
        <p:spPr>
          <a:xfrm>
            <a:off x="5006045" y="1235095"/>
            <a:ext cx="2842106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Managed Data Warehouse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8" name="Google Shape;3428;p83"/>
          <p:cNvSpPr/>
          <p:nvPr/>
        </p:nvSpPr>
        <p:spPr>
          <a:xfrm>
            <a:off x="6390792" y="2478194"/>
            <a:ext cx="146304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Production Storage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9" name="Google Shape;3429;p83"/>
          <p:cNvSpPr/>
          <p:nvPr/>
        </p:nvSpPr>
        <p:spPr>
          <a:xfrm>
            <a:off x="1124712" y="1857248"/>
            <a:ext cx="578100" cy="280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Experiences</a:t>
            </a:r>
            <a:endParaRPr sz="7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30" name="Google Shape;3430;p83"/>
          <p:cNvGrpSpPr/>
          <p:nvPr/>
        </p:nvGrpSpPr>
        <p:grpSpPr>
          <a:xfrm>
            <a:off x="6060481" y="3814463"/>
            <a:ext cx="719941" cy="281750"/>
            <a:chOff x="940699" y="580225"/>
            <a:chExt cx="719941" cy="281750"/>
          </a:xfrm>
        </p:grpSpPr>
        <p:sp>
          <p:nvSpPr>
            <p:cNvPr id="3431" name="Google Shape;3431;p83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1st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32" name="Google Shape;3432;p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3" name="Google Shape;3433;p83"/>
          <p:cNvGrpSpPr/>
          <p:nvPr/>
        </p:nvGrpSpPr>
        <p:grpSpPr>
          <a:xfrm>
            <a:off x="6060481" y="4158858"/>
            <a:ext cx="719941" cy="281750"/>
            <a:chOff x="940699" y="580225"/>
            <a:chExt cx="719941" cy="281750"/>
          </a:xfrm>
        </p:grpSpPr>
        <p:sp>
          <p:nvSpPr>
            <p:cNvPr id="3434" name="Google Shape;3434;p83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2nd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35" name="Google Shape;3435;p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6" name="Google Shape;3436;p83"/>
          <p:cNvGrpSpPr/>
          <p:nvPr/>
        </p:nvGrpSpPr>
        <p:grpSpPr>
          <a:xfrm>
            <a:off x="6060481" y="4484018"/>
            <a:ext cx="719941" cy="281750"/>
            <a:chOff x="940699" y="580225"/>
            <a:chExt cx="719941" cy="281750"/>
          </a:xfrm>
        </p:grpSpPr>
        <p:sp>
          <p:nvSpPr>
            <p:cNvPr id="3437" name="Google Shape;3437;p83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3rd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38" name="Google Shape;3438;p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9" name="Google Shape;3439;p83"/>
          <p:cNvSpPr txBox="1"/>
          <p:nvPr/>
        </p:nvSpPr>
        <p:spPr>
          <a:xfrm>
            <a:off x="2716430" y="152437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0" name="Google Shape;3440;p83"/>
          <p:cNvSpPr txBox="1"/>
          <p:nvPr/>
        </p:nvSpPr>
        <p:spPr>
          <a:xfrm>
            <a:off x="5522973" y="3774344"/>
            <a:ext cx="381600" cy="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b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  <a:endParaRPr sz="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1" name="Google Shape;3441;p83"/>
          <p:cNvSpPr txBox="1"/>
          <p:nvPr/>
        </p:nvSpPr>
        <p:spPr>
          <a:xfrm>
            <a:off x="2716430" y="216692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2" name="Google Shape;3442;p83"/>
          <p:cNvSpPr txBox="1"/>
          <p:nvPr/>
        </p:nvSpPr>
        <p:spPr>
          <a:xfrm>
            <a:off x="5529323" y="4047978"/>
            <a:ext cx="322200" cy="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endParaRPr sz="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3" name="Google Shape;3443;p83"/>
          <p:cNvSpPr/>
          <p:nvPr/>
        </p:nvSpPr>
        <p:spPr>
          <a:xfrm>
            <a:off x="6390792" y="2860532"/>
            <a:ext cx="146304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Archival Storage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 Nearline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4" name="Google Shape;3444;p83"/>
          <p:cNvSpPr/>
          <p:nvPr/>
        </p:nvSpPr>
        <p:spPr>
          <a:xfrm>
            <a:off x="2228860" y="1123082"/>
            <a:ext cx="105156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CMS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5" name="Google Shape;3445;p83"/>
          <p:cNvSpPr/>
          <p:nvPr/>
        </p:nvSpPr>
        <p:spPr>
          <a:xfrm>
            <a:off x="5006045" y="2045027"/>
            <a:ext cx="114300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Container Infra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GKE/Kubernetes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6" name="Google Shape;3446;p83"/>
          <p:cNvSpPr/>
          <p:nvPr/>
        </p:nvSpPr>
        <p:spPr>
          <a:xfrm>
            <a:off x="6616211" y="2045027"/>
            <a:ext cx="123194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Columnar/NoSQL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7" name="Google Shape;3447;p83"/>
          <p:cNvSpPr/>
          <p:nvPr/>
        </p:nvSpPr>
        <p:spPr>
          <a:xfrm>
            <a:off x="5006045" y="1618859"/>
            <a:ext cx="2842106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Managed Data Warehouse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8" name="Google Shape;3448;p83"/>
          <p:cNvSpPr/>
          <p:nvPr/>
        </p:nvSpPr>
        <p:spPr>
          <a:xfrm>
            <a:off x="2228860" y="1645834"/>
            <a:ext cx="1051560" cy="49875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E-commerce</a:t>
            </a:r>
            <a:b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9" name="Google Shape;3449;p83"/>
          <p:cNvSpPr/>
          <p:nvPr/>
        </p:nvSpPr>
        <p:spPr>
          <a:xfrm>
            <a:off x="2228860" y="2294479"/>
            <a:ext cx="1051560" cy="49875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Web/Mobile</a:t>
            </a:r>
            <a:b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Engine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0" name="Google Shape;3450;p83"/>
          <p:cNvSpPr/>
          <p:nvPr/>
        </p:nvSpPr>
        <p:spPr>
          <a:xfrm>
            <a:off x="5291489" y="2954574"/>
            <a:ext cx="857555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ETL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1" name="Google Shape;3451;p83"/>
          <p:cNvSpPr/>
          <p:nvPr/>
        </p:nvSpPr>
        <p:spPr>
          <a:xfrm>
            <a:off x="3621576" y="4385022"/>
            <a:ext cx="840808" cy="38688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2" name="Google Shape;3452;p83"/>
          <p:cNvSpPr/>
          <p:nvPr/>
        </p:nvSpPr>
        <p:spPr>
          <a:xfrm>
            <a:off x="4524674" y="3817870"/>
            <a:ext cx="842218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Pub/Sub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3" name="Google Shape;3453;p83"/>
          <p:cNvSpPr/>
          <p:nvPr/>
        </p:nvSpPr>
        <p:spPr>
          <a:xfrm>
            <a:off x="2705086" y="3817870"/>
            <a:ext cx="835998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4" name="Google Shape;3454;p83"/>
          <p:cNvSpPr/>
          <p:nvPr/>
        </p:nvSpPr>
        <p:spPr>
          <a:xfrm>
            <a:off x="2705086" y="4389684"/>
            <a:ext cx="84241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5" name="Google Shape;3455;p83"/>
          <p:cNvSpPr/>
          <p:nvPr/>
        </p:nvSpPr>
        <p:spPr>
          <a:xfrm>
            <a:off x="5006045" y="2471696"/>
            <a:ext cx="1143000" cy="38688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Dataproc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6" name="Google Shape;3456;p83"/>
          <p:cNvSpPr/>
          <p:nvPr/>
        </p:nvSpPr>
        <p:spPr>
          <a:xfrm>
            <a:off x="6957627" y="3596640"/>
            <a:ext cx="1144200" cy="13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7" name="Google Shape;3457;p83"/>
          <p:cNvGrpSpPr/>
          <p:nvPr/>
        </p:nvGrpSpPr>
        <p:grpSpPr>
          <a:xfrm>
            <a:off x="7052027" y="3763663"/>
            <a:ext cx="983030" cy="386888"/>
            <a:chOff x="7052027" y="3763663"/>
            <a:chExt cx="983030" cy="386888"/>
          </a:xfrm>
        </p:grpSpPr>
        <p:sp>
          <p:nvSpPr>
            <p:cNvPr id="3458" name="Google Shape;3458;p83"/>
            <p:cNvSpPr/>
            <p:nvPr/>
          </p:nvSpPr>
          <p:spPr>
            <a:xfrm>
              <a:off x="7052027" y="3763663"/>
              <a:ext cx="983030" cy="38688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Marketing Platform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59" name="Google Shape;3459;p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01375" y="3823575"/>
              <a:ext cx="274200" cy="2745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60" name="Google Shape;3460;p83"/>
          <p:cNvCxnSpPr>
            <a:stCxn id="3445" idx="3"/>
            <a:endCxn id="3446" idx="1"/>
          </p:cNvCxnSpPr>
          <p:nvPr/>
        </p:nvCxnSpPr>
        <p:spPr>
          <a:xfrm>
            <a:off x="6149045" y="2236140"/>
            <a:ext cx="467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461" name="Google Shape;3461;p83"/>
          <p:cNvCxnSpPr>
            <a:stCxn id="3428" idx="1"/>
            <a:endCxn id="3443" idx="1"/>
          </p:cNvCxnSpPr>
          <p:nvPr/>
        </p:nvCxnSpPr>
        <p:spPr>
          <a:xfrm>
            <a:off x="6390792" y="2669307"/>
            <a:ext cx="600" cy="382200"/>
          </a:xfrm>
          <a:prstGeom prst="bentConnector3">
            <a:avLst>
              <a:gd name="adj1" fmla="val -22225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462" name="Google Shape;3462;p83"/>
          <p:cNvCxnSpPr>
            <a:stCxn id="3427" idx="1"/>
            <a:endCxn id="3445" idx="1"/>
          </p:cNvCxnSpPr>
          <p:nvPr/>
        </p:nvCxnSpPr>
        <p:spPr>
          <a:xfrm>
            <a:off x="5006045" y="1426208"/>
            <a:ext cx="600" cy="810000"/>
          </a:xfrm>
          <a:prstGeom prst="bentConnector3">
            <a:avLst>
              <a:gd name="adj1" fmla="val -2434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463" name="Google Shape;3463;p83"/>
          <p:cNvCxnSpPr>
            <a:stCxn id="3447" idx="1"/>
            <a:endCxn id="3464" idx="3"/>
          </p:cNvCxnSpPr>
          <p:nvPr/>
        </p:nvCxnSpPr>
        <p:spPr>
          <a:xfrm flipH="1">
            <a:off x="4705445" y="1809972"/>
            <a:ext cx="3006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465" name="Google Shape;3465;p83"/>
          <p:cNvCxnSpPr>
            <a:stCxn id="3452" idx="1"/>
            <a:endCxn id="3453" idx="3"/>
          </p:cNvCxnSpPr>
          <p:nvPr/>
        </p:nvCxnSpPr>
        <p:spPr>
          <a:xfrm rot="10800000">
            <a:off x="3540974" y="4008983"/>
            <a:ext cx="983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466" name="Google Shape;3466;p83"/>
          <p:cNvCxnSpPr>
            <a:stCxn id="3453" idx="2"/>
            <a:endCxn id="3423" idx="0"/>
          </p:cNvCxnSpPr>
          <p:nvPr/>
        </p:nvCxnSpPr>
        <p:spPr>
          <a:xfrm rot="-5400000" flipH="1">
            <a:off x="3936835" y="3386346"/>
            <a:ext cx="196200" cy="18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467" name="Google Shape;3467;p83"/>
          <p:cNvCxnSpPr>
            <a:stCxn id="3453" idx="2"/>
            <a:endCxn id="3451" idx="0"/>
          </p:cNvCxnSpPr>
          <p:nvPr/>
        </p:nvCxnSpPr>
        <p:spPr>
          <a:xfrm rot="-5400000" flipH="1">
            <a:off x="3490135" y="3833046"/>
            <a:ext cx="184800" cy="918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468" name="Google Shape;3468;p83"/>
          <p:cNvCxnSpPr>
            <a:stCxn id="3453" idx="2"/>
            <a:endCxn id="3454" idx="0"/>
          </p:cNvCxnSpPr>
          <p:nvPr/>
        </p:nvCxnSpPr>
        <p:spPr>
          <a:xfrm>
            <a:off x="3123085" y="4200096"/>
            <a:ext cx="3300" cy="18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469" name="Google Shape;3469;p83"/>
          <p:cNvCxnSpPr>
            <a:stCxn id="3453" idx="1"/>
            <a:endCxn id="3414" idx="2"/>
          </p:cNvCxnSpPr>
          <p:nvPr/>
        </p:nvCxnSpPr>
        <p:spPr>
          <a:xfrm rot="10800000" flipH="1">
            <a:off x="2705086" y="2954483"/>
            <a:ext cx="1603800" cy="1054500"/>
          </a:xfrm>
          <a:prstGeom prst="bentConnector4">
            <a:avLst>
              <a:gd name="adj1" fmla="val -14257"/>
              <a:gd name="adj2" fmla="val 458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470" name="Google Shape;3470;p83"/>
          <p:cNvCxnSpPr>
            <a:stCxn id="3453" idx="1"/>
            <a:endCxn id="3417" idx="2"/>
          </p:cNvCxnSpPr>
          <p:nvPr/>
        </p:nvCxnSpPr>
        <p:spPr>
          <a:xfrm rot="10800000" flipH="1">
            <a:off x="2705086" y="3381383"/>
            <a:ext cx="3014700" cy="627600"/>
          </a:xfrm>
          <a:prstGeom prst="bentConnector4">
            <a:avLst>
              <a:gd name="adj1" fmla="val -7583"/>
              <a:gd name="adj2" fmla="val 7636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471" name="Google Shape;3471;p83"/>
          <p:cNvCxnSpPr>
            <a:stCxn id="3453" idx="1"/>
            <a:endCxn id="3420" idx="2"/>
          </p:cNvCxnSpPr>
          <p:nvPr/>
        </p:nvCxnSpPr>
        <p:spPr>
          <a:xfrm rot="10800000" flipH="1">
            <a:off x="2705086" y="3298883"/>
            <a:ext cx="4418100" cy="710100"/>
          </a:xfrm>
          <a:prstGeom prst="bentConnector4">
            <a:avLst>
              <a:gd name="adj1" fmla="val -5174"/>
              <a:gd name="adj2" fmla="val 6881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472" name="Google Shape;3472;p83"/>
          <p:cNvCxnSpPr>
            <a:stCxn id="3455" idx="1"/>
            <a:endCxn id="3473" idx="2"/>
          </p:cNvCxnSpPr>
          <p:nvPr/>
        </p:nvCxnSpPr>
        <p:spPr>
          <a:xfrm rot="10800000">
            <a:off x="4133945" y="2387940"/>
            <a:ext cx="872100" cy="277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474" name="Google Shape;3474;p83"/>
          <p:cNvCxnSpPr/>
          <p:nvPr/>
        </p:nvCxnSpPr>
        <p:spPr>
          <a:xfrm rot="10800000">
            <a:off x="4138425" y="2385600"/>
            <a:ext cx="2121300" cy="5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475" name="Google Shape;3475;p83"/>
          <p:cNvCxnSpPr>
            <a:stCxn id="3425" idx="3"/>
            <a:endCxn id="3411" idx="1"/>
          </p:cNvCxnSpPr>
          <p:nvPr/>
        </p:nvCxnSpPr>
        <p:spPr>
          <a:xfrm>
            <a:off x="1796840" y="1870530"/>
            <a:ext cx="3828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476" name="Google Shape;3476;p83"/>
          <p:cNvCxnSpPr>
            <a:stCxn id="3411" idx="3"/>
          </p:cNvCxnSpPr>
          <p:nvPr/>
        </p:nvCxnSpPr>
        <p:spPr>
          <a:xfrm rot="10800000" flipH="1">
            <a:off x="3331666" y="1870432"/>
            <a:ext cx="1752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477" name="Google Shape;3477;p83"/>
          <p:cNvCxnSpPr>
            <a:stCxn id="3452" idx="3"/>
          </p:cNvCxnSpPr>
          <p:nvPr/>
        </p:nvCxnSpPr>
        <p:spPr>
          <a:xfrm rot="10800000" flipH="1">
            <a:off x="5366892" y="4007483"/>
            <a:ext cx="6408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3478" name="Google Shape;3478;p83"/>
          <p:cNvCxnSpPr>
            <a:stCxn id="3458" idx="2"/>
            <a:endCxn id="3437" idx="3"/>
          </p:cNvCxnSpPr>
          <p:nvPr/>
        </p:nvCxnSpPr>
        <p:spPr>
          <a:xfrm rot="5400000">
            <a:off x="6924792" y="4006101"/>
            <a:ext cx="474300" cy="763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479" name="Google Shape;3479;p83"/>
          <p:cNvCxnSpPr>
            <a:stCxn id="3458" idx="1"/>
            <a:endCxn id="3431" idx="3"/>
          </p:cNvCxnSpPr>
          <p:nvPr/>
        </p:nvCxnSpPr>
        <p:spPr>
          <a:xfrm rot="10800000">
            <a:off x="6780527" y="3955307"/>
            <a:ext cx="271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3480" name="Google Shape;3480;p83"/>
          <p:cNvGrpSpPr/>
          <p:nvPr/>
        </p:nvGrpSpPr>
        <p:grpSpPr>
          <a:xfrm>
            <a:off x="3562525" y="1235665"/>
            <a:ext cx="1143000" cy="382200"/>
            <a:chOff x="3562525" y="1235665"/>
            <a:chExt cx="1143000" cy="382200"/>
          </a:xfrm>
        </p:grpSpPr>
        <p:sp>
          <p:nvSpPr>
            <p:cNvPr id="3481" name="Google Shape;3481;p83"/>
            <p:cNvSpPr/>
            <p:nvPr/>
          </p:nvSpPr>
          <p:spPr>
            <a:xfrm>
              <a:off x="3562525" y="1235665"/>
              <a:ext cx="11430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 Interface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Studio 360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82" name="Google Shape;3482;p83"/>
            <p:cNvPicPr preferRelativeResize="0"/>
            <p:nvPr/>
          </p:nvPicPr>
          <p:blipFill rotWithShape="1">
            <a:blip r:embed="rId4">
              <a:alphaModFix/>
            </a:blip>
            <a:srcRect t="661" b="661"/>
            <a:stretch/>
          </p:blipFill>
          <p:spPr>
            <a:xfrm>
              <a:off x="3619950" y="1302400"/>
              <a:ext cx="2499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4" name="Google Shape;3464;p83"/>
          <p:cNvSpPr/>
          <p:nvPr/>
        </p:nvSpPr>
        <p:spPr>
          <a:xfrm>
            <a:off x="3562525" y="1620237"/>
            <a:ext cx="114300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Image Analysis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Vision API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3" name="Google Shape;3473;p83"/>
          <p:cNvSpPr/>
          <p:nvPr/>
        </p:nvSpPr>
        <p:spPr>
          <a:xfrm>
            <a:off x="3562525" y="2001085"/>
            <a:ext cx="1143000" cy="38688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83" name="Google Shape;3483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1453" y="1218035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" name="Google Shape;3484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1453" y="175626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" name="Google Shape;3485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1453" y="238007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" name="Google Shape;3486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7363" y="1716663"/>
            <a:ext cx="271500" cy="2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7" name="Google Shape;3487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3749" y="2086953"/>
            <a:ext cx="238725" cy="26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8" name="Google Shape;3488;p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98414" y="1357811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9" name="Google Shape;3489;p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10702" y="1665325"/>
            <a:ext cx="201300" cy="27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0" name="Google Shape;3490;p8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63338" y="2083686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1" name="Google Shape;3491;p8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75609" y="253610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p8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79530" y="3880720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3" name="Google Shape;3493;p8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66903" y="300731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4" name="Google Shape;3494;p8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18898" y="2107418"/>
            <a:ext cx="238725" cy="26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5" name="Google Shape;3495;p8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499799" y="2556686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6" name="Google Shape;3496;p8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499799" y="2992449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p8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02753" y="389226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8" name="Google Shape;3498;p8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67672" y="4445050"/>
            <a:ext cx="271475" cy="2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9" name="Google Shape;3499;p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7539" y="4483386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0" name="Google Shape;3500;p8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577262" y="44836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1" name="Google Shape;3501;p83"/>
          <p:cNvPicPr preferRelativeResize="0"/>
          <p:nvPr/>
        </p:nvPicPr>
        <p:blipFill rotWithShape="1">
          <a:blip r:embed="rId17">
            <a:alphaModFix/>
          </a:blip>
          <a:srcRect l="-6931" t="-49478" r="-5592" b="-59115"/>
          <a:stretch/>
        </p:blipFill>
        <p:spPr>
          <a:xfrm>
            <a:off x="2068722" y="536633"/>
            <a:ext cx="982184" cy="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7" name="Google Shape;3507;p84"/>
          <p:cNvSpPr/>
          <p:nvPr/>
        </p:nvSpPr>
        <p:spPr>
          <a:xfrm>
            <a:off x="1703875" y="514950"/>
            <a:ext cx="6343200" cy="43995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8" name="Google Shape;3508;p84"/>
          <p:cNvGrpSpPr/>
          <p:nvPr/>
        </p:nvGrpSpPr>
        <p:grpSpPr>
          <a:xfrm>
            <a:off x="6525773" y="894825"/>
            <a:ext cx="1380698" cy="1911079"/>
            <a:chOff x="2178037" y="1054760"/>
            <a:chExt cx="1146188" cy="637515"/>
          </a:xfrm>
        </p:grpSpPr>
        <p:sp>
          <p:nvSpPr>
            <p:cNvPr id="3509" name="Google Shape;3509;p84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84"/>
            <p:cNvSpPr txBox="1"/>
            <p:nvPr/>
          </p:nvSpPr>
          <p:spPr>
            <a:xfrm>
              <a:off x="2178037" y="1054760"/>
              <a:ext cx="950700" cy="27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us-east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11" name="Google Shape;3511;p84"/>
          <p:cNvGrpSpPr/>
          <p:nvPr/>
        </p:nvGrpSpPr>
        <p:grpSpPr>
          <a:xfrm>
            <a:off x="6439621" y="1139094"/>
            <a:ext cx="1380698" cy="1911067"/>
            <a:chOff x="2178037" y="1054764"/>
            <a:chExt cx="1146188" cy="637511"/>
          </a:xfrm>
        </p:grpSpPr>
        <p:sp>
          <p:nvSpPr>
            <p:cNvPr id="3512" name="Google Shape;3512;p84"/>
            <p:cNvSpPr/>
            <p:nvPr/>
          </p:nvSpPr>
          <p:spPr>
            <a:xfrm>
              <a:off x="2178037" y="1054764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84"/>
            <p:cNvSpPr txBox="1"/>
            <p:nvPr/>
          </p:nvSpPr>
          <p:spPr>
            <a:xfrm>
              <a:off x="2178046" y="1054766"/>
              <a:ext cx="9507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europe-west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14" name="Google Shape;3514;p84"/>
          <p:cNvGrpSpPr/>
          <p:nvPr/>
        </p:nvGrpSpPr>
        <p:grpSpPr>
          <a:xfrm>
            <a:off x="6338486" y="1370688"/>
            <a:ext cx="1380781" cy="1911087"/>
            <a:chOff x="2178036" y="1054764"/>
            <a:chExt cx="794557" cy="859611"/>
          </a:xfrm>
        </p:grpSpPr>
        <p:sp>
          <p:nvSpPr>
            <p:cNvPr id="3515" name="Google Shape;3515;p84"/>
            <p:cNvSpPr/>
            <p:nvPr/>
          </p:nvSpPr>
          <p:spPr>
            <a:xfrm>
              <a:off x="2178036" y="1054764"/>
              <a:ext cx="794557" cy="8596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84"/>
            <p:cNvSpPr txBox="1"/>
            <p:nvPr/>
          </p:nvSpPr>
          <p:spPr>
            <a:xfrm>
              <a:off x="2178052" y="1054769"/>
              <a:ext cx="606600" cy="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asia-east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17" name="Google Shape;3517;p84"/>
          <p:cNvGrpSpPr/>
          <p:nvPr/>
        </p:nvGrpSpPr>
        <p:grpSpPr>
          <a:xfrm>
            <a:off x="1853275" y="1374375"/>
            <a:ext cx="4245793" cy="1910840"/>
            <a:chOff x="2178033" y="1054761"/>
            <a:chExt cx="2443200" cy="859500"/>
          </a:xfrm>
        </p:grpSpPr>
        <p:sp>
          <p:nvSpPr>
            <p:cNvPr id="3518" name="Google Shape;3518;p84"/>
            <p:cNvSpPr/>
            <p:nvPr/>
          </p:nvSpPr>
          <p:spPr>
            <a:xfrm>
              <a:off x="2178033" y="1054761"/>
              <a:ext cx="2443200" cy="859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84"/>
            <p:cNvSpPr txBox="1"/>
            <p:nvPr/>
          </p:nvSpPr>
          <p:spPr>
            <a:xfrm>
              <a:off x="2178037" y="1054764"/>
              <a:ext cx="300352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us-central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20" name="Google Shape;3520;p8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Real-Time Bidding</a:t>
            </a:r>
            <a:endParaRPr/>
          </a:p>
        </p:txBody>
      </p:sp>
      <p:sp>
        <p:nvSpPr>
          <p:cNvPr id="3521" name="Google Shape;3521;p84"/>
          <p:cNvSpPr/>
          <p:nvPr/>
        </p:nvSpPr>
        <p:spPr>
          <a:xfrm>
            <a:off x="3228423" y="2236973"/>
            <a:ext cx="1145378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Bid Servers</a:t>
            </a:r>
            <a:b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522" name="Google Shape;3522;p84"/>
          <p:cNvSpPr/>
          <p:nvPr/>
        </p:nvSpPr>
        <p:spPr>
          <a:xfrm>
            <a:off x="3226366" y="2856954"/>
            <a:ext cx="1145378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Pixel Servers</a:t>
            </a:r>
            <a:b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523" name="Google Shape;3523;p84"/>
          <p:cNvSpPr/>
          <p:nvPr/>
        </p:nvSpPr>
        <p:spPr>
          <a:xfrm>
            <a:off x="4755567" y="2856954"/>
            <a:ext cx="1294456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User</a:t>
            </a:r>
            <a:b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524" name="Google Shape;3524;p84"/>
          <p:cNvSpPr/>
          <p:nvPr/>
        </p:nvSpPr>
        <p:spPr>
          <a:xfrm>
            <a:off x="4755566" y="2236973"/>
            <a:ext cx="1294457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Bid</a:t>
            </a:r>
            <a:b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525" name="Google Shape;3525;p84"/>
          <p:cNvSpPr/>
          <p:nvPr/>
        </p:nvSpPr>
        <p:spPr>
          <a:xfrm>
            <a:off x="4755567" y="1616473"/>
            <a:ext cx="1294457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Proxy Servers</a:t>
            </a:r>
            <a:b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526" name="Google Shape;3526;p84"/>
          <p:cNvSpPr/>
          <p:nvPr/>
        </p:nvSpPr>
        <p:spPr>
          <a:xfrm>
            <a:off x="6379362" y="1616473"/>
            <a:ext cx="1294457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Proxy Servers</a:t>
            </a:r>
            <a:b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3527" name="Google Shape;3527;p84"/>
          <p:cNvGrpSpPr/>
          <p:nvPr/>
        </p:nvGrpSpPr>
        <p:grpSpPr>
          <a:xfrm>
            <a:off x="800133" y="3140204"/>
            <a:ext cx="806464" cy="758934"/>
            <a:chOff x="2178037" y="1054763"/>
            <a:chExt cx="846237" cy="806262"/>
          </a:xfrm>
        </p:grpSpPr>
        <p:sp>
          <p:nvSpPr>
            <p:cNvPr id="3528" name="Google Shape;3528;p84"/>
            <p:cNvSpPr/>
            <p:nvPr/>
          </p:nvSpPr>
          <p:spPr>
            <a:xfrm>
              <a:off x="2178038" y="1054763"/>
              <a:ext cx="846236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84"/>
            <p:cNvSpPr txBox="1"/>
            <p:nvPr/>
          </p:nvSpPr>
          <p:spPr>
            <a:xfrm>
              <a:off x="2178037" y="1054764"/>
              <a:ext cx="510682" cy="196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30" name="Google Shape;3530;p84"/>
          <p:cNvGrpSpPr/>
          <p:nvPr/>
        </p:nvGrpSpPr>
        <p:grpSpPr>
          <a:xfrm>
            <a:off x="950977" y="923404"/>
            <a:ext cx="502920" cy="502920"/>
            <a:chOff x="433514" y="2354433"/>
            <a:chExt cx="502920" cy="502920"/>
          </a:xfrm>
        </p:grpSpPr>
        <p:sp>
          <p:nvSpPr>
            <p:cNvPr id="3531" name="Google Shape;3531;p8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2" name="Google Shape;3532;p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3" name="Google Shape;3533;p84"/>
          <p:cNvGrpSpPr/>
          <p:nvPr/>
        </p:nvGrpSpPr>
        <p:grpSpPr>
          <a:xfrm>
            <a:off x="950977" y="1576128"/>
            <a:ext cx="502920" cy="502920"/>
            <a:chOff x="433514" y="2354433"/>
            <a:chExt cx="502920" cy="502920"/>
          </a:xfrm>
        </p:grpSpPr>
        <p:sp>
          <p:nvSpPr>
            <p:cNvPr id="3534" name="Google Shape;3534;p8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5" name="Google Shape;3535;p8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36" name="Google Shape;3536;p84"/>
          <p:cNvSpPr/>
          <p:nvPr/>
        </p:nvSpPr>
        <p:spPr>
          <a:xfrm>
            <a:off x="6379362" y="2856954"/>
            <a:ext cx="1294456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User</a:t>
            </a:r>
            <a:b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537" name="Google Shape;3537;p84"/>
          <p:cNvSpPr/>
          <p:nvPr/>
        </p:nvSpPr>
        <p:spPr>
          <a:xfrm>
            <a:off x="6379361" y="2236973"/>
            <a:ext cx="1294457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Database Bid</a:t>
            </a:r>
            <a:b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grpSp>
        <p:nvGrpSpPr>
          <p:cNvPr id="3538" name="Google Shape;3538;p84"/>
          <p:cNvGrpSpPr/>
          <p:nvPr/>
        </p:nvGrpSpPr>
        <p:grpSpPr>
          <a:xfrm>
            <a:off x="800132" y="4009465"/>
            <a:ext cx="804686" cy="896111"/>
            <a:chOff x="2178036" y="1054764"/>
            <a:chExt cx="844371" cy="435979"/>
          </a:xfrm>
        </p:grpSpPr>
        <p:sp>
          <p:nvSpPr>
            <p:cNvPr id="3539" name="Google Shape;3539;p84"/>
            <p:cNvSpPr/>
            <p:nvPr/>
          </p:nvSpPr>
          <p:spPr>
            <a:xfrm>
              <a:off x="2178037" y="1054764"/>
              <a:ext cx="844370" cy="4359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84"/>
            <p:cNvSpPr txBox="1"/>
            <p:nvPr/>
          </p:nvSpPr>
          <p:spPr>
            <a:xfrm>
              <a:off x="2178036" y="1054764"/>
              <a:ext cx="779883" cy="156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management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1" name="Google Shape;3541;p84"/>
          <p:cNvGrpSpPr/>
          <p:nvPr/>
        </p:nvGrpSpPr>
        <p:grpSpPr>
          <a:xfrm>
            <a:off x="801911" y="2285852"/>
            <a:ext cx="804685" cy="758986"/>
            <a:chOff x="2178037" y="1054764"/>
            <a:chExt cx="844370" cy="801718"/>
          </a:xfrm>
        </p:grpSpPr>
        <p:sp>
          <p:nvSpPr>
            <p:cNvPr id="3542" name="Google Shape;3542;p84"/>
            <p:cNvSpPr/>
            <p:nvPr/>
          </p:nvSpPr>
          <p:spPr>
            <a:xfrm>
              <a:off x="2178037" y="1054764"/>
              <a:ext cx="844370" cy="801718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84"/>
            <p:cNvSpPr txBox="1"/>
            <p:nvPr/>
          </p:nvSpPr>
          <p:spPr>
            <a:xfrm>
              <a:off x="2178037" y="1054764"/>
              <a:ext cx="783594" cy="203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Ad </a:t>
              </a:r>
              <a:r>
                <a:rPr lang="en-US" sz="75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4" name="Google Shape;3544;p84"/>
          <p:cNvGrpSpPr/>
          <p:nvPr/>
        </p:nvGrpSpPr>
        <p:grpSpPr>
          <a:xfrm>
            <a:off x="951866" y="2499360"/>
            <a:ext cx="502920" cy="502920"/>
            <a:chOff x="951866" y="2499360"/>
            <a:chExt cx="502920" cy="502920"/>
          </a:xfrm>
        </p:grpSpPr>
        <p:sp>
          <p:nvSpPr>
            <p:cNvPr id="3545" name="Google Shape;3545;p84"/>
            <p:cNvSpPr/>
            <p:nvPr/>
          </p:nvSpPr>
          <p:spPr>
            <a:xfrm>
              <a:off x="951866" y="2499360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46" name="Google Shape;3546;p84"/>
            <p:cNvPicPr preferRelativeResize="0"/>
            <p:nvPr/>
          </p:nvPicPr>
          <p:blipFill rotWithShape="1">
            <a:blip r:embed="rId5">
              <a:alphaModFix/>
            </a:blip>
            <a:srcRect t="-2173" b="-2330"/>
            <a:stretch/>
          </p:blipFill>
          <p:spPr>
            <a:xfrm>
              <a:off x="1020450" y="2560000"/>
              <a:ext cx="365700" cy="382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47" name="Google Shape;3547;p84"/>
          <p:cNvGrpSpPr/>
          <p:nvPr/>
        </p:nvGrpSpPr>
        <p:grpSpPr>
          <a:xfrm>
            <a:off x="951866" y="4355592"/>
            <a:ext cx="502920" cy="502920"/>
            <a:chOff x="433514" y="2354433"/>
            <a:chExt cx="502920" cy="502920"/>
          </a:xfrm>
        </p:grpSpPr>
        <p:sp>
          <p:nvSpPr>
            <p:cNvPr id="3548" name="Google Shape;3548;p8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49" name="Google Shape;3549;p8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50" name="Google Shape;3550;p84"/>
          <p:cNvCxnSpPr>
            <a:stCxn id="3539" idx="3"/>
            <a:endCxn id="3525" idx="3"/>
          </p:cNvCxnSpPr>
          <p:nvPr/>
        </p:nvCxnSpPr>
        <p:spPr>
          <a:xfrm rot="10800000" flipH="1">
            <a:off x="1604818" y="1807621"/>
            <a:ext cx="4445100" cy="2649900"/>
          </a:xfrm>
          <a:prstGeom prst="bentConnector3">
            <a:avLst>
              <a:gd name="adj1" fmla="val 10535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551" name="Google Shape;3551;p84"/>
          <p:cNvCxnSpPr>
            <a:stCxn id="3528" idx="3"/>
            <a:endCxn id="3523" idx="2"/>
          </p:cNvCxnSpPr>
          <p:nvPr/>
        </p:nvCxnSpPr>
        <p:spPr>
          <a:xfrm rot="10800000" flipH="1">
            <a:off x="1606597" y="3239171"/>
            <a:ext cx="3796200" cy="2805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552" name="Google Shape;3552;p84"/>
          <p:cNvCxnSpPr>
            <a:stCxn id="3524" idx="3"/>
            <a:endCxn id="3528" idx="3"/>
          </p:cNvCxnSpPr>
          <p:nvPr/>
        </p:nvCxnSpPr>
        <p:spPr>
          <a:xfrm flipH="1">
            <a:off x="1606723" y="2428086"/>
            <a:ext cx="4443300" cy="1091700"/>
          </a:xfrm>
          <a:prstGeom prst="bentConnector3">
            <a:avLst>
              <a:gd name="adj1" fmla="val -341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553" name="Google Shape;3553;p84"/>
          <p:cNvCxnSpPr>
            <a:stCxn id="3531" idx="2"/>
            <a:endCxn id="3534" idx="0"/>
          </p:cNvCxnSpPr>
          <p:nvPr/>
        </p:nvCxnSpPr>
        <p:spPr>
          <a:xfrm>
            <a:off x="1202437" y="1426324"/>
            <a:ext cx="0" cy="149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4" name="Google Shape;3554;p84"/>
          <p:cNvCxnSpPr>
            <a:stCxn id="3534" idx="2"/>
          </p:cNvCxnSpPr>
          <p:nvPr/>
        </p:nvCxnSpPr>
        <p:spPr>
          <a:xfrm>
            <a:off x="1202437" y="2079048"/>
            <a:ext cx="0" cy="206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55" name="Google Shape;3555;p84"/>
          <p:cNvCxnSpPr/>
          <p:nvPr/>
        </p:nvCxnSpPr>
        <p:spPr>
          <a:xfrm>
            <a:off x="1604650" y="2710123"/>
            <a:ext cx="2853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56" name="Google Shape;3556;p84"/>
          <p:cNvCxnSpPr>
            <a:stCxn id="3557" idx="3"/>
            <a:endCxn id="3521" idx="1"/>
          </p:cNvCxnSpPr>
          <p:nvPr/>
        </p:nvCxnSpPr>
        <p:spPr>
          <a:xfrm rot="10800000" flipH="1">
            <a:off x="2809623" y="2428086"/>
            <a:ext cx="418800" cy="28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58" name="Google Shape;3558;p84"/>
          <p:cNvCxnSpPr>
            <a:endCxn id="3522" idx="1"/>
          </p:cNvCxnSpPr>
          <p:nvPr/>
        </p:nvCxnSpPr>
        <p:spPr>
          <a:xfrm>
            <a:off x="2809666" y="2709967"/>
            <a:ext cx="416700" cy="33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59" name="Google Shape;3559;p84"/>
          <p:cNvCxnSpPr>
            <a:stCxn id="3522" idx="0"/>
            <a:endCxn id="3521" idx="2"/>
          </p:cNvCxnSpPr>
          <p:nvPr/>
        </p:nvCxnSpPr>
        <p:spPr>
          <a:xfrm rot="10800000" flipH="1">
            <a:off x="3799055" y="2619054"/>
            <a:ext cx="210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60" name="Google Shape;3560;p84"/>
          <p:cNvCxnSpPr>
            <a:stCxn id="3521" idx="0"/>
            <a:endCxn id="3525" idx="1"/>
          </p:cNvCxnSpPr>
          <p:nvPr/>
        </p:nvCxnSpPr>
        <p:spPr>
          <a:xfrm rot="-5400000">
            <a:off x="4063762" y="1545023"/>
            <a:ext cx="429300" cy="9546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61" name="Google Shape;3561;p84"/>
          <p:cNvCxnSpPr>
            <a:stCxn id="3521" idx="3"/>
            <a:endCxn id="3523" idx="1"/>
          </p:cNvCxnSpPr>
          <p:nvPr/>
        </p:nvCxnSpPr>
        <p:spPr>
          <a:xfrm>
            <a:off x="4373801" y="2428086"/>
            <a:ext cx="381900" cy="62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62" name="Google Shape;3562;p84"/>
          <p:cNvCxnSpPr/>
          <p:nvPr/>
        </p:nvCxnSpPr>
        <p:spPr>
          <a:xfrm>
            <a:off x="4373801" y="2382243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63" name="Google Shape;3563;p84"/>
          <p:cNvCxnSpPr/>
          <p:nvPr/>
        </p:nvCxnSpPr>
        <p:spPr>
          <a:xfrm>
            <a:off x="4371744" y="3115950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64" name="Google Shape;3564;p84"/>
          <p:cNvCxnSpPr>
            <a:stCxn id="3525" idx="2"/>
            <a:endCxn id="3524" idx="0"/>
          </p:cNvCxnSpPr>
          <p:nvPr/>
        </p:nvCxnSpPr>
        <p:spPr>
          <a:xfrm>
            <a:off x="5402796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65" name="Google Shape;3565;p84"/>
          <p:cNvCxnSpPr>
            <a:stCxn id="3524" idx="2"/>
            <a:endCxn id="3523" idx="0"/>
          </p:cNvCxnSpPr>
          <p:nvPr/>
        </p:nvCxnSpPr>
        <p:spPr>
          <a:xfrm>
            <a:off x="5402794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66" name="Google Shape;3566;p84"/>
          <p:cNvCxnSpPr/>
          <p:nvPr/>
        </p:nvCxnSpPr>
        <p:spPr>
          <a:xfrm>
            <a:off x="6050023" y="1756786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67" name="Google Shape;3567;p84"/>
          <p:cNvCxnSpPr/>
          <p:nvPr/>
        </p:nvCxnSpPr>
        <p:spPr>
          <a:xfrm>
            <a:off x="6050023" y="2383636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68" name="Google Shape;3568;p84"/>
          <p:cNvCxnSpPr>
            <a:stCxn id="3523" idx="3"/>
            <a:endCxn id="3536" idx="1"/>
          </p:cNvCxnSpPr>
          <p:nvPr/>
        </p:nvCxnSpPr>
        <p:spPr>
          <a:xfrm>
            <a:off x="6050023" y="3048067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69" name="Google Shape;3569;p84"/>
          <p:cNvCxnSpPr>
            <a:stCxn id="3526" idx="2"/>
            <a:endCxn id="3537" idx="0"/>
          </p:cNvCxnSpPr>
          <p:nvPr/>
        </p:nvCxnSpPr>
        <p:spPr>
          <a:xfrm>
            <a:off x="7026591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570" name="Google Shape;3570;p84"/>
          <p:cNvCxnSpPr>
            <a:stCxn id="3537" idx="2"/>
            <a:endCxn id="3536" idx="0"/>
          </p:cNvCxnSpPr>
          <p:nvPr/>
        </p:nvCxnSpPr>
        <p:spPr>
          <a:xfrm>
            <a:off x="7026589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571" name="Google Shape;3571;p84"/>
          <p:cNvSpPr/>
          <p:nvPr/>
        </p:nvSpPr>
        <p:spPr>
          <a:xfrm>
            <a:off x="1889961" y="2523530"/>
            <a:ext cx="9339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72" name="Google Shape;3572;p84"/>
          <p:cNvGrpSpPr/>
          <p:nvPr/>
        </p:nvGrpSpPr>
        <p:grpSpPr>
          <a:xfrm>
            <a:off x="951025" y="3351290"/>
            <a:ext cx="502800" cy="502800"/>
            <a:chOff x="951025" y="3351290"/>
            <a:chExt cx="502800" cy="502800"/>
          </a:xfrm>
        </p:grpSpPr>
        <p:sp>
          <p:nvSpPr>
            <p:cNvPr id="3573" name="Google Shape;3573;p84"/>
            <p:cNvSpPr/>
            <p:nvPr/>
          </p:nvSpPr>
          <p:spPr>
            <a:xfrm>
              <a:off x="951025" y="3351290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74" name="Google Shape;3574;p8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11537" y="3411788"/>
              <a:ext cx="381900" cy="381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75" name="Google Shape;3575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9062" y="16993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6" name="Google Shape;3576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6162" y="23195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7" name="Google Shape;3577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6162" y="29403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8" name="Google Shape;3578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6162" y="169931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9" name="Google Shape;3579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187" y="29403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187" y="23195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2962" y="29403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2962" y="23198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3" name="Google Shape;3583;p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82925" y="260645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" name="Google Shape;3584;p84"/>
          <p:cNvPicPr preferRelativeResize="0"/>
          <p:nvPr/>
        </p:nvPicPr>
        <p:blipFill rotWithShape="1">
          <a:blip r:embed="rId10">
            <a:alphaModFix/>
          </a:blip>
          <a:srcRect l="-6931" t="-49478" r="-5592" b="-59115"/>
          <a:stretch/>
        </p:blipFill>
        <p:spPr>
          <a:xfrm>
            <a:off x="1744140" y="546525"/>
            <a:ext cx="982184" cy="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87"/>
          <p:cNvSpPr/>
          <p:nvPr/>
        </p:nvSpPr>
        <p:spPr>
          <a:xfrm>
            <a:off x="2127125" y="4318000"/>
            <a:ext cx="4121700" cy="5028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3" name="Google Shape;3713;p87"/>
          <p:cNvSpPr/>
          <p:nvPr/>
        </p:nvSpPr>
        <p:spPr>
          <a:xfrm>
            <a:off x="1979825" y="591150"/>
            <a:ext cx="4968900" cy="35787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4" name="Google Shape;3714;p87"/>
          <p:cNvGrpSpPr/>
          <p:nvPr/>
        </p:nvGrpSpPr>
        <p:grpSpPr>
          <a:xfrm>
            <a:off x="4197193" y="1168069"/>
            <a:ext cx="1362493" cy="1664201"/>
            <a:chOff x="2178035" y="1054764"/>
            <a:chExt cx="784033" cy="748561"/>
          </a:xfrm>
        </p:grpSpPr>
        <p:sp>
          <p:nvSpPr>
            <p:cNvPr id="3715" name="Google Shape;3715;p87"/>
            <p:cNvSpPr/>
            <p:nvPr/>
          </p:nvSpPr>
          <p:spPr>
            <a:xfrm>
              <a:off x="2178035" y="1054764"/>
              <a:ext cx="784033" cy="74856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87"/>
            <p:cNvSpPr txBox="1"/>
            <p:nvPr/>
          </p:nvSpPr>
          <p:spPr>
            <a:xfrm>
              <a:off x="2178037" y="1054764"/>
              <a:ext cx="317879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us-east1-d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17" name="Google Shape;3717;p87"/>
          <p:cNvGrpSpPr/>
          <p:nvPr/>
        </p:nvGrpSpPr>
        <p:grpSpPr>
          <a:xfrm>
            <a:off x="4197193" y="3076431"/>
            <a:ext cx="1362493" cy="941830"/>
            <a:chOff x="2178035" y="1054764"/>
            <a:chExt cx="784033" cy="423637"/>
          </a:xfrm>
        </p:grpSpPr>
        <p:sp>
          <p:nvSpPr>
            <p:cNvPr id="3718" name="Google Shape;3718;p87"/>
            <p:cNvSpPr/>
            <p:nvPr/>
          </p:nvSpPr>
          <p:spPr>
            <a:xfrm>
              <a:off x="2178035" y="1054764"/>
              <a:ext cx="784033" cy="42363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87"/>
            <p:cNvSpPr txBox="1"/>
            <p:nvPr/>
          </p:nvSpPr>
          <p:spPr>
            <a:xfrm>
              <a:off x="2178037" y="1054764"/>
              <a:ext cx="369536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us-central1-f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20" name="Google Shape;3720;p8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Continuous Delivery with Spinnaker</a:t>
            </a:r>
            <a:endParaRPr/>
          </a:p>
        </p:txBody>
      </p:sp>
      <p:grpSp>
        <p:nvGrpSpPr>
          <p:cNvPr id="3721" name="Google Shape;3721;p87"/>
          <p:cNvGrpSpPr/>
          <p:nvPr/>
        </p:nvGrpSpPr>
        <p:grpSpPr>
          <a:xfrm>
            <a:off x="4286630" y="1406082"/>
            <a:ext cx="1182068" cy="618060"/>
            <a:chOff x="4286630" y="1406082"/>
            <a:chExt cx="1182068" cy="618060"/>
          </a:xfrm>
        </p:grpSpPr>
        <p:sp>
          <p:nvSpPr>
            <p:cNvPr id="3722" name="Google Shape;3722;p87"/>
            <p:cNvSpPr/>
            <p:nvPr/>
          </p:nvSpPr>
          <p:spPr>
            <a:xfrm>
              <a:off x="4334684" y="1456896"/>
              <a:ext cx="1134014" cy="56724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723" name="Google Shape;3723;p87"/>
            <p:cNvGrpSpPr/>
            <p:nvPr/>
          </p:nvGrpSpPr>
          <p:grpSpPr>
            <a:xfrm>
              <a:off x="4286630" y="1406082"/>
              <a:ext cx="1140179" cy="568678"/>
              <a:chOff x="4286630" y="1406082"/>
              <a:chExt cx="1140179" cy="568678"/>
            </a:xfrm>
          </p:grpSpPr>
          <p:sp>
            <p:nvSpPr>
              <p:cNvPr id="3724" name="Google Shape;3724;p87"/>
              <p:cNvSpPr/>
              <p:nvPr/>
            </p:nvSpPr>
            <p:spPr>
              <a:xfrm>
                <a:off x="4286630" y="1406082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spcFirstLastPara="1" wrap="square"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Instances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725" name="Google Shape;3725;p87"/>
              <p:cNvSpPr txBox="1"/>
              <p:nvPr/>
            </p:nvSpPr>
            <p:spPr>
              <a:xfrm>
                <a:off x="4712221" y="1803173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Build Artifact</a:t>
                </a:r>
                <a:endParaRPr sz="65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26" name="Google Shape;3726;p87"/>
              <p:cNvCxnSpPr/>
              <p:nvPr/>
            </p:nvCxnSpPr>
            <p:spPr>
              <a:xfrm>
                <a:off x="4707001" y="1765361"/>
                <a:ext cx="71980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727" name="Google Shape;3727;p87"/>
          <p:cNvGrpSpPr/>
          <p:nvPr/>
        </p:nvGrpSpPr>
        <p:grpSpPr>
          <a:xfrm>
            <a:off x="4286630" y="2119141"/>
            <a:ext cx="1182068" cy="618060"/>
            <a:chOff x="4286630" y="2119141"/>
            <a:chExt cx="1182068" cy="618060"/>
          </a:xfrm>
        </p:grpSpPr>
        <p:sp>
          <p:nvSpPr>
            <p:cNvPr id="3728" name="Google Shape;3728;p87"/>
            <p:cNvSpPr/>
            <p:nvPr/>
          </p:nvSpPr>
          <p:spPr>
            <a:xfrm>
              <a:off x="4334684" y="2169955"/>
              <a:ext cx="1134014" cy="56724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729" name="Google Shape;3729;p87"/>
            <p:cNvGrpSpPr/>
            <p:nvPr/>
          </p:nvGrpSpPr>
          <p:grpSpPr>
            <a:xfrm>
              <a:off x="4286630" y="2119141"/>
              <a:ext cx="1140179" cy="568678"/>
              <a:chOff x="4286630" y="2119141"/>
              <a:chExt cx="1140179" cy="568678"/>
            </a:xfrm>
          </p:grpSpPr>
          <p:sp>
            <p:nvSpPr>
              <p:cNvPr id="3730" name="Google Shape;3730;p87"/>
              <p:cNvSpPr/>
              <p:nvPr/>
            </p:nvSpPr>
            <p:spPr>
              <a:xfrm>
                <a:off x="4286630" y="2119141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spcFirstLastPara="1" wrap="square"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731" name="Google Shape;3731;p87"/>
              <p:cNvSpPr txBox="1"/>
              <p:nvPr/>
            </p:nvSpPr>
            <p:spPr>
              <a:xfrm>
                <a:off x="4712221" y="2516232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  <a:endParaRPr sz="65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32" name="Google Shape;3732;p87"/>
              <p:cNvCxnSpPr/>
              <p:nvPr/>
            </p:nvCxnSpPr>
            <p:spPr>
              <a:xfrm>
                <a:off x="4707001" y="2478420"/>
                <a:ext cx="71980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733" name="Google Shape;3733;p87"/>
          <p:cNvGrpSpPr/>
          <p:nvPr/>
        </p:nvGrpSpPr>
        <p:grpSpPr>
          <a:xfrm>
            <a:off x="4286630" y="3312941"/>
            <a:ext cx="1182068" cy="618060"/>
            <a:chOff x="4286630" y="3312941"/>
            <a:chExt cx="1182068" cy="618060"/>
          </a:xfrm>
        </p:grpSpPr>
        <p:sp>
          <p:nvSpPr>
            <p:cNvPr id="3734" name="Google Shape;3734;p87"/>
            <p:cNvSpPr/>
            <p:nvPr/>
          </p:nvSpPr>
          <p:spPr>
            <a:xfrm>
              <a:off x="4334684" y="3363755"/>
              <a:ext cx="1134014" cy="56724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735" name="Google Shape;3735;p87"/>
            <p:cNvGrpSpPr/>
            <p:nvPr/>
          </p:nvGrpSpPr>
          <p:grpSpPr>
            <a:xfrm>
              <a:off x="4286630" y="3312941"/>
              <a:ext cx="1140179" cy="568678"/>
              <a:chOff x="4286630" y="3312941"/>
              <a:chExt cx="1140179" cy="568678"/>
            </a:xfrm>
          </p:grpSpPr>
          <p:sp>
            <p:nvSpPr>
              <p:cNvPr id="3736" name="Google Shape;3736;p87"/>
              <p:cNvSpPr/>
              <p:nvPr/>
            </p:nvSpPr>
            <p:spPr>
              <a:xfrm>
                <a:off x="4286630" y="3312941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spcFirstLastPara="1" wrap="square"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737" name="Google Shape;3737;p87"/>
              <p:cNvSpPr txBox="1"/>
              <p:nvPr/>
            </p:nvSpPr>
            <p:spPr>
              <a:xfrm>
                <a:off x="4712221" y="3710032"/>
                <a:ext cx="634827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  <a:endParaRPr sz="65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38" name="Google Shape;3738;p87"/>
              <p:cNvCxnSpPr/>
              <p:nvPr/>
            </p:nvCxnSpPr>
            <p:spPr>
              <a:xfrm>
                <a:off x="4707001" y="3672220"/>
                <a:ext cx="71980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739" name="Google Shape;3739;p87"/>
          <p:cNvGrpSpPr/>
          <p:nvPr/>
        </p:nvGrpSpPr>
        <p:grpSpPr>
          <a:xfrm>
            <a:off x="1079637" y="1089856"/>
            <a:ext cx="668686" cy="923537"/>
            <a:chOff x="2178037" y="1054764"/>
            <a:chExt cx="1146188" cy="167265"/>
          </a:xfrm>
        </p:grpSpPr>
        <p:sp>
          <p:nvSpPr>
            <p:cNvPr id="3740" name="Google Shape;3740;p87"/>
            <p:cNvSpPr/>
            <p:nvPr/>
          </p:nvSpPr>
          <p:spPr>
            <a:xfrm>
              <a:off x="2178037" y="1054764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87"/>
            <p:cNvSpPr txBox="1"/>
            <p:nvPr/>
          </p:nvSpPr>
          <p:spPr>
            <a:xfrm>
              <a:off x="2178037" y="1054764"/>
              <a:ext cx="1070577" cy="56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br>
                <a:rPr lang="en-US" sz="7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42" name="Google Shape;3742;p87"/>
          <p:cNvGrpSpPr/>
          <p:nvPr/>
        </p:nvGrpSpPr>
        <p:grpSpPr>
          <a:xfrm>
            <a:off x="7154325" y="2214146"/>
            <a:ext cx="677512" cy="1389874"/>
            <a:chOff x="2178037" y="1054764"/>
            <a:chExt cx="1146188" cy="251725"/>
          </a:xfrm>
        </p:grpSpPr>
        <p:sp>
          <p:nvSpPr>
            <p:cNvPr id="3743" name="Google Shape;3743;p87"/>
            <p:cNvSpPr/>
            <p:nvPr/>
          </p:nvSpPr>
          <p:spPr>
            <a:xfrm>
              <a:off x="2178037" y="1054764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87"/>
            <p:cNvSpPr txBox="1"/>
            <p:nvPr/>
          </p:nvSpPr>
          <p:spPr>
            <a:xfrm>
              <a:off x="2178037" y="1054764"/>
              <a:ext cx="549461" cy="31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45" name="Google Shape;3745;p87"/>
          <p:cNvGrpSpPr/>
          <p:nvPr/>
        </p:nvGrpSpPr>
        <p:grpSpPr>
          <a:xfrm>
            <a:off x="1159352" y="1418485"/>
            <a:ext cx="502920" cy="502920"/>
            <a:chOff x="433514" y="2354433"/>
            <a:chExt cx="502920" cy="502920"/>
          </a:xfrm>
        </p:grpSpPr>
        <p:sp>
          <p:nvSpPr>
            <p:cNvPr id="3746" name="Google Shape;3746;p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747" name="Google Shape;3747;p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48" name="Google Shape;3748;p87"/>
          <p:cNvGrpSpPr/>
          <p:nvPr/>
        </p:nvGrpSpPr>
        <p:grpSpPr>
          <a:xfrm>
            <a:off x="7236703" y="3012288"/>
            <a:ext cx="502920" cy="502920"/>
            <a:chOff x="433514" y="2354433"/>
            <a:chExt cx="502920" cy="502920"/>
          </a:xfrm>
        </p:grpSpPr>
        <p:sp>
          <p:nvSpPr>
            <p:cNvPr id="3749" name="Google Shape;3749;p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750" name="Google Shape;3750;p8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1" name="Google Shape;3751;p87"/>
          <p:cNvGrpSpPr/>
          <p:nvPr/>
        </p:nvGrpSpPr>
        <p:grpSpPr>
          <a:xfrm>
            <a:off x="7236703" y="2418924"/>
            <a:ext cx="502920" cy="502920"/>
            <a:chOff x="433514" y="2354433"/>
            <a:chExt cx="502920" cy="502920"/>
          </a:xfrm>
        </p:grpSpPr>
        <p:sp>
          <p:nvSpPr>
            <p:cNvPr id="3752" name="Google Shape;3752;p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753" name="Google Shape;3753;p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4" name="Google Shape;3754;p87"/>
          <p:cNvGrpSpPr/>
          <p:nvPr/>
        </p:nvGrpSpPr>
        <p:grpSpPr>
          <a:xfrm>
            <a:off x="2127113" y="2700519"/>
            <a:ext cx="1284564" cy="568678"/>
            <a:chOff x="2127113" y="2700519"/>
            <a:chExt cx="1284564" cy="568678"/>
          </a:xfrm>
        </p:grpSpPr>
        <p:sp>
          <p:nvSpPr>
            <p:cNvPr id="3755" name="Google Shape;3755;p87"/>
            <p:cNvSpPr/>
            <p:nvPr/>
          </p:nvSpPr>
          <p:spPr>
            <a:xfrm>
              <a:off x="2127113" y="2700519"/>
              <a:ext cx="128016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6" name="Google Shape;3756;p87"/>
            <p:cNvSpPr txBox="1"/>
            <p:nvPr/>
          </p:nvSpPr>
          <p:spPr>
            <a:xfrm>
              <a:off x="2552705" y="3097610"/>
              <a:ext cx="622003" cy="100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Build Artifact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57" name="Google Shape;3757;p87"/>
            <p:cNvCxnSpPr/>
            <p:nvPr/>
          </p:nvCxnSpPr>
          <p:spPr>
            <a:xfrm>
              <a:off x="2552141" y="3059798"/>
              <a:ext cx="85953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758" name="Google Shape;3758;p87"/>
          <p:cNvSpPr/>
          <p:nvPr/>
        </p:nvSpPr>
        <p:spPr>
          <a:xfrm>
            <a:off x="2127114" y="1360218"/>
            <a:ext cx="128016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Code Repository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DevTools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9" name="Google Shape;3759;p87"/>
          <p:cNvSpPr txBox="1"/>
          <p:nvPr/>
        </p:nvSpPr>
        <p:spPr>
          <a:xfrm>
            <a:off x="2175250" y="4370724"/>
            <a:ext cx="7374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0" name="Google Shape;3760;p87"/>
          <p:cNvSpPr txBox="1"/>
          <p:nvPr/>
        </p:nvSpPr>
        <p:spPr>
          <a:xfrm>
            <a:off x="3564875" y="4370724"/>
            <a:ext cx="1184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1" name="Google Shape;3761;p87"/>
          <p:cNvSpPr txBox="1"/>
          <p:nvPr/>
        </p:nvSpPr>
        <p:spPr>
          <a:xfrm>
            <a:off x="4945200" y="4370724"/>
            <a:ext cx="11463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62" name="Google Shape;3762;p87"/>
          <p:cNvCxnSpPr>
            <a:stCxn id="3740" idx="3"/>
            <a:endCxn id="3758" idx="1"/>
          </p:cNvCxnSpPr>
          <p:nvPr/>
        </p:nvCxnSpPr>
        <p:spPr>
          <a:xfrm rot="10800000" flipH="1">
            <a:off x="1748323" y="1551325"/>
            <a:ext cx="378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763" name="Google Shape;3763;p87"/>
          <p:cNvCxnSpPr>
            <a:stCxn id="3758" idx="2"/>
            <a:endCxn id="3764" idx="0"/>
          </p:cNvCxnSpPr>
          <p:nvPr/>
        </p:nvCxnSpPr>
        <p:spPr>
          <a:xfrm>
            <a:off x="2767194" y="1742444"/>
            <a:ext cx="0" cy="28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765" name="Google Shape;3765;p87"/>
          <p:cNvCxnSpPr>
            <a:stCxn id="3764" idx="2"/>
            <a:endCxn id="3755" idx="0"/>
          </p:cNvCxnSpPr>
          <p:nvPr/>
        </p:nvCxnSpPr>
        <p:spPr>
          <a:xfrm>
            <a:off x="2767194" y="2406653"/>
            <a:ext cx="0" cy="294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766" name="Google Shape;3766;p87"/>
          <p:cNvCxnSpPr>
            <a:stCxn id="3730" idx="1"/>
            <a:endCxn id="3736" idx="1"/>
          </p:cNvCxnSpPr>
          <p:nvPr/>
        </p:nvCxnSpPr>
        <p:spPr>
          <a:xfrm>
            <a:off x="4286630" y="2403480"/>
            <a:ext cx="600" cy="11937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767" name="Google Shape;3767;p87"/>
          <p:cNvCxnSpPr>
            <a:stCxn id="3724" idx="1"/>
            <a:endCxn id="3755" idx="3"/>
          </p:cNvCxnSpPr>
          <p:nvPr/>
        </p:nvCxnSpPr>
        <p:spPr>
          <a:xfrm flipH="1">
            <a:off x="3407330" y="1690421"/>
            <a:ext cx="879300" cy="1294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3768" name="Google Shape;3768;p87"/>
          <p:cNvCxnSpPr>
            <a:stCxn id="3764" idx="3"/>
          </p:cNvCxnSpPr>
          <p:nvPr/>
        </p:nvCxnSpPr>
        <p:spPr>
          <a:xfrm rot="10800000" flipH="1">
            <a:off x="3407274" y="1594540"/>
            <a:ext cx="879300" cy="621000"/>
          </a:xfrm>
          <a:prstGeom prst="bentConnector3">
            <a:avLst>
              <a:gd name="adj1" fmla="val 38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769" name="Google Shape;3769;p87"/>
          <p:cNvCxnSpPr/>
          <p:nvPr/>
        </p:nvCxnSpPr>
        <p:spPr>
          <a:xfrm>
            <a:off x="3407273" y="3123772"/>
            <a:ext cx="663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0" name="Google Shape;3770;p87"/>
          <p:cNvCxnSpPr>
            <a:stCxn id="3771" idx="1"/>
            <a:endCxn id="3730" idx="3"/>
          </p:cNvCxnSpPr>
          <p:nvPr/>
        </p:nvCxnSpPr>
        <p:spPr>
          <a:xfrm rot="10800000">
            <a:off x="5424061" y="2403468"/>
            <a:ext cx="479100" cy="581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772" name="Google Shape;3772;p87"/>
          <p:cNvCxnSpPr>
            <a:stCxn id="3771" idx="1"/>
            <a:endCxn id="3736" idx="3"/>
          </p:cNvCxnSpPr>
          <p:nvPr/>
        </p:nvCxnSpPr>
        <p:spPr>
          <a:xfrm flipH="1">
            <a:off x="5424061" y="2984868"/>
            <a:ext cx="479100" cy="6123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773" name="Google Shape;3773;p87"/>
          <p:cNvCxnSpPr>
            <a:stCxn id="3752" idx="1"/>
            <a:endCxn id="3774" idx="3"/>
          </p:cNvCxnSpPr>
          <p:nvPr/>
        </p:nvCxnSpPr>
        <p:spPr>
          <a:xfrm flipH="1">
            <a:off x="6837103" y="2670384"/>
            <a:ext cx="399600" cy="31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775" name="Google Shape;3775;p87"/>
          <p:cNvCxnSpPr>
            <a:stCxn id="3749" idx="1"/>
            <a:endCxn id="3774" idx="3"/>
          </p:cNvCxnSpPr>
          <p:nvPr/>
        </p:nvCxnSpPr>
        <p:spPr>
          <a:xfrm rot="10800000">
            <a:off x="6837103" y="2983548"/>
            <a:ext cx="399600" cy="28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3776" name="Google Shape;3776;p87"/>
          <p:cNvGrpSpPr/>
          <p:nvPr/>
        </p:nvGrpSpPr>
        <p:grpSpPr>
          <a:xfrm>
            <a:off x="1714550" y="1497085"/>
            <a:ext cx="254700" cy="97440"/>
            <a:chOff x="1169663" y="4149135"/>
            <a:chExt cx="254700" cy="97440"/>
          </a:xfrm>
        </p:grpSpPr>
        <p:sp>
          <p:nvSpPr>
            <p:cNvPr id="3777" name="Google Shape;3777;p87"/>
            <p:cNvSpPr/>
            <p:nvPr/>
          </p:nvSpPr>
          <p:spPr>
            <a:xfrm>
              <a:off x="12500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8" name="Google Shape;3778;p87"/>
            <p:cNvSpPr/>
            <p:nvPr/>
          </p:nvSpPr>
          <p:spPr>
            <a:xfrm>
              <a:off x="1169663" y="4151475"/>
              <a:ext cx="2547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79" name="Google Shape;3779;p87"/>
          <p:cNvGrpSpPr/>
          <p:nvPr/>
        </p:nvGrpSpPr>
        <p:grpSpPr>
          <a:xfrm>
            <a:off x="2638025" y="1790548"/>
            <a:ext cx="259500" cy="97427"/>
            <a:chOff x="1328413" y="4149135"/>
            <a:chExt cx="259500" cy="97427"/>
          </a:xfrm>
        </p:grpSpPr>
        <p:sp>
          <p:nvSpPr>
            <p:cNvPr id="3780" name="Google Shape;3780;p87"/>
            <p:cNvSpPr/>
            <p:nvPr/>
          </p:nvSpPr>
          <p:spPr>
            <a:xfrm>
              <a:off x="14087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1" name="Google Shape;3781;p87"/>
            <p:cNvSpPr/>
            <p:nvPr/>
          </p:nvSpPr>
          <p:spPr>
            <a:xfrm>
              <a:off x="1328413" y="4151463"/>
              <a:ext cx="2595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82" name="Google Shape;3782;p87"/>
          <p:cNvGrpSpPr/>
          <p:nvPr/>
        </p:nvGrpSpPr>
        <p:grpSpPr>
          <a:xfrm>
            <a:off x="2638000" y="2459410"/>
            <a:ext cx="257700" cy="97440"/>
            <a:chOff x="1487125" y="4149135"/>
            <a:chExt cx="257700" cy="97440"/>
          </a:xfrm>
        </p:grpSpPr>
        <p:sp>
          <p:nvSpPr>
            <p:cNvPr id="3783" name="Google Shape;3783;p87"/>
            <p:cNvSpPr/>
            <p:nvPr/>
          </p:nvSpPr>
          <p:spPr>
            <a:xfrm>
              <a:off x="15675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4" name="Google Shape;3784;p87"/>
            <p:cNvSpPr/>
            <p:nvPr/>
          </p:nvSpPr>
          <p:spPr>
            <a:xfrm>
              <a:off x="1487125" y="4151475"/>
              <a:ext cx="2577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85" name="Google Shape;3785;p87"/>
          <p:cNvGrpSpPr/>
          <p:nvPr/>
        </p:nvGrpSpPr>
        <p:grpSpPr>
          <a:xfrm>
            <a:off x="3389400" y="2931823"/>
            <a:ext cx="251100" cy="97427"/>
            <a:chOff x="1645912" y="4149135"/>
            <a:chExt cx="251100" cy="97427"/>
          </a:xfrm>
        </p:grpSpPr>
        <p:sp>
          <p:nvSpPr>
            <p:cNvPr id="3786" name="Google Shape;3786;p87"/>
            <p:cNvSpPr/>
            <p:nvPr/>
          </p:nvSpPr>
          <p:spPr>
            <a:xfrm>
              <a:off x="17262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87"/>
            <p:cNvSpPr/>
            <p:nvPr/>
          </p:nvSpPr>
          <p:spPr>
            <a:xfrm>
              <a:off x="1645912" y="4151463"/>
              <a:ext cx="251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88" name="Google Shape;3788;p87"/>
          <p:cNvGrpSpPr/>
          <p:nvPr/>
        </p:nvGrpSpPr>
        <p:grpSpPr>
          <a:xfrm>
            <a:off x="3389400" y="2165748"/>
            <a:ext cx="254700" cy="97427"/>
            <a:chOff x="1801300" y="4149135"/>
            <a:chExt cx="254700" cy="97427"/>
          </a:xfrm>
        </p:grpSpPr>
        <p:sp>
          <p:nvSpPr>
            <p:cNvPr id="3789" name="Google Shape;3789;p87"/>
            <p:cNvSpPr/>
            <p:nvPr/>
          </p:nvSpPr>
          <p:spPr>
            <a:xfrm>
              <a:off x="1881671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0" name="Google Shape;3790;p87"/>
            <p:cNvSpPr/>
            <p:nvPr/>
          </p:nvSpPr>
          <p:spPr>
            <a:xfrm>
              <a:off x="1801300" y="4151463"/>
              <a:ext cx="2547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91" name="Google Shape;3791;p87"/>
          <p:cNvGrpSpPr/>
          <p:nvPr/>
        </p:nvGrpSpPr>
        <p:grpSpPr>
          <a:xfrm>
            <a:off x="3389388" y="3074935"/>
            <a:ext cx="251100" cy="97440"/>
            <a:chOff x="1956663" y="4149135"/>
            <a:chExt cx="251100" cy="97440"/>
          </a:xfrm>
        </p:grpSpPr>
        <p:sp>
          <p:nvSpPr>
            <p:cNvPr id="3792" name="Google Shape;3792;p87"/>
            <p:cNvSpPr/>
            <p:nvPr/>
          </p:nvSpPr>
          <p:spPr>
            <a:xfrm>
              <a:off x="2037057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3" name="Google Shape;3793;p87"/>
            <p:cNvSpPr/>
            <p:nvPr/>
          </p:nvSpPr>
          <p:spPr>
            <a:xfrm>
              <a:off x="1956663" y="4151475"/>
              <a:ext cx="251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64" name="Google Shape;3764;p87"/>
          <p:cNvSpPr/>
          <p:nvPr/>
        </p:nvSpPr>
        <p:spPr>
          <a:xfrm>
            <a:off x="2127114" y="2024427"/>
            <a:ext cx="128016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Spinnaker</a:t>
            </a:r>
            <a:b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Compute Engine</a:t>
            </a:r>
            <a:endParaRPr/>
          </a:p>
        </p:txBody>
      </p:sp>
      <p:sp>
        <p:nvSpPr>
          <p:cNvPr id="3771" name="Google Shape;3771;p87"/>
          <p:cNvSpPr/>
          <p:nvPr/>
        </p:nvSpPr>
        <p:spPr>
          <a:xfrm>
            <a:off x="5903161" y="2793768"/>
            <a:ext cx="9339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94" name="Google Shape;3794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3275" y="1497074"/>
            <a:ext cx="273957" cy="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5" name="Google Shape;3795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8300" y="27793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6" name="Google Shape;3796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2000" y="2113228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7" name="Google Shape;3797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025" y="14970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8" name="Google Shape;3798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025" y="2165740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9" name="Google Shape;3799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6025" y="33806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0" name="Google Shape;3800;p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3596" y="2874775"/>
            <a:ext cx="251100" cy="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1" name="Google Shape;3801;p87"/>
          <p:cNvPicPr preferRelativeResize="0"/>
          <p:nvPr/>
        </p:nvPicPr>
        <p:blipFill rotWithShape="1">
          <a:blip r:embed="rId8">
            <a:alphaModFix/>
          </a:blip>
          <a:srcRect l="-6931" t="-49478" r="-5592" b="-59115"/>
          <a:stretch/>
        </p:blipFill>
        <p:spPr>
          <a:xfrm>
            <a:off x="2029157" y="622725"/>
            <a:ext cx="982184" cy="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" name="Google Shape;3807;p88"/>
          <p:cNvSpPr/>
          <p:nvPr/>
        </p:nvSpPr>
        <p:spPr>
          <a:xfrm>
            <a:off x="2317800" y="4241800"/>
            <a:ext cx="4121700" cy="6225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8" name="Google Shape;3808;p88"/>
          <p:cNvSpPr/>
          <p:nvPr/>
        </p:nvSpPr>
        <p:spPr>
          <a:xfrm>
            <a:off x="2105550" y="504725"/>
            <a:ext cx="4932900" cy="35871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9" name="Google Shape;3809;p88"/>
          <p:cNvGrpSpPr/>
          <p:nvPr/>
        </p:nvGrpSpPr>
        <p:grpSpPr>
          <a:xfrm>
            <a:off x="4425793" y="1109463"/>
            <a:ext cx="1417358" cy="1316730"/>
            <a:chOff x="2178034" y="1054764"/>
            <a:chExt cx="815605" cy="592268"/>
          </a:xfrm>
        </p:grpSpPr>
        <p:sp>
          <p:nvSpPr>
            <p:cNvPr id="3810" name="Google Shape;3810;p88"/>
            <p:cNvSpPr/>
            <p:nvPr/>
          </p:nvSpPr>
          <p:spPr>
            <a:xfrm>
              <a:off x="2178034" y="1054764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88"/>
            <p:cNvSpPr txBox="1"/>
            <p:nvPr/>
          </p:nvSpPr>
          <p:spPr>
            <a:xfrm>
              <a:off x="2178037" y="1054764"/>
              <a:ext cx="631514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Production Namespace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12" name="Google Shape;3812;p88"/>
          <p:cNvGrpSpPr/>
          <p:nvPr/>
        </p:nvGrpSpPr>
        <p:grpSpPr>
          <a:xfrm>
            <a:off x="2267807" y="1978144"/>
            <a:ext cx="1417358" cy="1307588"/>
            <a:chOff x="2178033" y="1054764"/>
            <a:chExt cx="815605" cy="588156"/>
          </a:xfrm>
        </p:grpSpPr>
        <p:sp>
          <p:nvSpPr>
            <p:cNvPr id="3813" name="Google Shape;3813;p88"/>
            <p:cNvSpPr/>
            <p:nvPr/>
          </p:nvSpPr>
          <p:spPr>
            <a:xfrm>
              <a:off x="2178033" y="1054764"/>
              <a:ext cx="815605" cy="58815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88"/>
            <p:cNvSpPr txBox="1"/>
            <p:nvPr/>
          </p:nvSpPr>
          <p:spPr>
            <a:xfrm>
              <a:off x="2178037" y="1054764"/>
              <a:ext cx="553105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Jenkins Namespace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15" name="Google Shape;3815;p8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Jenkins on k8s</a:t>
            </a:r>
            <a:endParaRPr/>
          </a:p>
        </p:txBody>
      </p:sp>
      <p:grpSp>
        <p:nvGrpSpPr>
          <p:cNvPr id="3816" name="Google Shape;3816;p88"/>
          <p:cNvGrpSpPr/>
          <p:nvPr/>
        </p:nvGrpSpPr>
        <p:grpSpPr>
          <a:xfrm>
            <a:off x="1079298" y="1042153"/>
            <a:ext cx="668686" cy="1399018"/>
            <a:chOff x="2178037" y="1054764"/>
            <a:chExt cx="1146188" cy="253381"/>
          </a:xfrm>
        </p:grpSpPr>
        <p:sp>
          <p:nvSpPr>
            <p:cNvPr id="3817" name="Google Shape;3817;p88"/>
            <p:cNvSpPr/>
            <p:nvPr/>
          </p:nvSpPr>
          <p:spPr>
            <a:xfrm>
              <a:off x="2178037" y="1054764"/>
              <a:ext cx="1146188" cy="25338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88"/>
            <p:cNvSpPr txBox="1"/>
            <p:nvPr/>
          </p:nvSpPr>
          <p:spPr>
            <a:xfrm>
              <a:off x="2178037" y="1054764"/>
              <a:ext cx="933183" cy="31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Developers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19" name="Google Shape;3819;p88"/>
          <p:cNvGrpSpPr/>
          <p:nvPr/>
        </p:nvGrpSpPr>
        <p:grpSpPr>
          <a:xfrm>
            <a:off x="7283819" y="768323"/>
            <a:ext cx="677512" cy="1389874"/>
            <a:chOff x="2178037" y="1054764"/>
            <a:chExt cx="1146188" cy="251725"/>
          </a:xfrm>
        </p:grpSpPr>
        <p:sp>
          <p:nvSpPr>
            <p:cNvPr id="3820" name="Google Shape;3820;p88"/>
            <p:cNvSpPr/>
            <p:nvPr/>
          </p:nvSpPr>
          <p:spPr>
            <a:xfrm>
              <a:off x="2178037" y="1054764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88"/>
            <p:cNvSpPr txBox="1"/>
            <p:nvPr/>
          </p:nvSpPr>
          <p:spPr>
            <a:xfrm>
              <a:off x="2178037" y="1054764"/>
              <a:ext cx="845074" cy="31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End Users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22" name="Google Shape;3822;p88"/>
          <p:cNvGrpSpPr/>
          <p:nvPr/>
        </p:nvGrpSpPr>
        <p:grpSpPr>
          <a:xfrm>
            <a:off x="1159013" y="1249729"/>
            <a:ext cx="502920" cy="502920"/>
            <a:chOff x="433514" y="2354433"/>
            <a:chExt cx="502920" cy="502920"/>
          </a:xfrm>
        </p:grpSpPr>
        <p:sp>
          <p:nvSpPr>
            <p:cNvPr id="3823" name="Google Shape;3823;p8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24" name="Google Shape;3824;p8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25" name="Google Shape;3825;p88"/>
          <p:cNvGrpSpPr/>
          <p:nvPr/>
        </p:nvGrpSpPr>
        <p:grpSpPr>
          <a:xfrm>
            <a:off x="7366197" y="973101"/>
            <a:ext cx="502920" cy="502920"/>
            <a:chOff x="433514" y="2354433"/>
            <a:chExt cx="502920" cy="502920"/>
          </a:xfrm>
        </p:grpSpPr>
        <p:sp>
          <p:nvSpPr>
            <p:cNvPr id="3826" name="Google Shape;3826;p8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27" name="Google Shape;3827;p8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28" name="Google Shape;3828;p88"/>
          <p:cNvGrpSpPr/>
          <p:nvPr/>
        </p:nvGrpSpPr>
        <p:grpSpPr>
          <a:xfrm>
            <a:off x="7366197" y="1566465"/>
            <a:ext cx="502920" cy="502920"/>
            <a:chOff x="433514" y="2354433"/>
            <a:chExt cx="502920" cy="502920"/>
          </a:xfrm>
        </p:grpSpPr>
        <p:sp>
          <p:nvSpPr>
            <p:cNvPr id="3829" name="Google Shape;3829;p8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30" name="Google Shape;3830;p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31" name="Google Shape;3831;p88"/>
          <p:cNvGrpSpPr/>
          <p:nvPr/>
        </p:nvGrpSpPr>
        <p:grpSpPr>
          <a:xfrm>
            <a:off x="1159013" y="1844089"/>
            <a:ext cx="502920" cy="502920"/>
            <a:chOff x="433514" y="2354433"/>
            <a:chExt cx="502920" cy="502920"/>
          </a:xfrm>
        </p:grpSpPr>
        <p:sp>
          <p:nvSpPr>
            <p:cNvPr id="3832" name="Google Shape;3832;p8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33" name="Google Shape;3833;p8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34" name="Google Shape;3834;p88"/>
          <p:cNvGrpSpPr/>
          <p:nvPr/>
        </p:nvGrpSpPr>
        <p:grpSpPr>
          <a:xfrm>
            <a:off x="7283840" y="2683706"/>
            <a:ext cx="668686" cy="1399018"/>
            <a:chOff x="2178037" y="1054764"/>
            <a:chExt cx="1146188" cy="253381"/>
          </a:xfrm>
        </p:grpSpPr>
        <p:sp>
          <p:nvSpPr>
            <p:cNvPr id="3835" name="Google Shape;3835;p88"/>
            <p:cNvSpPr/>
            <p:nvPr/>
          </p:nvSpPr>
          <p:spPr>
            <a:xfrm>
              <a:off x="2178037" y="1054764"/>
              <a:ext cx="1146188" cy="25338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88"/>
            <p:cNvSpPr txBox="1"/>
            <p:nvPr/>
          </p:nvSpPr>
          <p:spPr>
            <a:xfrm>
              <a:off x="2178037" y="1054764"/>
              <a:ext cx="1087065" cy="33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Ops &amp; Quality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37" name="Google Shape;3837;p88"/>
          <p:cNvGrpSpPr/>
          <p:nvPr/>
        </p:nvGrpSpPr>
        <p:grpSpPr>
          <a:xfrm>
            <a:off x="7363555" y="2891282"/>
            <a:ext cx="502920" cy="502920"/>
            <a:chOff x="433514" y="2354433"/>
            <a:chExt cx="502920" cy="502920"/>
          </a:xfrm>
        </p:grpSpPr>
        <p:sp>
          <p:nvSpPr>
            <p:cNvPr id="3838" name="Google Shape;3838;p8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39" name="Google Shape;3839;p8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0" name="Google Shape;3840;p88"/>
          <p:cNvGrpSpPr/>
          <p:nvPr/>
        </p:nvGrpSpPr>
        <p:grpSpPr>
          <a:xfrm>
            <a:off x="7363555" y="3485642"/>
            <a:ext cx="502920" cy="502920"/>
            <a:chOff x="433514" y="2354433"/>
            <a:chExt cx="502920" cy="502920"/>
          </a:xfrm>
        </p:grpSpPr>
        <p:sp>
          <p:nvSpPr>
            <p:cNvPr id="3841" name="Google Shape;3841;p8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2" name="Google Shape;3842;p8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43" name="Google Shape;3843;p88"/>
          <p:cNvSpPr/>
          <p:nvPr/>
        </p:nvSpPr>
        <p:spPr>
          <a:xfrm>
            <a:off x="2317807" y="1284018"/>
            <a:ext cx="132588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Code Repository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DevTools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4" name="Google Shape;3844;p88"/>
          <p:cNvSpPr/>
          <p:nvPr/>
        </p:nvSpPr>
        <p:spPr>
          <a:xfrm>
            <a:off x="2317806" y="2854695"/>
            <a:ext cx="132588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Jenkins repl</a:t>
            </a: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ica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5" name="Google Shape;3845;p88"/>
          <p:cNvSpPr/>
          <p:nvPr/>
        </p:nvSpPr>
        <p:spPr>
          <a:xfrm>
            <a:off x="2317806" y="3528568"/>
            <a:ext cx="132588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Docker Images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 Registry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6" name="Google Shape;3846;p88"/>
          <p:cNvSpPr/>
          <p:nvPr/>
        </p:nvSpPr>
        <p:spPr>
          <a:xfrm>
            <a:off x="4468069" y="1997923"/>
            <a:ext cx="132588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7" name="Google Shape;3847;p88"/>
          <p:cNvSpPr/>
          <p:nvPr/>
        </p:nvSpPr>
        <p:spPr>
          <a:xfrm>
            <a:off x="2317806" y="2189036"/>
            <a:ext cx="132588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Jenkins </a:t>
            </a: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Pod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8" name="Google Shape;3848;p88"/>
          <p:cNvSpPr/>
          <p:nvPr/>
        </p:nvSpPr>
        <p:spPr>
          <a:xfrm>
            <a:off x="4468069" y="1324606"/>
            <a:ext cx="132588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49" name="Google Shape;3849;p88"/>
          <p:cNvCxnSpPr>
            <a:stCxn id="3848" idx="2"/>
            <a:endCxn id="3846" idx="0"/>
          </p:cNvCxnSpPr>
          <p:nvPr/>
        </p:nvCxnSpPr>
        <p:spPr>
          <a:xfrm>
            <a:off x="5131009" y="1706832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sm" len="sm"/>
            <a:tailEnd type="triangle" w="sm" len="sm"/>
          </a:ln>
        </p:spPr>
      </p:cxnSp>
      <p:grpSp>
        <p:nvGrpSpPr>
          <p:cNvPr id="3850" name="Google Shape;3850;p88"/>
          <p:cNvGrpSpPr/>
          <p:nvPr/>
        </p:nvGrpSpPr>
        <p:grpSpPr>
          <a:xfrm>
            <a:off x="4425793" y="2641591"/>
            <a:ext cx="1417358" cy="1316730"/>
            <a:chOff x="2178034" y="1054764"/>
            <a:chExt cx="815605" cy="592268"/>
          </a:xfrm>
        </p:grpSpPr>
        <p:sp>
          <p:nvSpPr>
            <p:cNvPr id="3851" name="Google Shape;3851;p88"/>
            <p:cNvSpPr/>
            <p:nvPr/>
          </p:nvSpPr>
          <p:spPr>
            <a:xfrm>
              <a:off x="2178034" y="1054764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88"/>
            <p:cNvSpPr txBox="1"/>
            <p:nvPr/>
          </p:nvSpPr>
          <p:spPr>
            <a:xfrm>
              <a:off x="2178037" y="1054764"/>
              <a:ext cx="549415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Staging Namespace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53" name="Google Shape;3853;p88"/>
          <p:cNvSpPr/>
          <p:nvPr/>
        </p:nvSpPr>
        <p:spPr>
          <a:xfrm>
            <a:off x="4468069" y="3530051"/>
            <a:ext cx="132588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4" name="Google Shape;3854;p88"/>
          <p:cNvSpPr/>
          <p:nvPr/>
        </p:nvSpPr>
        <p:spPr>
          <a:xfrm>
            <a:off x="4468069" y="2856734"/>
            <a:ext cx="132588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ReplicationController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55" name="Google Shape;3855;p88"/>
          <p:cNvCxnSpPr>
            <a:stCxn id="3854" idx="2"/>
            <a:endCxn id="3853" idx="0"/>
          </p:cNvCxnSpPr>
          <p:nvPr/>
        </p:nvCxnSpPr>
        <p:spPr>
          <a:xfrm>
            <a:off x="5131009" y="3238960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3856" name="Google Shape;3856;p88"/>
          <p:cNvSpPr txBox="1"/>
          <p:nvPr/>
        </p:nvSpPr>
        <p:spPr>
          <a:xfrm>
            <a:off x="2365943" y="4294527"/>
            <a:ext cx="883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  <a:endParaRPr/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Code Enters CD Pipeline</a:t>
            </a: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7" name="Google Shape;3857;p88"/>
          <p:cNvSpPr txBox="1"/>
          <p:nvPr/>
        </p:nvSpPr>
        <p:spPr>
          <a:xfrm>
            <a:off x="3755566" y="4294527"/>
            <a:ext cx="1248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Test/Build Job Submitted to </a:t>
            </a:r>
            <a:r>
              <a:rPr lang="en-US" sz="6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</a:t>
            </a:r>
            <a:endParaRPr/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Push Docker images</a:t>
            </a: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8" name="Google Shape;3858;p88"/>
          <p:cNvSpPr txBox="1"/>
          <p:nvPr/>
        </p:nvSpPr>
        <p:spPr>
          <a:xfrm>
            <a:off x="5135903" y="4294527"/>
            <a:ext cx="1255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Images Deployed to Staging</a:t>
            </a:r>
            <a:endParaRPr/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Operational and Functional Testing</a:t>
            </a:r>
            <a:endParaRPr/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7 Images Deployed to Production</a:t>
            </a: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59" name="Google Shape;3859;p88"/>
          <p:cNvCxnSpPr>
            <a:stCxn id="3847" idx="2"/>
            <a:endCxn id="3844" idx="0"/>
          </p:cNvCxnSpPr>
          <p:nvPr/>
        </p:nvCxnSpPr>
        <p:spPr>
          <a:xfrm>
            <a:off x="2980746" y="2571262"/>
            <a:ext cx="0" cy="283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860" name="Google Shape;3860;p88"/>
          <p:cNvCxnSpPr>
            <a:endCxn id="3843" idx="1"/>
          </p:cNvCxnSpPr>
          <p:nvPr/>
        </p:nvCxnSpPr>
        <p:spPr>
          <a:xfrm>
            <a:off x="1750807" y="1475131"/>
            <a:ext cx="567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861" name="Google Shape;3861;p88"/>
          <p:cNvCxnSpPr>
            <a:stCxn id="3843" idx="2"/>
          </p:cNvCxnSpPr>
          <p:nvPr/>
        </p:nvCxnSpPr>
        <p:spPr>
          <a:xfrm>
            <a:off x="2980747" y="1666244"/>
            <a:ext cx="0" cy="31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862" name="Google Shape;3862;p88"/>
          <p:cNvCxnSpPr>
            <a:stCxn id="3844" idx="2"/>
            <a:endCxn id="3845" idx="0"/>
          </p:cNvCxnSpPr>
          <p:nvPr/>
        </p:nvCxnSpPr>
        <p:spPr>
          <a:xfrm>
            <a:off x="2980746" y="3236921"/>
            <a:ext cx="0" cy="291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863" name="Google Shape;3863;p88"/>
          <p:cNvCxnSpPr/>
          <p:nvPr/>
        </p:nvCxnSpPr>
        <p:spPr>
          <a:xfrm>
            <a:off x="3643686" y="3783181"/>
            <a:ext cx="8244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864" name="Google Shape;3864;p88"/>
          <p:cNvCxnSpPr>
            <a:stCxn id="3845" idx="3"/>
            <a:endCxn id="3854" idx="1"/>
          </p:cNvCxnSpPr>
          <p:nvPr/>
        </p:nvCxnSpPr>
        <p:spPr>
          <a:xfrm rot="10800000" flipH="1">
            <a:off x="3643686" y="3047981"/>
            <a:ext cx="824400" cy="671700"/>
          </a:xfrm>
          <a:prstGeom prst="bentConnector3">
            <a:avLst>
              <a:gd name="adj1" fmla="val 7002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865" name="Google Shape;3865;p88"/>
          <p:cNvCxnSpPr>
            <a:stCxn id="3845" idx="3"/>
            <a:endCxn id="3846" idx="1"/>
          </p:cNvCxnSpPr>
          <p:nvPr/>
        </p:nvCxnSpPr>
        <p:spPr>
          <a:xfrm rot="10800000" flipH="1">
            <a:off x="3643686" y="2189081"/>
            <a:ext cx="824400" cy="1530600"/>
          </a:xfrm>
          <a:prstGeom prst="bentConnector3">
            <a:avLst>
              <a:gd name="adj1" fmla="val 4768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866" name="Google Shape;3866;p88"/>
          <p:cNvCxnSpPr>
            <a:stCxn id="3845" idx="3"/>
            <a:endCxn id="3848" idx="1"/>
          </p:cNvCxnSpPr>
          <p:nvPr/>
        </p:nvCxnSpPr>
        <p:spPr>
          <a:xfrm rot="10800000" flipH="1">
            <a:off x="3643686" y="1515581"/>
            <a:ext cx="824400" cy="2204100"/>
          </a:xfrm>
          <a:prstGeom prst="bentConnector3">
            <a:avLst>
              <a:gd name="adj1" fmla="val 422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867" name="Google Shape;3867;p88"/>
          <p:cNvCxnSpPr>
            <a:stCxn id="3854" idx="3"/>
            <a:endCxn id="3853" idx="3"/>
          </p:cNvCxnSpPr>
          <p:nvPr/>
        </p:nvCxnSpPr>
        <p:spPr>
          <a:xfrm>
            <a:off x="5793949" y="3047847"/>
            <a:ext cx="600" cy="6732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868" name="Google Shape;3868;p88"/>
          <p:cNvCxnSpPr>
            <a:stCxn id="3835" idx="1"/>
          </p:cNvCxnSpPr>
          <p:nvPr/>
        </p:nvCxnSpPr>
        <p:spPr>
          <a:xfrm rot="10800000">
            <a:off x="6024440" y="3383215"/>
            <a:ext cx="1259400" cy="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3869" name="Google Shape;3869;p88"/>
          <p:cNvCxnSpPr>
            <a:stCxn id="3848" idx="3"/>
            <a:endCxn id="3870" idx="1"/>
          </p:cNvCxnSpPr>
          <p:nvPr/>
        </p:nvCxnSpPr>
        <p:spPr>
          <a:xfrm>
            <a:off x="5793949" y="1515719"/>
            <a:ext cx="257100" cy="1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871" name="Google Shape;3871;p88"/>
          <p:cNvCxnSpPr>
            <a:stCxn id="3870" idx="3"/>
            <a:endCxn id="3826" idx="1"/>
          </p:cNvCxnSpPr>
          <p:nvPr/>
        </p:nvCxnSpPr>
        <p:spPr>
          <a:xfrm rot="10800000" flipH="1">
            <a:off x="6984836" y="1224480"/>
            <a:ext cx="381300" cy="2928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3872" name="Google Shape;3872;p88"/>
          <p:cNvCxnSpPr>
            <a:stCxn id="3870" idx="3"/>
            <a:endCxn id="3829" idx="1"/>
          </p:cNvCxnSpPr>
          <p:nvPr/>
        </p:nvCxnSpPr>
        <p:spPr>
          <a:xfrm>
            <a:off x="6984836" y="1517280"/>
            <a:ext cx="381300" cy="300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sm" len="sm"/>
            <a:tailEnd type="triangle" w="sm" len="sm"/>
          </a:ln>
        </p:spPr>
      </p:cxnSp>
      <p:grpSp>
        <p:nvGrpSpPr>
          <p:cNvPr id="3873" name="Google Shape;3873;p88"/>
          <p:cNvGrpSpPr/>
          <p:nvPr/>
        </p:nvGrpSpPr>
        <p:grpSpPr>
          <a:xfrm>
            <a:off x="1750804" y="1426410"/>
            <a:ext cx="257100" cy="97440"/>
            <a:chOff x="1169667" y="4149135"/>
            <a:chExt cx="257100" cy="97440"/>
          </a:xfrm>
        </p:grpSpPr>
        <p:sp>
          <p:nvSpPr>
            <p:cNvPr id="3874" name="Google Shape;3874;p88"/>
            <p:cNvSpPr/>
            <p:nvPr/>
          </p:nvSpPr>
          <p:spPr>
            <a:xfrm>
              <a:off x="12500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5" name="Google Shape;3875;p88"/>
            <p:cNvSpPr/>
            <p:nvPr/>
          </p:nvSpPr>
          <p:spPr>
            <a:xfrm>
              <a:off x="1169667" y="4151475"/>
              <a:ext cx="257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76" name="Google Shape;3876;p88"/>
          <p:cNvGrpSpPr/>
          <p:nvPr/>
        </p:nvGrpSpPr>
        <p:grpSpPr>
          <a:xfrm>
            <a:off x="2856000" y="1706098"/>
            <a:ext cx="257100" cy="97427"/>
            <a:chOff x="1328375" y="4149135"/>
            <a:chExt cx="257100" cy="97427"/>
          </a:xfrm>
        </p:grpSpPr>
        <p:sp>
          <p:nvSpPr>
            <p:cNvPr id="3877" name="Google Shape;3877;p88"/>
            <p:cNvSpPr/>
            <p:nvPr/>
          </p:nvSpPr>
          <p:spPr>
            <a:xfrm>
              <a:off x="14087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8" name="Google Shape;3878;p88"/>
            <p:cNvSpPr/>
            <p:nvPr/>
          </p:nvSpPr>
          <p:spPr>
            <a:xfrm>
              <a:off x="1328375" y="4151463"/>
              <a:ext cx="257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79" name="Google Shape;3879;p88"/>
          <p:cNvGrpSpPr/>
          <p:nvPr/>
        </p:nvGrpSpPr>
        <p:grpSpPr>
          <a:xfrm>
            <a:off x="2856000" y="2613573"/>
            <a:ext cx="257100" cy="97427"/>
            <a:chOff x="1487125" y="4149135"/>
            <a:chExt cx="257100" cy="97427"/>
          </a:xfrm>
        </p:grpSpPr>
        <p:sp>
          <p:nvSpPr>
            <p:cNvPr id="3880" name="Google Shape;3880;p88"/>
            <p:cNvSpPr/>
            <p:nvPr/>
          </p:nvSpPr>
          <p:spPr>
            <a:xfrm>
              <a:off x="156753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1" name="Google Shape;3881;p88"/>
            <p:cNvSpPr/>
            <p:nvPr/>
          </p:nvSpPr>
          <p:spPr>
            <a:xfrm>
              <a:off x="1487125" y="4151463"/>
              <a:ext cx="2571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82" name="Google Shape;3882;p88"/>
          <p:cNvGrpSpPr/>
          <p:nvPr/>
        </p:nvGrpSpPr>
        <p:grpSpPr>
          <a:xfrm>
            <a:off x="2856000" y="3280573"/>
            <a:ext cx="252900" cy="97427"/>
            <a:chOff x="1645875" y="4149135"/>
            <a:chExt cx="252900" cy="97427"/>
          </a:xfrm>
        </p:grpSpPr>
        <p:sp>
          <p:nvSpPr>
            <p:cNvPr id="3883" name="Google Shape;3883;p88"/>
            <p:cNvSpPr/>
            <p:nvPr/>
          </p:nvSpPr>
          <p:spPr>
            <a:xfrm>
              <a:off x="1726285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4" name="Google Shape;3884;p88"/>
            <p:cNvSpPr/>
            <p:nvPr/>
          </p:nvSpPr>
          <p:spPr>
            <a:xfrm>
              <a:off x="1645875" y="4151463"/>
              <a:ext cx="2529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85" name="Google Shape;3885;p88"/>
          <p:cNvGrpSpPr/>
          <p:nvPr/>
        </p:nvGrpSpPr>
        <p:grpSpPr>
          <a:xfrm>
            <a:off x="4012050" y="3701348"/>
            <a:ext cx="253800" cy="97427"/>
            <a:chOff x="1801263" y="4149135"/>
            <a:chExt cx="253800" cy="97427"/>
          </a:xfrm>
        </p:grpSpPr>
        <p:sp>
          <p:nvSpPr>
            <p:cNvPr id="3886" name="Google Shape;3886;p88"/>
            <p:cNvSpPr/>
            <p:nvPr/>
          </p:nvSpPr>
          <p:spPr>
            <a:xfrm>
              <a:off x="1881671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7" name="Google Shape;3887;p88"/>
            <p:cNvSpPr/>
            <p:nvPr/>
          </p:nvSpPr>
          <p:spPr>
            <a:xfrm>
              <a:off x="1801263" y="4151463"/>
              <a:ext cx="2538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88" name="Google Shape;3888;p88"/>
          <p:cNvGrpSpPr/>
          <p:nvPr/>
        </p:nvGrpSpPr>
        <p:grpSpPr>
          <a:xfrm>
            <a:off x="6024450" y="3335735"/>
            <a:ext cx="255900" cy="97440"/>
            <a:chOff x="1956675" y="4149135"/>
            <a:chExt cx="255900" cy="97440"/>
          </a:xfrm>
        </p:grpSpPr>
        <p:sp>
          <p:nvSpPr>
            <p:cNvPr id="3889" name="Google Shape;3889;p88"/>
            <p:cNvSpPr/>
            <p:nvPr/>
          </p:nvSpPr>
          <p:spPr>
            <a:xfrm>
              <a:off x="2037057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0" name="Google Shape;3890;p88"/>
            <p:cNvSpPr/>
            <p:nvPr/>
          </p:nvSpPr>
          <p:spPr>
            <a:xfrm>
              <a:off x="1956675" y="4151475"/>
              <a:ext cx="2559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91" name="Google Shape;3891;p88"/>
          <p:cNvGrpSpPr/>
          <p:nvPr/>
        </p:nvGrpSpPr>
        <p:grpSpPr>
          <a:xfrm>
            <a:off x="3890688" y="2249560"/>
            <a:ext cx="252900" cy="97440"/>
            <a:chOff x="2120888" y="4149135"/>
            <a:chExt cx="252900" cy="97440"/>
          </a:xfrm>
        </p:grpSpPr>
        <p:sp>
          <p:nvSpPr>
            <p:cNvPr id="3892" name="Google Shape;3892;p88"/>
            <p:cNvSpPr/>
            <p:nvPr/>
          </p:nvSpPr>
          <p:spPr>
            <a:xfrm>
              <a:off x="2201242" y="4149135"/>
              <a:ext cx="95100" cy="951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3" name="Google Shape;3893;p88"/>
            <p:cNvSpPr/>
            <p:nvPr/>
          </p:nvSpPr>
          <p:spPr>
            <a:xfrm>
              <a:off x="2120888" y="4151475"/>
              <a:ext cx="252900" cy="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6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70" name="Google Shape;3870;p88"/>
          <p:cNvSpPr/>
          <p:nvPr/>
        </p:nvSpPr>
        <p:spPr>
          <a:xfrm>
            <a:off x="6050936" y="1326180"/>
            <a:ext cx="9339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94" name="Google Shape;3894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6675" y="1385937"/>
            <a:ext cx="273957" cy="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" name="Google Shape;3895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7913" y="2897211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6" name="Google Shape;3896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7913" y="2233849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7" name="Google Shape;3897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7913" y="3569511"/>
            <a:ext cx="271475" cy="30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8" name="Google Shape;3898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3000" y="2943350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9" name="Google Shape;3899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3000" y="2053775"/>
            <a:ext cx="2286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0" name="Google Shape;3900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3000" y="1373675"/>
            <a:ext cx="228600" cy="292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1" name="Google Shape;3901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2997" y="3592583"/>
            <a:ext cx="228600" cy="25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2" name="Google Shape;3902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3846" y="1349600"/>
            <a:ext cx="251100" cy="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3" name="Google Shape;3903;p88"/>
          <p:cNvPicPr preferRelativeResize="0"/>
          <p:nvPr/>
        </p:nvPicPr>
        <p:blipFill rotWithShape="1">
          <a:blip r:embed="rId8">
            <a:alphaModFix/>
          </a:blip>
          <a:srcRect l="-6931" t="-49478" r="-5592" b="-59115"/>
          <a:stretch/>
        </p:blipFill>
        <p:spPr>
          <a:xfrm>
            <a:off x="2125140" y="516851"/>
            <a:ext cx="982184" cy="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5" name="Google Shape;4335;p98"/>
          <p:cNvSpPr/>
          <p:nvPr/>
        </p:nvSpPr>
        <p:spPr>
          <a:xfrm>
            <a:off x="796250" y="972150"/>
            <a:ext cx="5069400" cy="34410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6" name="Google Shape;4336;p9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Dynamic Hosting</a:t>
            </a:r>
            <a:endParaRPr/>
          </a:p>
        </p:txBody>
      </p:sp>
      <p:grpSp>
        <p:nvGrpSpPr>
          <p:cNvPr id="4337" name="Google Shape;4337;p98"/>
          <p:cNvGrpSpPr/>
          <p:nvPr/>
        </p:nvGrpSpPr>
        <p:grpSpPr>
          <a:xfrm>
            <a:off x="2129269" y="1446487"/>
            <a:ext cx="3063321" cy="1234434"/>
            <a:chOff x="2178036" y="1054764"/>
            <a:chExt cx="1762758" cy="555251"/>
          </a:xfrm>
        </p:grpSpPr>
        <p:sp>
          <p:nvSpPr>
            <p:cNvPr id="4338" name="Google Shape;4338;p98"/>
            <p:cNvSpPr/>
            <p:nvPr/>
          </p:nvSpPr>
          <p:spPr>
            <a:xfrm>
              <a:off x="2178036" y="1054764"/>
              <a:ext cx="1762758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9" name="Google Shape;4339;p98"/>
            <p:cNvSpPr txBox="1"/>
            <p:nvPr/>
          </p:nvSpPr>
          <p:spPr>
            <a:xfrm>
              <a:off x="2178037" y="1054764"/>
              <a:ext cx="222866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0" name="Google Shape;4340;p98"/>
          <p:cNvGrpSpPr/>
          <p:nvPr/>
        </p:nvGrpSpPr>
        <p:grpSpPr>
          <a:xfrm>
            <a:off x="2171212" y="1659165"/>
            <a:ext cx="2971810" cy="978389"/>
            <a:chOff x="2178036" y="1054762"/>
            <a:chExt cx="1881369" cy="682137"/>
          </a:xfrm>
        </p:grpSpPr>
        <p:sp>
          <p:nvSpPr>
            <p:cNvPr id="4341" name="Google Shape;4341;p98"/>
            <p:cNvSpPr/>
            <p:nvPr/>
          </p:nvSpPr>
          <p:spPr>
            <a:xfrm>
              <a:off x="2178036" y="1054762"/>
              <a:ext cx="1881369" cy="682137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p98"/>
            <p:cNvSpPr txBox="1"/>
            <p:nvPr/>
          </p:nvSpPr>
          <p:spPr>
            <a:xfrm>
              <a:off x="2178037" y="1054764"/>
              <a:ext cx="432923" cy="128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us-central 1-a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3" name="Google Shape;4343;p98"/>
          <p:cNvGrpSpPr/>
          <p:nvPr/>
        </p:nvGrpSpPr>
        <p:grpSpPr>
          <a:xfrm>
            <a:off x="2281542" y="1929185"/>
            <a:ext cx="1236775" cy="618060"/>
            <a:chOff x="2281542" y="1929185"/>
            <a:chExt cx="1236775" cy="618060"/>
          </a:xfrm>
        </p:grpSpPr>
        <p:sp>
          <p:nvSpPr>
            <p:cNvPr id="4344" name="Google Shape;4344;p98"/>
            <p:cNvSpPr/>
            <p:nvPr/>
          </p:nvSpPr>
          <p:spPr>
            <a:xfrm>
              <a:off x="2329597" y="1979999"/>
              <a:ext cx="1188720" cy="56724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345" name="Google Shape;4345;p98"/>
            <p:cNvGrpSpPr/>
            <p:nvPr/>
          </p:nvGrpSpPr>
          <p:grpSpPr>
            <a:xfrm>
              <a:off x="2281542" y="1929185"/>
              <a:ext cx="1188720" cy="568678"/>
              <a:chOff x="2281542" y="1929185"/>
              <a:chExt cx="1188720" cy="568678"/>
            </a:xfrm>
          </p:grpSpPr>
          <p:sp>
            <p:nvSpPr>
              <p:cNvPr id="4346" name="Google Shape;4346;p98"/>
              <p:cNvSpPr/>
              <p:nvPr/>
            </p:nvSpPr>
            <p:spPr>
              <a:xfrm>
                <a:off x="2281542" y="1929185"/>
                <a:ext cx="118872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spcFirstLastPara="1" wrap="square"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47" name="Google Shape;4347;p98"/>
              <p:cNvSpPr txBox="1"/>
              <p:nvPr/>
            </p:nvSpPr>
            <p:spPr>
              <a:xfrm>
                <a:off x="2707134" y="2326276"/>
                <a:ext cx="658366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  <a:endParaRPr sz="65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48" name="Google Shape;4348;p98"/>
              <p:cNvCxnSpPr/>
              <p:nvPr/>
            </p:nvCxnSpPr>
            <p:spPr>
              <a:xfrm>
                <a:off x="2701914" y="2288464"/>
                <a:ext cx="76809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4349" name="Google Shape;4349;p98"/>
          <p:cNvSpPr/>
          <p:nvPr/>
        </p:nvSpPr>
        <p:spPr>
          <a:xfrm>
            <a:off x="3989592" y="2023764"/>
            <a:ext cx="105156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Primary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50" name="Google Shape;4350;p98"/>
          <p:cNvGrpSpPr/>
          <p:nvPr/>
        </p:nvGrpSpPr>
        <p:grpSpPr>
          <a:xfrm>
            <a:off x="2129269" y="2932387"/>
            <a:ext cx="3063321" cy="1234434"/>
            <a:chOff x="2178036" y="1054764"/>
            <a:chExt cx="1762758" cy="555251"/>
          </a:xfrm>
        </p:grpSpPr>
        <p:sp>
          <p:nvSpPr>
            <p:cNvPr id="4351" name="Google Shape;4351;p98"/>
            <p:cNvSpPr/>
            <p:nvPr/>
          </p:nvSpPr>
          <p:spPr>
            <a:xfrm>
              <a:off x="2178036" y="1054764"/>
              <a:ext cx="1762758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2" name="Google Shape;4352;p98"/>
            <p:cNvSpPr txBox="1"/>
            <p:nvPr/>
          </p:nvSpPr>
          <p:spPr>
            <a:xfrm>
              <a:off x="2178037" y="1054764"/>
              <a:ext cx="222866" cy="8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Zone 2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53" name="Google Shape;4353;p98"/>
          <p:cNvGrpSpPr/>
          <p:nvPr/>
        </p:nvGrpSpPr>
        <p:grpSpPr>
          <a:xfrm>
            <a:off x="2171212" y="3145065"/>
            <a:ext cx="2971810" cy="978389"/>
            <a:chOff x="2178036" y="1054762"/>
            <a:chExt cx="1881369" cy="682137"/>
          </a:xfrm>
        </p:grpSpPr>
        <p:sp>
          <p:nvSpPr>
            <p:cNvPr id="4354" name="Google Shape;4354;p98"/>
            <p:cNvSpPr/>
            <p:nvPr/>
          </p:nvSpPr>
          <p:spPr>
            <a:xfrm>
              <a:off x="2178036" y="1054762"/>
              <a:ext cx="1881369" cy="682137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5" name="Google Shape;4355;p98"/>
            <p:cNvSpPr txBox="1"/>
            <p:nvPr/>
          </p:nvSpPr>
          <p:spPr>
            <a:xfrm>
              <a:off x="2178037" y="1054764"/>
              <a:ext cx="432923" cy="128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us-central 1-f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56" name="Google Shape;4356;p98"/>
          <p:cNvGrpSpPr/>
          <p:nvPr/>
        </p:nvGrpSpPr>
        <p:grpSpPr>
          <a:xfrm>
            <a:off x="2281542" y="3415085"/>
            <a:ext cx="1236775" cy="618060"/>
            <a:chOff x="2281542" y="3415085"/>
            <a:chExt cx="1236775" cy="618060"/>
          </a:xfrm>
        </p:grpSpPr>
        <p:sp>
          <p:nvSpPr>
            <p:cNvPr id="4357" name="Google Shape;4357;p98"/>
            <p:cNvSpPr/>
            <p:nvPr/>
          </p:nvSpPr>
          <p:spPr>
            <a:xfrm>
              <a:off x="2329597" y="3465899"/>
              <a:ext cx="1188720" cy="56724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358" name="Google Shape;4358;p98"/>
            <p:cNvGrpSpPr/>
            <p:nvPr/>
          </p:nvGrpSpPr>
          <p:grpSpPr>
            <a:xfrm>
              <a:off x="2281542" y="3415085"/>
              <a:ext cx="1188720" cy="568678"/>
              <a:chOff x="2281542" y="3415085"/>
              <a:chExt cx="1188720" cy="568678"/>
            </a:xfrm>
          </p:grpSpPr>
          <p:sp>
            <p:nvSpPr>
              <p:cNvPr id="4359" name="Google Shape;4359;p98"/>
              <p:cNvSpPr/>
              <p:nvPr/>
            </p:nvSpPr>
            <p:spPr>
              <a:xfrm>
                <a:off x="2281542" y="3415085"/>
                <a:ext cx="118872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spcFirstLastPara="1" wrap="square"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60" name="Google Shape;4360;p98"/>
              <p:cNvSpPr txBox="1"/>
              <p:nvPr/>
            </p:nvSpPr>
            <p:spPr>
              <a:xfrm>
                <a:off x="2707134" y="3812176"/>
                <a:ext cx="658366" cy="100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  <a:endParaRPr sz="65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61" name="Google Shape;4361;p98"/>
              <p:cNvCxnSpPr/>
              <p:nvPr/>
            </p:nvCxnSpPr>
            <p:spPr>
              <a:xfrm>
                <a:off x="2701914" y="3774364"/>
                <a:ext cx="76809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4362" name="Google Shape;4362;p98"/>
          <p:cNvSpPr/>
          <p:nvPr/>
        </p:nvSpPr>
        <p:spPr>
          <a:xfrm>
            <a:off x="3989592" y="3509664"/>
            <a:ext cx="1051560" cy="382226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Read Replica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SQL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3" name="Google Shape;4363;p98"/>
          <p:cNvSpPr txBox="1"/>
          <p:nvPr/>
        </p:nvSpPr>
        <p:spPr>
          <a:xfrm>
            <a:off x="5337738" y="2908003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  <a:endParaRPr sz="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64" name="Google Shape;4364;p98"/>
          <p:cNvCxnSpPr>
            <a:stCxn id="4349" idx="3"/>
            <a:endCxn id="4362" idx="3"/>
          </p:cNvCxnSpPr>
          <p:nvPr/>
        </p:nvCxnSpPr>
        <p:spPr>
          <a:xfrm>
            <a:off x="5041152" y="2214877"/>
            <a:ext cx="600" cy="14859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5" name="Google Shape;4365;p98"/>
          <p:cNvCxnSpPr>
            <a:stCxn id="4366" idx="3"/>
            <a:endCxn id="4346" idx="1"/>
          </p:cNvCxnSpPr>
          <p:nvPr/>
        </p:nvCxnSpPr>
        <p:spPr>
          <a:xfrm rot="10800000" flipH="1">
            <a:off x="1838361" y="2213568"/>
            <a:ext cx="443100" cy="765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67" name="Google Shape;4367;p98"/>
          <p:cNvCxnSpPr>
            <a:stCxn id="4366" idx="3"/>
            <a:endCxn id="4359" idx="1"/>
          </p:cNvCxnSpPr>
          <p:nvPr/>
        </p:nvCxnSpPr>
        <p:spPr>
          <a:xfrm>
            <a:off x="1838361" y="2979168"/>
            <a:ext cx="443100" cy="7203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68" name="Google Shape;4368;p98"/>
          <p:cNvCxnSpPr>
            <a:stCxn id="4359" idx="3"/>
            <a:endCxn id="4346" idx="3"/>
          </p:cNvCxnSpPr>
          <p:nvPr/>
        </p:nvCxnSpPr>
        <p:spPr>
          <a:xfrm rot="10800000" flipH="1">
            <a:off x="3470262" y="2213524"/>
            <a:ext cx="600" cy="1485900"/>
          </a:xfrm>
          <a:prstGeom prst="bentConnector3">
            <a:avLst>
              <a:gd name="adj1" fmla="val 4339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9" name="Google Shape;4369;p98"/>
          <p:cNvCxnSpPr>
            <a:stCxn id="4359" idx="3"/>
            <a:endCxn id="4349" idx="1"/>
          </p:cNvCxnSpPr>
          <p:nvPr/>
        </p:nvCxnSpPr>
        <p:spPr>
          <a:xfrm rot="10800000" flipH="1">
            <a:off x="3470262" y="2215024"/>
            <a:ext cx="519300" cy="148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70" name="Google Shape;4370;p98"/>
          <p:cNvSpPr/>
          <p:nvPr/>
        </p:nvSpPr>
        <p:spPr>
          <a:xfrm>
            <a:off x="796250" y="558975"/>
            <a:ext cx="5374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45720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Dynamic Hosting</a:t>
            </a:r>
            <a:endParaRPr sz="85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6" name="Google Shape;4366;p98"/>
          <p:cNvSpPr/>
          <p:nvPr/>
        </p:nvSpPr>
        <p:spPr>
          <a:xfrm>
            <a:off x="904461" y="2788068"/>
            <a:ext cx="9339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71" name="Google Shape;437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871" y="2853625"/>
            <a:ext cx="251100" cy="2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2" name="Google Shape;4372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812" y="2015865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3" name="Google Shape;4373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812" y="352600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4" name="Google Shape;4374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727" y="3553725"/>
            <a:ext cx="216500" cy="29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5" name="Google Shape;4375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4727" y="2067825"/>
            <a:ext cx="216500" cy="29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6" name="Google Shape;4376;p98"/>
          <p:cNvPicPr preferRelativeResize="0"/>
          <p:nvPr/>
        </p:nvPicPr>
        <p:blipFill rotWithShape="1">
          <a:blip r:embed="rId6">
            <a:alphaModFix/>
          </a:blip>
          <a:srcRect l="-6931" t="-49478" r="-5592" b="-59115"/>
          <a:stretch/>
        </p:blipFill>
        <p:spPr>
          <a:xfrm>
            <a:off x="836700" y="1000794"/>
            <a:ext cx="982184" cy="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9" name="Google Shape;4449;p101"/>
          <p:cNvSpPr/>
          <p:nvPr/>
        </p:nvSpPr>
        <p:spPr>
          <a:xfrm>
            <a:off x="1940136" y="972149"/>
            <a:ext cx="6217800" cy="33042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0" name="Google Shape;4450;p101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1" name="Google Shape;4451;p10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Mobile &gt; Mobile Game Backend</a:t>
            </a:r>
            <a:endParaRPr/>
          </a:p>
        </p:txBody>
      </p:sp>
      <p:sp>
        <p:nvSpPr>
          <p:cNvPr id="4452" name="Google Shape;4452;p101"/>
          <p:cNvSpPr/>
          <p:nvPr/>
        </p:nvSpPr>
        <p:spPr>
          <a:xfrm>
            <a:off x="7054346" y="3123802"/>
            <a:ext cx="957600" cy="4686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3" name="Google Shape;4453;p101"/>
          <p:cNvGrpSpPr/>
          <p:nvPr/>
        </p:nvGrpSpPr>
        <p:grpSpPr>
          <a:xfrm>
            <a:off x="2084929" y="3002253"/>
            <a:ext cx="1206902" cy="1078902"/>
            <a:chOff x="2178037" y="1054760"/>
            <a:chExt cx="694500" cy="1634700"/>
          </a:xfrm>
        </p:grpSpPr>
        <p:sp>
          <p:nvSpPr>
            <p:cNvPr id="4454" name="Google Shape;4454;p101"/>
            <p:cNvSpPr/>
            <p:nvPr/>
          </p:nvSpPr>
          <p:spPr>
            <a:xfrm>
              <a:off x="2178037" y="1054760"/>
              <a:ext cx="694500" cy="1634700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Google Shape;4455;p101"/>
            <p:cNvSpPr txBox="1"/>
            <p:nvPr/>
          </p:nvSpPr>
          <p:spPr>
            <a:xfrm>
              <a:off x="2178037" y="1054764"/>
              <a:ext cx="5892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56" name="Google Shape;4456;p101"/>
          <p:cNvGrpSpPr/>
          <p:nvPr/>
        </p:nvGrpSpPr>
        <p:grpSpPr>
          <a:xfrm>
            <a:off x="5145873" y="2456121"/>
            <a:ext cx="777300" cy="281700"/>
            <a:chOff x="940698" y="580225"/>
            <a:chExt cx="777300" cy="281700"/>
          </a:xfrm>
        </p:grpSpPr>
        <p:sp>
          <p:nvSpPr>
            <p:cNvPr id="4457" name="Google Shape;4457;p101"/>
            <p:cNvSpPr/>
            <p:nvPr/>
          </p:nvSpPr>
          <p:spPr>
            <a:xfrm>
              <a:off x="940698" y="580225"/>
              <a:ext cx="777300" cy="281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58" name="Google Shape;4458;p1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59" name="Google Shape;4459;p101"/>
          <p:cNvGrpSpPr/>
          <p:nvPr/>
        </p:nvGrpSpPr>
        <p:grpSpPr>
          <a:xfrm>
            <a:off x="3329685" y="3174166"/>
            <a:ext cx="785700" cy="280800"/>
            <a:chOff x="940699" y="580744"/>
            <a:chExt cx="785700" cy="280800"/>
          </a:xfrm>
        </p:grpSpPr>
        <p:sp>
          <p:nvSpPr>
            <p:cNvPr id="4460" name="Google Shape;4460;p101"/>
            <p:cNvSpPr/>
            <p:nvPr/>
          </p:nvSpPr>
          <p:spPr>
            <a:xfrm>
              <a:off x="940699" y="580744"/>
              <a:ext cx="785700" cy="280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61" name="Google Shape;4461;p10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2" name="Google Shape;4462;p101"/>
          <p:cNvGrpSpPr/>
          <p:nvPr/>
        </p:nvGrpSpPr>
        <p:grpSpPr>
          <a:xfrm>
            <a:off x="5145874" y="2022453"/>
            <a:ext cx="777300" cy="280800"/>
            <a:chOff x="940699" y="580744"/>
            <a:chExt cx="777300" cy="280800"/>
          </a:xfrm>
        </p:grpSpPr>
        <p:sp>
          <p:nvSpPr>
            <p:cNvPr id="4463" name="Google Shape;4463;p101"/>
            <p:cNvSpPr/>
            <p:nvPr/>
          </p:nvSpPr>
          <p:spPr>
            <a:xfrm>
              <a:off x="940699" y="580744"/>
              <a:ext cx="777300" cy="280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64" name="Google Shape;4464;p1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5" name="Google Shape;4465;p101"/>
          <p:cNvGrpSpPr/>
          <p:nvPr/>
        </p:nvGrpSpPr>
        <p:grpSpPr>
          <a:xfrm>
            <a:off x="5128454" y="3174166"/>
            <a:ext cx="679800" cy="281700"/>
            <a:chOff x="940699" y="580225"/>
            <a:chExt cx="679800" cy="281700"/>
          </a:xfrm>
        </p:grpSpPr>
        <p:sp>
          <p:nvSpPr>
            <p:cNvPr id="4466" name="Google Shape;4466;p101"/>
            <p:cNvSpPr/>
            <p:nvPr/>
          </p:nvSpPr>
          <p:spPr>
            <a:xfrm>
              <a:off x="940699" y="580225"/>
              <a:ext cx="679800" cy="281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67" name="Google Shape;4467;p10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8" name="Google Shape;4468;p101"/>
          <p:cNvGrpSpPr/>
          <p:nvPr/>
        </p:nvGrpSpPr>
        <p:grpSpPr>
          <a:xfrm>
            <a:off x="5145873" y="1591107"/>
            <a:ext cx="777300" cy="281700"/>
            <a:chOff x="940698" y="580225"/>
            <a:chExt cx="777300" cy="281700"/>
          </a:xfrm>
        </p:grpSpPr>
        <p:sp>
          <p:nvSpPr>
            <p:cNvPr id="4469" name="Google Shape;4469;p101"/>
            <p:cNvSpPr/>
            <p:nvPr/>
          </p:nvSpPr>
          <p:spPr>
            <a:xfrm>
              <a:off x="940698" y="580225"/>
              <a:ext cx="777300" cy="281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70" name="Google Shape;4470;p10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71" name="Google Shape;4471;p101"/>
          <p:cNvGrpSpPr/>
          <p:nvPr/>
        </p:nvGrpSpPr>
        <p:grpSpPr>
          <a:xfrm>
            <a:off x="835872" y="1350254"/>
            <a:ext cx="808200" cy="385200"/>
            <a:chOff x="940699" y="528433"/>
            <a:chExt cx="808200" cy="385200"/>
          </a:xfrm>
        </p:grpSpPr>
        <p:sp>
          <p:nvSpPr>
            <p:cNvPr id="4472" name="Google Shape;4472;p101"/>
            <p:cNvSpPr/>
            <p:nvPr/>
          </p:nvSpPr>
          <p:spPr>
            <a:xfrm>
              <a:off x="940699" y="528433"/>
              <a:ext cx="808200" cy="3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73" name="Google Shape;4473;p10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74" name="Google Shape;4474;p101"/>
          <p:cNvSpPr/>
          <p:nvPr/>
        </p:nvSpPr>
        <p:spPr>
          <a:xfrm>
            <a:off x="4176425" y="3173073"/>
            <a:ext cx="8697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5" name="Google Shape;4475;p101"/>
          <p:cNvSpPr/>
          <p:nvPr/>
        </p:nvSpPr>
        <p:spPr>
          <a:xfrm>
            <a:off x="6009693" y="3173073"/>
            <a:ext cx="8688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6" name="Google Shape;4476;p101"/>
          <p:cNvSpPr/>
          <p:nvPr/>
        </p:nvSpPr>
        <p:spPr>
          <a:xfrm>
            <a:off x="7103873" y="3173073"/>
            <a:ext cx="868800" cy="3870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7" name="Google Shape;4477;p101"/>
          <p:cNvSpPr/>
          <p:nvPr/>
        </p:nvSpPr>
        <p:spPr>
          <a:xfrm>
            <a:off x="2084156" y="2409693"/>
            <a:ext cx="8808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78" name="Google Shape;4478;p101"/>
          <p:cNvGrpSpPr/>
          <p:nvPr/>
        </p:nvGrpSpPr>
        <p:grpSpPr>
          <a:xfrm>
            <a:off x="3326250" y="2313012"/>
            <a:ext cx="1511155" cy="618114"/>
            <a:chOff x="3326250" y="2313012"/>
            <a:chExt cx="1511155" cy="618114"/>
          </a:xfrm>
        </p:grpSpPr>
        <p:sp>
          <p:nvSpPr>
            <p:cNvPr id="4479" name="Google Shape;4479;p101"/>
            <p:cNvSpPr/>
            <p:nvPr/>
          </p:nvSpPr>
          <p:spPr>
            <a:xfrm>
              <a:off x="3374305" y="2363826"/>
              <a:ext cx="1463100" cy="5673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80" name="Google Shape;4480;p101"/>
            <p:cNvGrpSpPr/>
            <p:nvPr/>
          </p:nvGrpSpPr>
          <p:grpSpPr>
            <a:xfrm>
              <a:off x="3326250" y="2313012"/>
              <a:ext cx="1463100" cy="568800"/>
              <a:chOff x="3326250" y="2313012"/>
              <a:chExt cx="1463100" cy="568800"/>
            </a:xfrm>
          </p:grpSpPr>
          <p:sp>
            <p:nvSpPr>
              <p:cNvPr id="4481" name="Google Shape;4481;p101"/>
              <p:cNvSpPr/>
              <p:nvPr/>
            </p:nvSpPr>
            <p:spPr>
              <a:xfrm>
                <a:off x="3326250" y="2313012"/>
                <a:ext cx="1463100" cy="5688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spcFirstLastPara="1" wrap="square"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  <a:endParaRPr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82" name="Google Shape;4482;p101"/>
              <p:cNvSpPr txBox="1"/>
              <p:nvPr/>
            </p:nvSpPr>
            <p:spPr>
              <a:xfrm>
                <a:off x="3751842" y="2710103"/>
                <a:ext cx="746100" cy="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sz="65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83" name="Google Shape;4483;p101"/>
              <p:cNvCxnSpPr/>
              <p:nvPr/>
            </p:nvCxnSpPr>
            <p:spPr>
              <a:xfrm>
                <a:off x="3750938" y="2672291"/>
                <a:ext cx="1033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4484" name="Google Shape;4484;p101"/>
          <p:cNvSpPr txBox="1"/>
          <p:nvPr/>
        </p:nvSpPr>
        <p:spPr>
          <a:xfrm>
            <a:off x="2863176" y="1423906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  <a:endParaRPr sz="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5" name="Google Shape;4485;p101"/>
          <p:cNvSpPr txBox="1"/>
          <p:nvPr/>
        </p:nvSpPr>
        <p:spPr>
          <a:xfrm>
            <a:off x="1523722" y="2544893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  <a:endParaRPr sz="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6" name="Google Shape;4486;p101"/>
          <p:cNvSpPr/>
          <p:nvPr/>
        </p:nvSpPr>
        <p:spPr>
          <a:xfrm>
            <a:off x="6235736" y="2111952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7" name="Google Shape;4487;p101"/>
          <p:cNvSpPr/>
          <p:nvPr/>
        </p:nvSpPr>
        <p:spPr>
          <a:xfrm>
            <a:off x="2129913" y="3653025"/>
            <a:ext cx="11214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Google Play</a:t>
            </a:r>
            <a:b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Game Services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8" name="Google Shape;4488;p101"/>
          <p:cNvSpPr/>
          <p:nvPr/>
        </p:nvSpPr>
        <p:spPr>
          <a:xfrm>
            <a:off x="2129912" y="3212921"/>
            <a:ext cx="1124700" cy="3870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AdMob</a:t>
            </a:r>
            <a:endParaRPr sz="750" b="0" i="0" u="none" strike="noStrike" cap="non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89" name="Google Shape;4489;p101"/>
          <p:cNvGrpSpPr/>
          <p:nvPr/>
        </p:nvGrpSpPr>
        <p:grpSpPr>
          <a:xfrm>
            <a:off x="2901429" y="1688546"/>
            <a:ext cx="1057200" cy="382200"/>
            <a:chOff x="7574784" y="1649106"/>
            <a:chExt cx="1057200" cy="382200"/>
          </a:xfrm>
        </p:grpSpPr>
        <p:sp>
          <p:nvSpPr>
            <p:cNvPr id="4490" name="Google Shape;4490;p101"/>
            <p:cNvSpPr/>
            <p:nvPr/>
          </p:nvSpPr>
          <p:spPr>
            <a:xfrm>
              <a:off x="7574784" y="1649106"/>
              <a:ext cx="10572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91" name="Google Shape;4491;p10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619489" y="1746874"/>
              <a:ext cx="274200" cy="18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92" name="Google Shape;4492;p101"/>
          <p:cNvCxnSpPr>
            <a:stCxn id="4476" idx="1"/>
            <a:endCxn id="4475" idx="3"/>
          </p:cNvCxnSpPr>
          <p:nvPr/>
        </p:nvCxnSpPr>
        <p:spPr>
          <a:xfrm rot="10800000">
            <a:off x="6878573" y="3364173"/>
            <a:ext cx="2253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93" name="Google Shape;4493;p101"/>
          <p:cNvCxnSpPr>
            <a:stCxn id="4481" idx="0"/>
            <a:endCxn id="4472" idx="3"/>
          </p:cNvCxnSpPr>
          <p:nvPr/>
        </p:nvCxnSpPr>
        <p:spPr>
          <a:xfrm rot="5400000" flipH="1">
            <a:off x="2465850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94" name="Google Shape;4494;p101"/>
          <p:cNvCxnSpPr>
            <a:stCxn id="4490" idx="2"/>
          </p:cNvCxnSpPr>
          <p:nvPr/>
        </p:nvCxnSpPr>
        <p:spPr>
          <a:xfrm>
            <a:off x="3430029" y="2070746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4495" name="Google Shape;4495;p101"/>
          <p:cNvCxnSpPr/>
          <p:nvPr/>
        </p:nvCxnSpPr>
        <p:spPr>
          <a:xfrm>
            <a:off x="1146062" y="1735588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96" name="Google Shape;4496;p101"/>
          <p:cNvCxnSpPr/>
          <p:nvPr/>
        </p:nvCxnSpPr>
        <p:spPr>
          <a:xfrm>
            <a:off x="1494894" y="2273053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97" name="Google Shape;4497;p101"/>
          <p:cNvCxnSpPr/>
          <p:nvPr/>
        </p:nvCxnSpPr>
        <p:spPr>
          <a:xfrm>
            <a:off x="1494894" y="3076717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98" name="Google Shape;4498;p101"/>
          <p:cNvCxnSpPr>
            <a:stCxn id="4481" idx="1"/>
          </p:cNvCxnSpPr>
          <p:nvPr/>
        </p:nvCxnSpPr>
        <p:spPr>
          <a:xfrm rot="10800000">
            <a:off x="3220350" y="2597112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99" name="Google Shape;4499;p101"/>
          <p:cNvCxnSpPr/>
          <p:nvPr/>
        </p:nvCxnSpPr>
        <p:spPr>
          <a:xfrm rot="10800000">
            <a:off x="3220350" y="2520137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00" name="Google Shape;4500;p101"/>
          <p:cNvCxnSpPr/>
          <p:nvPr/>
        </p:nvCxnSpPr>
        <p:spPr>
          <a:xfrm rot="10800000">
            <a:off x="3220350" y="267076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01" name="Google Shape;4501;p101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502" name="Google Shape;4502;p101"/>
          <p:cNvCxnSpPr>
            <a:stCxn id="4481" idx="3"/>
            <a:endCxn id="4457" idx="1"/>
          </p:cNvCxnSpPr>
          <p:nvPr/>
        </p:nvCxnSpPr>
        <p:spPr>
          <a:xfrm rot="10800000" flipH="1">
            <a:off x="4789350" y="2597112"/>
            <a:ext cx="3564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503" name="Google Shape;4503;p101"/>
          <p:cNvCxnSpPr>
            <a:stCxn id="4469" idx="1"/>
          </p:cNvCxnSpPr>
          <p:nvPr/>
        </p:nvCxnSpPr>
        <p:spPr>
          <a:xfrm flipH="1">
            <a:off x="4206873" y="1731957"/>
            <a:ext cx="939000" cy="581100"/>
          </a:xfrm>
          <a:prstGeom prst="bentConnector3">
            <a:avLst>
              <a:gd name="adj1" fmla="val 100231"/>
            </a:avLst>
          </a:prstGeom>
          <a:noFill/>
          <a:ln w="9525" cap="flat" cmpd="sng">
            <a:solidFill>
              <a:srgbClr val="3A7DF0"/>
            </a:solidFill>
            <a:prstDash val="dot"/>
            <a:round/>
            <a:headEnd type="none" w="sm" len="sm"/>
            <a:tailEnd type="triangle" w="sm" len="sm"/>
          </a:ln>
        </p:spPr>
      </p:cxnSp>
      <p:cxnSp>
        <p:nvCxnSpPr>
          <p:cNvPr id="4504" name="Google Shape;4504;p101"/>
          <p:cNvCxnSpPr>
            <a:stCxn id="4450" idx="1"/>
          </p:cNvCxnSpPr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99820"/>
            </a:avLst>
          </a:prstGeom>
          <a:noFill/>
          <a:ln w="9525" cap="flat" cmpd="sng">
            <a:solidFill>
              <a:srgbClr val="3A7DF0"/>
            </a:solidFill>
            <a:prstDash val="dot"/>
            <a:round/>
            <a:headEnd type="triangle" w="sm" len="sm"/>
            <a:tailEnd type="none" w="sm" len="sm"/>
          </a:ln>
        </p:spPr>
      </p:cxnSp>
      <p:cxnSp>
        <p:nvCxnSpPr>
          <p:cNvPr id="4505" name="Google Shape;4505;p101"/>
          <p:cNvCxnSpPr>
            <a:stCxn id="4475" idx="1"/>
          </p:cNvCxnSpPr>
          <p:nvPr/>
        </p:nvCxnSpPr>
        <p:spPr>
          <a:xfrm rot="10800000">
            <a:off x="4789293" y="2795973"/>
            <a:ext cx="1220400" cy="568200"/>
          </a:xfrm>
          <a:prstGeom prst="bentConnector3">
            <a:avLst>
              <a:gd name="adj1" fmla="val 12036"/>
            </a:avLst>
          </a:prstGeom>
          <a:noFill/>
          <a:ln w="9525" cap="flat" cmpd="sng">
            <a:solidFill>
              <a:srgbClr val="3A7DF0"/>
            </a:solidFill>
            <a:prstDash val="dot"/>
            <a:round/>
            <a:headEnd type="triangle" w="sm" len="sm"/>
            <a:tailEnd type="none" w="sm" len="sm"/>
          </a:ln>
        </p:spPr>
      </p:cxnSp>
      <p:cxnSp>
        <p:nvCxnSpPr>
          <p:cNvPr id="4506" name="Google Shape;4506;p101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507" name="Google Shape;4507;p101"/>
          <p:cNvCxnSpPr/>
          <p:nvPr/>
        </p:nvCxnSpPr>
        <p:spPr>
          <a:xfrm>
            <a:off x="4611256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508" name="Google Shape;4508;p101"/>
          <p:cNvCxnSpPr>
            <a:stCxn id="4454" idx="1"/>
          </p:cNvCxnSpPr>
          <p:nvPr/>
        </p:nvCxnSpPr>
        <p:spPr>
          <a:xfrm rot="10800000">
            <a:off x="1170529" y="2583804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sm" len="sm"/>
            <a:tailEnd type="none" w="sm" len="sm"/>
          </a:ln>
        </p:spPr>
      </p:cxnSp>
      <p:cxnSp>
        <p:nvCxnSpPr>
          <p:cNvPr id="4509" name="Google Shape;4509;p101"/>
          <p:cNvCxnSpPr>
            <a:stCxn id="4475" idx="2"/>
          </p:cNvCxnSpPr>
          <p:nvPr/>
        </p:nvCxnSpPr>
        <p:spPr>
          <a:xfrm rot="5400000" flipH="1">
            <a:off x="3283743" y="394923"/>
            <a:ext cx="971400" cy="5349300"/>
          </a:xfrm>
          <a:prstGeom prst="bentConnector4">
            <a:avLst>
              <a:gd name="adj1" fmla="val -64382"/>
              <a:gd name="adj2" fmla="val 100063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sm" len="sm"/>
            <a:tailEnd type="none" w="sm" len="sm"/>
          </a:ln>
        </p:spPr>
      </p:cxnSp>
      <p:grpSp>
        <p:nvGrpSpPr>
          <p:cNvPr id="4510" name="Google Shape;4510;p101"/>
          <p:cNvGrpSpPr/>
          <p:nvPr/>
        </p:nvGrpSpPr>
        <p:grpSpPr>
          <a:xfrm>
            <a:off x="991808" y="2772418"/>
            <a:ext cx="502800" cy="621900"/>
            <a:chOff x="4720612" y="2306547"/>
            <a:chExt cx="502800" cy="621900"/>
          </a:xfrm>
        </p:grpSpPr>
        <p:sp>
          <p:nvSpPr>
            <p:cNvPr id="4511" name="Google Shape;4511;p101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2" name="Google Shape;4512;p10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13" name="Google Shape;4513;p101"/>
          <p:cNvCxnSpPr/>
          <p:nvPr/>
        </p:nvCxnSpPr>
        <p:spPr>
          <a:xfrm>
            <a:off x="5923113" y="2597556"/>
            <a:ext cx="312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514" name="Google Shape;4514;p101"/>
          <p:cNvCxnSpPr>
            <a:stCxn id="4466" idx="0"/>
          </p:cNvCxnSpPr>
          <p:nvPr/>
        </p:nvCxnSpPr>
        <p:spPr>
          <a:xfrm rot="10800000">
            <a:off x="5468354" y="2815666"/>
            <a:ext cx="0" cy="358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dot"/>
            <a:round/>
            <a:headEnd type="triangle" w="sm" len="sm"/>
            <a:tailEnd type="none" w="sm" len="sm"/>
          </a:ln>
        </p:spPr>
      </p:cxnSp>
      <p:cxnSp>
        <p:nvCxnSpPr>
          <p:cNvPr id="4515" name="Google Shape;4515;p101"/>
          <p:cNvCxnSpPr/>
          <p:nvPr/>
        </p:nvCxnSpPr>
        <p:spPr>
          <a:xfrm rot="10800000">
            <a:off x="1873256" y="2596994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6" name="Google Shape;4516;p101"/>
          <p:cNvCxnSpPr>
            <a:stCxn id="4475" idx="0"/>
          </p:cNvCxnSpPr>
          <p:nvPr/>
        </p:nvCxnSpPr>
        <p:spPr>
          <a:xfrm rot="10800000">
            <a:off x="6444093" y="2930973"/>
            <a:ext cx="0" cy="2421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517" name="Google Shape;4517;p101"/>
          <p:cNvCxnSpPr>
            <a:stCxn id="4466" idx="2"/>
          </p:cNvCxnSpPr>
          <p:nvPr/>
        </p:nvCxnSpPr>
        <p:spPr>
          <a:xfrm>
            <a:off x="5468354" y="3455866"/>
            <a:ext cx="0" cy="7224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dot"/>
            <a:round/>
            <a:headEnd type="triangle" w="sm" len="sm"/>
            <a:tailEnd type="none" w="sm" len="sm"/>
          </a:ln>
        </p:spPr>
      </p:cxnSp>
      <p:cxnSp>
        <p:nvCxnSpPr>
          <p:cNvPr id="4518" name="Google Shape;4518;p101"/>
          <p:cNvCxnSpPr>
            <a:stCxn id="4490" idx="1"/>
            <a:endCxn id="4511" idx="0"/>
          </p:cNvCxnSpPr>
          <p:nvPr/>
        </p:nvCxnSpPr>
        <p:spPr>
          <a:xfrm flipH="1">
            <a:off x="1243329" y="1879646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4519" name="Google Shape;4519;p101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4520" name="Google Shape;4520;p101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21" name="Google Shape;4521;p10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57188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22" name="Google Shape;4522;p101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4523" name="Google Shape;4523;p101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45720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&gt; Mobile Game Backend</a:t>
            </a:r>
            <a:endParaRPr sz="85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24" name="Google Shape;4524;p101"/>
          <p:cNvGrpSpPr/>
          <p:nvPr/>
        </p:nvGrpSpPr>
        <p:grpSpPr>
          <a:xfrm>
            <a:off x="6343137" y="2217762"/>
            <a:ext cx="1328154" cy="618114"/>
            <a:chOff x="6343137" y="2217762"/>
            <a:chExt cx="1328154" cy="618114"/>
          </a:xfrm>
        </p:grpSpPr>
        <p:sp>
          <p:nvSpPr>
            <p:cNvPr id="4525" name="Google Shape;4525;p101"/>
            <p:cNvSpPr/>
            <p:nvPr/>
          </p:nvSpPr>
          <p:spPr>
            <a:xfrm>
              <a:off x="6391191" y="2268576"/>
              <a:ext cx="1280100" cy="5673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526" name="Google Shape;4526;p101"/>
            <p:cNvGrpSpPr/>
            <p:nvPr/>
          </p:nvGrpSpPr>
          <p:grpSpPr>
            <a:xfrm>
              <a:off x="6343137" y="2217762"/>
              <a:ext cx="1280100" cy="568800"/>
              <a:chOff x="6343137" y="2217762"/>
              <a:chExt cx="1280100" cy="568800"/>
            </a:xfrm>
          </p:grpSpPr>
          <p:sp>
            <p:nvSpPr>
              <p:cNvPr id="4527" name="Google Shape;4527;p101"/>
              <p:cNvSpPr/>
              <p:nvPr/>
            </p:nvSpPr>
            <p:spPr>
              <a:xfrm>
                <a:off x="6343137" y="2217762"/>
                <a:ext cx="1280100" cy="5688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spcFirstLastPara="1" wrap="square"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  <a:endParaRPr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28" name="Google Shape;4528;p101"/>
              <p:cNvSpPr txBox="1"/>
              <p:nvPr/>
            </p:nvSpPr>
            <p:spPr>
              <a:xfrm>
                <a:off x="6768728" y="2614853"/>
                <a:ext cx="724200" cy="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  <a:endParaRPr sz="650" b="0" i="0" u="none" strike="noStrike" cap="none">
                  <a:solidFill>
                    <a:srgbClr val="9E9E9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29" name="Google Shape;4529;p101"/>
              <p:cNvCxnSpPr/>
              <p:nvPr/>
            </p:nvCxnSpPr>
            <p:spPr>
              <a:xfrm>
                <a:off x="6763508" y="2577041"/>
                <a:ext cx="859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pic>
        <p:nvPicPr>
          <p:cNvPr id="4530" name="Google Shape;4530;p1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38500" y="2498988"/>
            <a:ext cx="238125" cy="1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1" name="Google Shape;4531;p1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89216" y="2424122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2" name="Google Shape;4532;p10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60800" y="3297854"/>
            <a:ext cx="238725" cy="1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3" name="Google Shape;4533;p10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53099" y="329507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4" name="Google Shape;4534;p10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191225" y="3256325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5" name="Google Shape;4535;p10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449150" y="2273053"/>
            <a:ext cx="216500" cy="2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6" name="Google Shape;4536;p101"/>
          <p:cNvPicPr preferRelativeResize="0"/>
          <p:nvPr/>
        </p:nvPicPr>
        <p:blipFill rotWithShape="1">
          <a:blip r:embed="rId17">
            <a:alphaModFix/>
          </a:blip>
          <a:srcRect l="-6931" t="-49478" r="-5592" b="-59115"/>
          <a:stretch/>
        </p:blipFill>
        <p:spPr>
          <a:xfrm>
            <a:off x="1979700" y="1000794"/>
            <a:ext cx="982184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7" name="Google Shape;4537;p10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205300" y="3287063"/>
            <a:ext cx="238725" cy="2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8" name="Google Shape;4538;p10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205300" y="3724763"/>
            <a:ext cx="238725" cy="2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/>
          <p:nvPr/>
        </p:nvSpPr>
        <p:spPr>
          <a:xfrm>
            <a:off x="4602250" y="765300"/>
            <a:ext cx="4254000" cy="24693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6"/>
          <p:cNvSpPr/>
          <p:nvPr/>
        </p:nvSpPr>
        <p:spPr>
          <a:xfrm>
            <a:off x="369450" y="765300"/>
            <a:ext cx="3825300" cy="24693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1726650" y="669050"/>
            <a:ext cx="11109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CI/CD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4294967295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4" name="Google Shape;314;p26"/>
          <p:cNvSpPr txBox="1"/>
          <p:nvPr/>
        </p:nvSpPr>
        <p:spPr>
          <a:xfrm>
            <a:off x="483188" y="2417213"/>
            <a:ext cx="8715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Container Registry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6"/>
          <p:cNvSpPr txBox="1"/>
          <p:nvPr/>
        </p:nvSpPr>
        <p:spPr>
          <a:xfrm>
            <a:off x="450050" y="1583836"/>
            <a:ext cx="9378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Build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6"/>
          <p:cNvSpPr txBox="1"/>
          <p:nvPr/>
        </p:nvSpPr>
        <p:spPr>
          <a:xfrm>
            <a:off x="1291650" y="1557886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Code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4714343" y="1467517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Scheduler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6"/>
          <p:cNvSpPr txBox="1"/>
          <p:nvPr/>
        </p:nvSpPr>
        <p:spPr>
          <a:xfrm>
            <a:off x="5629542" y="1467517"/>
            <a:ext cx="8880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Tasks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6"/>
          <p:cNvSpPr txBox="1"/>
          <p:nvPr/>
        </p:nvSpPr>
        <p:spPr>
          <a:xfrm>
            <a:off x="2299084" y="1593336"/>
            <a:ext cx="9378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Firebase Test Lab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5878900" y="669050"/>
            <a:ext cx="18711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4"/>
              </a:rPr>
              <a:t>Integration Services</a:t>
            </a:r>
            <a:endParaRPr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6498536" y="1479664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Apigee API Management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2937" y="1118015"/>
            <a:ext cx="412675" cy="4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560" y="1977563"/>
            <a:ext cx="437650" cy="393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405" y="1049023"/>
            <a:ext cx="437650" cy="4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1030" y="1131861"/>
            <a:ext cx="530400" cy="35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0925" y="1018900"/>
            <a:ext cx="493225" cy="52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29421" y="1018900"/>
            <a:ext cx="493222" cy="4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66523" y="1049023"/>
            <a:ext cx="412675" cy="4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5710" y="1917317"/>
            <a:ext cx="493225" cy="4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 txBox="1"/>
          <p:nvPr/>
        </p:nvSpPr>
        <p:spPr>
          <a:xfrm>
            <a:off x="1357623" y="2398348"/>
            <a:ext cx="8715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Artifact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Registry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16153" y="1049023"/>
            <a:ext cx="454100" cy="4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6"/>
          <p:cNvSpPr txBox="1"/>
          <p:nvPr/>
        </p:nvSpPr>
        <p:spPr>
          <a:xfrm>
            <a:off x="7503574" y="1493467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Workflows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921894" y="1910246"/>
            <a:ext cx="454100" cy="4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 txBox="1"/>
          <p:nvPr/>
        </p:nvSpPr>
        <p:spPr>
          <a:xfrm>
            <a:off x="4782025" y="2357925"/>
            <a:ext cx="7647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Application Integration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40485" y="1910246"/>
            <a:ext cx="454100" cy="45322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6"/>
          <p:cNvSpPr txBox="1"/>
          <p:nvPr/>
        </p:nvSpPr>
        <p:spPr>
          <a:xfrm>
            <a:off x="5685175" y="2357925"/>
            <a:ext cx="7647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Integration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Connectors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2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726863" y="1924488"/>
            <a:ext cx="454100" cy="4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 txBox="1"/>
          <p:nvPr/>
        </p:nvSpPr>
        <p:spPr>
          <a:xfrm>
            <a:off x="6508968" y="2394992"/>
            <a:ext cx="937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Eventarc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9" name="Google Shape;339;p2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467403" y="1987481"/>
            <a:ext cx="408550" cy="4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 txBox="1"/>
          <p:nvPr/>
        </p:nvSpPr>
        <p:spPr>
          <a:xfrm>
            <a:off x="2352512" y="2443397"/>
            <a:ext cx="7935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Cloud Deploy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6" name="Google Shape;4726;p105"/>
          <p:cNvSpPr/>
          <p:nvPr/>
        </p:nvSpPr>
        <p:spPr>
          <a:xfrm>
            <a:off x="1660275" y="972150"/>
            <a:ext cx="4774500" cy="39015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7" name="Google Shape;4727;p105"/>
          <p:cNvGrpSpPr/>
          <p:nvPr/>
        </p:nvGrpSpPr>
        <p:grpSpPr>
          <a:xfrm>
            <a:off x="2987825" y="1915424"/>
            <a:ext cx="3319361" cy="1673347"/>
            <a:chOff x="2178034" y="1054764"/>
            <a:chExt cx="1910094" cy="752675"/>
          </a:xfrm>
        </p:grpSpPr>
        <p:sp>
          <p:nvSpPr>
            <p:cNvPr id="4728" name="Google Shape;4728;p105"/>
            <p:cNvSpPr/>
            <p:nvPr/>
          </p:nvSpPr>
          <p:spPr>
            <a:xfrm>
              <a:off x="2178034" y="1054764"/>
              <a:ext cx="1910094" cy="75267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9" name="Google Shape;4729;p105"/>
            <p:cNvSpPr txBox="1"/>
            <p:nvPr/>
          </p:nvSpPr>
          <p:spPr>
            <a:xfrm>
              <a:off x="2178037" y="1054764"/>
              <a:ext cx="574322" cy="867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Virtual Private Cloud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30" name="Google Shape;4730;p10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PCI</a:t>
            </a:r>
            <a:endParaRPr/>
          </a:p>
        </p:txBody>
      </p:sp>
      <p:grpSp>
        <p:nvGrpSpPr>
          <p:cNvPr id="4731" name="Google Shape;4731;p105"/>
          <p:cNvGrpSpPr/>
          <p:nvPr/>
        </p:nvGrpSpPr>
        <p:grpSpPr>
          <a:xfrm>
            <a:off x="6574481" y="2529158"/>
            <a:ext cx="978478" cy="1106417"/>
            <a:chOff x="2178035" y="1054764"/>
            <a:chExt cx="1677199" cy="200387"/>
          </a:xfrm>
        </p:grpSpPr>
        <p:sp>
          <p:nvSpPr>
            <p:cNvPr id="4732" name="Google Shape;4732;p105"/>
            <p:cNvSpPr/>
            <p:nvPr/>
          </p:nvSpPr>
          <p:spPr>
            <a:xfrm>
              <a:off x="2178035" y="1054764"/>
              <a:ext cx="1677199" cy="200387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3" name="Google Shape;4733;p105"/>
            <p:cNvSpPr txBox="1"/>
            <p:nvPr/>
          </p:nvSpPr>
          <p:spPr>
            <a:xfrm>
              <a:off x="2178037" y="1054764"/>
              <a:ext cx="1559700" cy="31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Application Network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34" name="Google Shape;4734;p105"/>
          <p:cNvGrpSpPr/>
          <p:nvPr/>
        </p:nvGrpSpPr>
        <p:grpSpPr>
          <a:xfrm>
            <a:off x="837183" y="1376371"/>
            <a:ext cx="677512" cy="2441431"/>
            <a:chOff x="2178037" y="1054764"/>
            <a:chExt cx="1146188" cy="442176"/>
          </a:xfrm>
        </p:grpSpPr>
        <p:sp>
          <p:nvSpPr>
            <p:cNvPr id="4735" name="Google Shape;4735;p105"/>
            <p:cNvSpPr/>
            <p:nvPr/>
          </p:nvSpPr>
          <p:spPr>
            <a:xfrm>
              <a:off x="2178037" y="1054764"/>
              <a:ext cx="1146188" cy="442176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6" name="Google Shape;4736;p105"/>
            <p:cNvSpPr txBox="1"/>
            <p:nvPr/>
          </p:nvSpPr>
          <p:spPr>
            <a:xfrm>
              <a:off x="2178037" y="1054764"/>
              <a:ext cx="826089" cy="102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br>
                <a:rPr lang="en-US" sz="7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Payment</a:t>
              </a:r>
              <a:br>
                <a:rPr lang="en-US" sz="7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  <a:br>
                <a:rPr lang="en-US" sz="8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37" name="Google Shape;4737;p105"/>
          <p:cNvGrpSpPr/>
          <p:nvPr/>
        </p:nvGrpSpPr>
        <p:grpSpPr>
          <a:xfrm>
            <a:off x="6580078" y="1157522"/>
            <a:ext cx="676668" cy="1060678"/>
            <a:chOff x="2178037" y="1054764"/>
            <a:chExt cx="710040" cy="1126823"/>
          </a:xfrm>
        </p:grpSpPr>
        <p:sp>
          <p:nvSpPr>
            <p:cNvPr id="4738" name="Google Shape;4738;p105"/>
            <p:cNvSpPr/>
            <p:nvPr/>
          </p:nvSpPr>
          <p:spPr>
            <a:xfrm>
              <a:off x="2178037" y="1054764"/>
              <a:ext cx="710040" cy="1126823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9" name="Google Shape;4739;p105"/>
            <p:cNvSpPr txBox="1"/>
            <p:nvPr/>
          </p:nvSpPr>
          <p:spPr>
            <a:xfrm>
              <a:off x="2178037" y="1054764"/>
              <a:ext cx="556098" cy="477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Payment </a:t>
              </a:r>
              <a:b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Processor</a:t>
              </a:r>
              <a:endParaRPr sz="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40" name="Google Shape;4740;p105"/>
          <p:cNvGrpSpPr/>
          <p:nvPr/>
        </p:nvGrpSpPr>
        <p:grpSpPr>
          <a:xfrm>
            <a:off x="925236" y="1981983"/>
            <a:ext cx="502920" cy="502920"/>
            <a:chOff x="433514" y="2354433"/>
            <a:chExt cx="502920" cy="502920"/>
          </a:xfrm>
        </p:grpSpPr>
        <p:sp>
          <p:nvSpPr>
            <p:cNvPr id="4741" name="Google Shape;4741;p10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42" name="Google Shape;4742;p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43" name="Google Shape;4743;p105"/>
          <p:cNvGrpSpPr/>
          <p:nvPr/>
        </p:nvGrpSpPr>
        <p:grpSpPr>
          <a:xfrm>
            <a:off x="6666909" y="1624584"/>
            <a:ext cx="502920" cy="502920"/>
            <a:chOff x="433514" y="2354433"/>
            <a:chExt cx="502920" cy="502920"/>
          </a:xfrm>
        </p:grpSpPr>
        <p:sp>
          <p:nvSpPr>
            <p:cNvPr id="4744" name="Google Shape;4744;p10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45" name="Google Shape;4745;p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46" name="Google Shape;4746;p105"/>
          <p:cNvGrpSpPr/>
          <p:nvPr/>
        </p:nvGrpSpPr>
        <p:grpSpPr>
          <a:xfrm>
            <a:off x="919561" y="2632768"/>
            <a:ext cx="502920" cy="502920"/>
            <a:chOff x="433514" y="2354433"/>
            <a:chExt cx="502920" cy="502920"/>
          </a:xfrm>
        </p:grpSpPr>
        <p:sp>
          <p:nvSpPr>
            <p:cNvPr id="4747" name="Google Shape;4747;p10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48" name="Google Shape;4748;p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49" name="Google Shape;4749;p105"/>
          <p:cNvGrpSpPr/>
          <p:nvPr/>
        </p:nvGrpSpPr>
        <p:grpSpPr>
          <a:xfrm>
            <a:off x="919561" y="3225019"/>
            <a:ext cx="502920" cy="502920"/>
            <a:chOff x="433514" y="2354433"/>
            <a:chExt cx="502920" cy="502920"/>
          </a:xfrm>
        </p:grpSpPr>
        <p:sp>
          <p:nvSpPr>
            <p:cNvPr id="4750" name="Google Shape;4750;p10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51" name="Google Shape;4751;p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52" name="Google Shape;4752;p105"/>
          <p:cNvGrpSpPr/>
          <p:nvPr/>
        </p:nvGrpSpPr>
        <p:grpSpPr>
          <a:xfrm>
            <a:off x="3039503" y="2738206"/>
            <a:ext cx="517962" cy="280714"/>
            <a:chOff x="940699" y="580744"/>
            <a:chExt cx="517962" cy="280714"/>
          </a:xfrm>
        </p:grpSpPr>
        <p:sp>
          <p:nvSpPr>
            <p:cNvPr id="4753" name="Google Shape;4753;p105"/>
            <p:cNvSpPr/>
            <p:nvPr/>
          </p:nvSpPr>
          <p:spPr>
            <a:xfrm>
              <a:off x="940699" y="580744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54" name="Google Shape;4754;p10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55" name="Google Shape;4755;p105"/>
          <p:cNvGrpSpPr/>
          <p:nvPr/>
        </p:nvGrpSpPr>
        <p:grpSpPr>
          <a:xfrm>
            <a:off x="3619486" y="3262261"/>
            <a:ext cx="816121" cy="280714"/>
            <a:chOff x="940699" y="580744"/>
            <a:chExt cx="816121" cy="280714"/>
          </a:xfrm>
        </p:grpSpPr>
        <p:sp>
          <p:nvSpPr>
            <p:cNvPr id="4756" name="Google Shape;4756;p105"/>
            <p:cNvSpPr/>
            <p:nvPr/>
          </p:nvSpPr>
          <p:spPr>
            <a:xfrm>
              <a:off x="940699" y="580744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57" name="Google Shape;4757;p10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58" name="Google Shape;4758;p105"/>
          <p:cNvGrpSpPr/>
          <p:nvPr/>
        </p:nvGrpSpPr>
        <p:grpSpPr>
          <a:xfrm>
            <a:off x="3567636" y="2205550"/>
            <a:ext cx="925125" cy="281750"/>
            <a:chOff x="940699" y="580225"/>
            <a:chExt cx="925125" cy="281750"/>
          </a:xfrm>
        </p:grpSpPr>
        <p:sp>
          <p:nvSpPr>
            <p:cNvPr id="4759" name="Google Shape;4759;p105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60" name="Google Shape;4760;p10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1" name="Google Shape;4761;p105"/>
          <p:cNvGrpSpPr/>
          <p:nvPr/>
        </p:nvGrpSpPr>
        <p:grpSpPr>
          <a:xfrm>
            <a:off x="4570278" y="2205549"/>
            <a:ext cx="1046953" cy="281750"/>
            <a:chOff x="940699" y="580225"/>
            <a:chExt cx="1046953" cy="281750"/>
          </a:xfrm>
        </p:grpSpPr>
        <p:sp>
          <p:nvSpPr>
            <p:cNvPr id="4762" name="Google Shape;4762;p105"/>
            <p:cNvSpPr/>
            <p:nvPr/>
          </p:nvSpPr>
          <p:spPr>
            <a:xfrm>
              <a:off x="940699" y="580225"/>
              <a:ext cx="1046953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63" name="Google Shape;4763;p10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4" name="Google Shape;4764;p105"/>
          <p:cNvGrpSpPr/>
          <p:nvPr/>
        </p:nvGrpSpPr>
        <p:grpSpPr>
          <a:xfrm>
            <a:off x="5572781" y="2738206"/>
            <a:ext cx="684675" cy="281750"/>
            <a:chOff x="940699" y="580225"/>
            <a:chExt cx="684675" cy="281750"/>
          </a:xfrm>
        </p:grpSpPr>
        <p:sp>
          <p:nvSpPr>
            <p:cNvPr id="4765" name="Google Shape;4765;p105"/>
            <p:cNvSpPr/>
            <p:nvPr/>
          </p:nvSpPr>
          <p:spPr>
            <a:xfrm>
              <a:off x="940699" y="580225"/>
              <a:ext cx="6846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66" name="Google Shape;4766;p10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7" name="Google Shape;4767;p105"/>
          <p:cNvGrpSpPr/>
          <p:nvPr/>
        </p:nvGrpSpPr>
        <p:grpSpPr>
          <a:xfrm>
            <a:off x="6668196" y="3263881"/>
            <a:ext cx="792076" cy="281750"/>
            <a:chOff x="940699" y="580225"/>
            <a:chExt cx="792076" cy="281750"/>
          </a:xfrm>
        </p:grpSpPr>
        <p:sp>
          <p:nvSpPr>
            <p:cNvPr id="4768" name="Google Shape;4768;p105"/>
            <p:cNvSpPr/>
            <p:nvPr/>
          </p:nvSpPr>
          <p:spPr>
            <a:xfrm>
              <a:off x="940699" y="580225"/>
              <a:ext cx="79207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69" name="Google Shape;4769;p10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0" name="Google Shape;4770;p105"/>
          <p:cNvGrpSpPr/>
          <p:nvPr/>
        </p:nvGrpSpPr>
        <p:grpSpPr>
          <a:xfrm>
            <a:off x="6668195" y="2737575"/>
            <a:ext cx="795528" cy="281750"/>
            <a:chOff x="940698" y="580225"/>
            <a:chExt cx="795528" cy="281750"/>
          </a:xfrm>
        </p:grpSpPr>
        <p:sp>
          <p:nvSpPr>
            <p:cNvPr id="4771" name="Google Shape;4771;p105"/>
            <p:cNvSpPr/>
            <p:nvPr/>
          </p:nvSpPr>
          <p:spPr>
            <a:xfrm>
              <a:off x="940698" y="580225"/>
              <a:ext cx="795528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72" name="Google Shape;4772;p10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200" cy="20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73" name="Google Shape;4773;p105"/>
          <p:cNvSpPr/>
          <p:nvPr/>
        </p:nvSpPr>
        <p:spPr>
          <a:xfrm>
            <a:off x="5334302" y="3826104"/>
            <a:ext cx="840808" cy="38688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4" name="Google Shape;4774;p105"/>
          <p:cNvSpPr/>
          <p:nvPr/>
        </p:nvSpPr>
        <p:spPr>
          <a:xfrm>
            <a:off x="4261324" y="4359506"/>
            <a:ext cx="914546" cy="38688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5" name="Google Shape;4775;p105"/>
          <p:cNvSpPr/>
          <p:nvPr/>
        </p:nvSpPr>
        <p:spPr>
          <a:xfrm>
            <a:off x="4261324" y="3826104"/>
            <a:ext cx="800732" cy="386888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spcFirstLastPara="1" wrap="square" lIns="429750" tIns="118850" rIns="45700" bIns="146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76" name="Google Shape;4776;p105"/>
          <p:cNvCxnSpPr>
            <a:stCxn id="4747" idx="3"/>
            <a:endCxn id="4777" idx="1"/>
          </p:cNvCxnSpPr>
          <p:nvPr/>
        </p:nvCxnSpPr>
        <p:spPr>
          <a:xfrm rot="10800000" flipH="1">
            <a:off x="1422481" y="2880928"/>
            <a:ext cx="387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778" name="Google Shape;4778;p105"/>
          <p:cNvCxnSpPr>
            <a:stCxn id="4741" idx="3"/>
            <a:endCxn id="4750" idx="3"/>
          </p:cNvCxnSpPr>
          <p:nvPr/>
        </p:nvCxnSpPr>
        <p:spPr>
          <a:xfrm flipH="1">
            <a:off x="1422456" y="2233443"/>
            <a:ext cx="5700" cy="1242900"/>
          </a:xfrm>
          <a:prstGeom prst="bentConnector3">
            <a:avLst>
              <a:gd name="adj1" fmla="val -417763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79" name="Google Shape;4779;p105"/>
          <p:cNvCxnSpPr>
            <a:stCxn id="4780" idx="3"/>
            <a:endCxn id="4753" idx="1"/>
          </p:cNvCxnSpPr>
          <p:nvPr/>
        </p:nvCxnSpPr>
        <p:spPr>
          <a:xfrm rot="10800000" flipH="1">
            <a:off x="2744249" y="2878655"/>
            <a:ext cx="2952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781" name="Google Shape;4781;p105"/>
          <p:cNvCxnSpPr>
            <a:stCxn id="4753" idx="0"/>
            <a:endCxn id="4759" idx="1"/>
          </p:cNvCxnSpPr>
          <p:nvPr/>
        </p:nvCxnSpPr>
        <p:spPr>
          <a:xfrm rot="-5400000">
            <a:off x="3237134" y="2407756"/>
            <a:ext cx="391800" cy="269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782" name="Google Shape;4782;p105"/>
          <p:cNvCxnSpPr>
            <a:stCxn id="4738" idx="1"/>
            <a:endCxn id="4759" idx="0"/>
          </p:cNvCxnSpPr>
          <p:nvPr/>
        </p:nvCxnSpPr>
        <p:spPr>
          <a:xfrm flipH="1">
            <a:off x="4030078" y="1687861"/>
            <a:ext cx="2550000" cy="517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783" name="Google Shape;4783;p105"/>
          <p:cNvCxnSpPr>
            <a:stCxn id="4753" idx="2"/>
            <a:endCxn id="4756" idx="1"/>
          </p:cNvCxnSpPr>
          <p:nvPr/>
        </p:nvCxnSpPr>
        <p:spPr>
          <a:xfrm rot="-5400000" flipH="1">
            <a:off x="3267134" y="3050270"/>
            <a:ext cx="383700" cy="3210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784" name="Google Shape;4784;p105"/>
          <p:cNvCxnSpPr>
            <a:stCxn id="4756" idx="2"/>
            <a:endCxn id="4775" idx="1"/>
          </p:cNvCxnSpPr>
          <p:nvPr/>
        </p:nvCxnSpPr>
        <p:spPr>
          <a:xfrm rot="-5400000" flipH="1">
            <a:off x="3906046" y="3664475"/>
            <a:ext cx="4767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785" name="Google Shape;4785;p105"/>
          <p:cNvCxnSpPr>
            <a:stCxn id="4756" idx="2"/>
            <a:endCxn id="4774" idx="1"/>
          </p:cNvCxnSpPr>
          <p:nvPr/>
        </p:nvCxnSpPr>
        <p:spPr>
          <a:xfrm rot="-5400000" flipH="1">
            <a:off x="3639346" y="3931175"/>
            <a:ext cx="10101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786" name="Google Shape;4786;p105"/>
          <p:cNvCxnSpPr>
            <a:stCxn id="4775" idx="3"/>
            <a:endCxn id="4773" idx="1"/>
          </p:cNvCxnSpPr>
          <p:nvPr/>
        </p:nvCxnSpPr>
        <p:spPr>
          <a:xfrm>
            <a:off x="5062056" y="4019548"/>
            <a:ext cx="2721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787" name="Google Shape;4787;p105"/>
          <p:cNvCxnSpPr>
            <a:stCxn id="4765" idx="3"/>
            <a:endCxn id="4771" idx="1"/>
          </p:cNvCxnSpPr>
          <p:nvPr/>
        </p:nvCxnSpPr>
        <p:spPr>
          <a:xfrm rot="10800000" flipH="1">
            <a:off x="6257456" y="2878481"/>
            <a:ext cx="410700" cy="6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788" name="Google Shape;4788;p105"/>
          <p:cNvCxnSpPr>
            <a:stCxn id="4768" idx="0"/>
            <a:endCxn id="4771" idx="2"/>
          </p:cNvCxnSpPr>
          <p:nvPr/>
        </p:nvCxnSpPr>
        <p:spPr>
          <a:xfrm rot="10800000" flipH="1">
            <a:off x="7064234" y="3019381"/>
            <a:ext cx="1800" cy="244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789" name="Google Shape;4789;p105"/>
          <p:cNvCxnSpPr>
            <a:stCxn id="4762" idx="3"/>
            <a:endCxn id="4765" idx="0"/>
          </p:cNvCxnSpPr>
          <p:nvPr/>
        </p:nvCxnSpPr>
        <p:spPr>
          <a:xfrm>
            <a:off x="5617231" y="2346424"/>
            <a:ext cx="297900" cy="3918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790" name="Google Shape;4790;p105"/>
          <p:cNvCxnSpPr>
            <a:stCxn id="4762" idx="2"/>
            <a:endCxn id="4756" idx="0"/>
          </p:cNvCxnSpPr>
          <p:nvPr/>
        </p:nvCxnSpPr>
        <p:spPr>
          <a:xfrm rot="5400000">
            <a:off x="4173204" y="2341649"/>
            <a:ext cx="774900" cy="1066200"/>
          </a:xfrm>
          <a:prstGeom prst="bentConnector3">
            <a:avLst>
              <a:gd name="adj1" fmla="val 2542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791" name="Google Shape;4791;p105"/>
          <p:cNvCxnSpPr>
            <a:stCxn id="4765" idx="1"/>
            <a:endCxn id="4756" idx="0"/>
          </p:cNvCxnSpPr>
          <p:nvPr/>
        </p:nvCxnSpPr>
        <p:spPr>
          <a:xfrm flipH="1">
            <a:off x="4027481" y="2879081"/>
            <a:ext cx="1545300" cy="3831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792" name="Google Shape;4792;p105"/>
          <p:cNvCxnSpPr>
            <a:stCxn id="4759" idx="2"/>
            <a:endCxn id="4756" idx="0"/>
          </p:cNvCxnSpPr>
          <p:nvPr/>
        </p:nvCxnSpPr>
        <p:spPr>
          <a:xfrm flipH="1">
            <a:off x="4027498" y="2487300"/>
            <a:ext cx="2700" cy="7749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793" name="Google Shape;4793;p105"/>
          <p:cNvCxnSpPr>
            <a:stCxn id="4762" idx="0"/>
            <a:endCxn id="4738" idx="1"/>
          </p:cNvCxnSpPr>
          <p:nvPr/>
        </p:nvCxnSpPr>
        <p:spPr>
          <a:xfrm rot="-5400000">
            <a:off x="5577954" y="1203549"/>
            <a:ext cx="517800" cy="14862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4794" name="Google Shape;4794;p105"/>
          <p:cNvSpPr/>
          <p:nvPr/>
        </p:nvSpPr>
        <p:spPr>
          <a:xfrm>
            <a:off x="684775" y="558975"/>
            <a:ext cx="7020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45720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PCI</a:t>
            </a:r>
            <a:endParaRPr sz="85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0" name="Google Shape;4780;p105"/>
          <p:cNvSpPr/>
          <p:nvPr/>
        </p:nvSpPr>
        <p:spPr>
          <a:xfrm>
            <a:off x="1810349" y="2688755"/>
            <a:ext cx="9339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5" name="Google Shape;4795;p10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87875" y="2757900"/>
            <a:ext cx="233700" cy="2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6" name="Google Shape;4796;p10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96725" y="3935612"/>
            <a:ext cx="220500" cy="2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7" name="Google Shape;4797;p10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41850" y="3884993"/>
            <a:ext cx="269100" cy="26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8" name="Google Shape;4798;p10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354488" y="4450331"/>
            <a:ext cx="243825" cy="16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9" name="Google Shape;4799;p105"/>
          <p:cNvPicPr preferRelativeResize="0"/>
          <p:nvPr/>
        </p:nvPicPr>
        <p:blipFill rotWithShape="1">
          <a:blip r:embed="rId15">
            <a:alphaModFix/>
          </a:blip>
          <a:srcRect l="-6931" t="-49478" r="-5592" b="-59115"/>
          <a:stretch/>
        </p:blipFill>
        <p:spPr>
          <a:xfrm>
            <a:off x="1699850" y="1010685"/>
            <a:ext cx="982184" cy="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" name="Google Shape;5150;p113"/>
          <p:cNvSpPr txBox="1"/>
          <p:nvPr/>
        </p:nvSpPr>
        <p:spPr>
          <a:xfrm>
            <a:off x="457200" y="759900"/>
            <a:ext cx="8323800" cy="15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 and sample diagrams landing page </a:t>
            </a:r>
            <a:r>
              <a:rPr lang="en-US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https://cloud.google.com/icons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Google Cloud Architecture Diagramming Tool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u="sng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https://googlecloudcheatsheet.withgoogle.com/architecture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endParaRPr sz="1200"/>
          </a:p>
        </p:txBody>
      </p:sp>
      <p:sp>
        <p:nvSpPr>
          <p:cNvPr id="5151" name="Google Shape;5151;p11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 Resources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7" name="Google Shape;5157;p11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Data Integration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 &gt; </a:t>
            </a:r>
            <a:endParaRPr/>
          </a:p>
        </p:txBody>
      </p:sp>
      <p:sp>
        <p:nvSpPr>
          <p:cNvPr id="5158" name="Google Shape;5158;p114"/>
          <p:cNvSpPr/>
          <p:nvPr/>
        </p:nvSpPr>
        <p:spPr>
          <a:xfrm>
            <a:off x="1057038" y="920925"/>
            <a:ext cx="6984900" cy="39657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9" name="Google Shape;5159;p114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45720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Integration</a:t>
            </a:r>
            <a:endParaRPr sz="85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60" name="Google Shape;5160;p114"/>
          <p:cNvGrpSpPr/>
          <p:nvPr/>
        </p:nvGrpSpPr>
        <p:grpSpPr>
          <a:xfrm>
            <a:off x="1225803" y="1338440"/>
            <a:ext cx="6647372" cy="3448254"/>
            <a:chOff x="2178032" y="1054764"/>
            <a:chExt cx="710402" cy="867900"/>
          </a:xfrm>
        </p:grpSpPr>
        <p:sp>
          <p:nvSpPr>
            <p:cNvPr id="5161" name="Google Shape;5161;p114"/>
            <p:cNvSpPr/>
            <p:nvPr/>
          </p:nvSpPr>
          <p:spPr>
            <a:xfrm>
              <a:off x="2178034" y="1054764"/>
              <a:ext cx="710400" cy="8679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2" name="Google Shape;5162;p114"/>
            <p:cNvSpPr txBox="1"/>
            <p:nvPr/>
          </p:nvSpPr>
          <p:spPr>
            <a:xfrm>
              <a:off x="2178032" y="1054764"/>
              <a:ext cx="599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Data </a:t>
              </a:r>
              <a:r>
                <a:rPr lang="en-US" sz="750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Integration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63" name="Google Shape;5163;p114"/>
          <p:cNvSpPr/>
          <p:nvPr/>
        </p:nvSpPr>
        <p:spPr>
          <a:xfrm>
            <a:off x="4567407" y="3402913"/>
            <a:ext cx="10908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df4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4" name="Google Shape;5164;p114"/>
          <p:cNvSpPr/>
          <p:nvPr/>
        </p:nvSpPr>
        <p:spPr>
          <a:xfrm>
            <a:off x="4567407" y="3837888"/>
            <a:ext cx="10908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df5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5" name="Google Shape;5165;p114"/>
          <p:cNvSpPr/>
          <p:nvPr/>
        </p:nvSpPr>
        <p:spPr>
          <a:xfrm>
            <a:off x="4567407" y="1713813"/>
            <a:ext cx="10908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df1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6" name="Google Shape;5166;p114"/>
          <p:cNvSpPr/>
          <p:nvPr/>
        </p:nvSpPr>
        <p:spPr>
          <a:xfrm>
            <a:off x="4567395" y="2967925"/>
            <a:ext cx="10908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df3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7" name="Google Shape;5167;p114"/>
          <p:cNvSpPr/>
          <p:nvPr/>
        </p:nvSpPr>
        <p:spPr>
          <a:xfrm>
            <a:off x="1325427" y="2967913"/>
            <a:ext cx="1280103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b1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8" name="Google Shape;5168;p114"/>
          <p:cNvSpPr/>
          <p:nvPr/>
        </p:nvSpPr>
        <p:spPr>
          <a:xfrm>
            <a:off x="1325427" y="3407275"/>
            <a:ext cx="1280103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b2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9" name="Google Shape;5169;p114"/>
          <p:cNvSpPr/>
          <p:nvPr/>
        </p:nvSpPr>
        <p:spPr>
          <a:xfrm>
            <a:off x="1325427" y="3837888"/>
            <a:ext cx="1280103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b3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0" name="Google Shape;5170;p114"/>
          <p:cNvSpPr/>
          <p:nvPr/>
        </p:nvSpPr>
        <p:spPr>
          <a:xfrm>
            <a:off x="2983920" y="1713828"/>
            <a:ext cx="1129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cf1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1" name="Google Shape;5171;p114"/>
          <p:cNvSpPr/>
          <p:nvPr/>
        </p:nvSpPr>
        <p:spPr>
          <a:xfrm>
            <a:off x="2983845" y="2967916"/>
            <a:ext cx="1129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cf3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2" name="Google Shape;5172;p114"/>
          <p:cNvSpPr/>
          <p:nvPr/>
        </p:nvSpPr>
        <p:spPr>
          <a:xfrm>
            <a:off x="2983920" y="3404378"/>
            <a:ext cx="1129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cf4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3" name="Google Shape;5173;p114"/>
          <p:cNvSpPr/>
          <p:nvPr/>
        </p:nvSpPr>
        <p:spPr>
          <a:xfrm>
            <a:off x="2983920" y="3840816"/>
            <a:ext cx="1129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cf5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74" name="Google Shape;5174;p114"/>
          <p:cNvCxnSpPr>
            <a:stCxn id="5175" idx="3"/>
            <a:endCxn id="5170" idx="1"/>
          </p:cNvCxnSpPr>
          <p:nvPr/>
        </p:nvCxnSpPr>
        <p:spPr>
          <a:xfrm>
            <a:off x="2605513" y="1900559"/>
            <a:ext cx="3783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6" name="Google Shape;5176;p114"/>
          <p:cNvCxnSpPr>
            <a:stCxn id="5167" idx="3"/>
            <a:endCxn id="5171" idx="1"/>
          </p:cNvCxnSpPr>
          <p:nvPr/>
        </p:nvCxnSpPr>
        <p:spPr>
          <a:xfrm>
            <a:off x="2605529" y="3159013"/>
            <a:ext cx="378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7" name="Google Shape;5177;p114"/>
          <p:cNvCxnSpPr>
            <a:stCxn id="5168" idx="3"/>
            <a:endCxn id="5172" idx="1"/>
          </p:cNvCxnSpPr>
          <p:nvPr/>
        </p:nvCxnSpPr>
        <p:spPr>
          <a:xfrm rot="10800000" flipH="1">
            <a:off x="2605529" y="3595375"/>
            <a:ext cx="378300" cy="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8" name="Google Shape;5178;p114"/>
          <p:cNvCxnSpPr>
            <a:stCxn id="5169" idx="3"/>
            <a:endCxn id="5173" idx="1"/>
          </p:cNvCxnSpPr>
          <p:nvPr/>
        </p:nvCxnSpPr>
        <p:spPr>
          <a:xfrm>
            <a:off x="2605529" y="4028988"/>
            <a:ext cx="378300" cy="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9" name="Google Shape;5179;p114"/>
          <p:cNvCxnSpPr>
            <a:stCxn id="5171" idx="3"/>
            <a:endCxn id="5166" idx="1"/>
          </p:cNvCxnSpPr>
          <p:nvPr/>
        </p:nvCxnSpPr>
        <p:spPr>
          <a:xfrm>
            <a:off x="4113045" y="3159016"/>
            <a:ext cx="454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0" name="Google Shape;5180;p114"/>
          <p:cNvCxnSpPr>
            <a:stCxn id="5172" idx="3"/>
            <a:endCxn id="5163" idx="1"/>
          </p:cNvCxnSpPr>
          <p:nvPr/>
        </p:nvCxnSpPr>
        <p:spPr>
          <a:xfrm rot="10800000" flipH="1">
            <a:off x="4113120" y="3593978"/>
            <a:ext cx="4542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1" name="Google Shape;5181;p114"/>
          <p:cNvCxnSpPr>
            <a:endCxn id="5164" idx="1"/>
          </p:cNvCxnSpPr>
          <p:nvPr/>
        </p:nvCxnSpPr>
        <p:spPr>
          <a:xfrm rot="10800000" flipH="1">
            <a:off x="4113207" y="4028988"/>
            <a:ext cx="454200" cy="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2" name="Google Shape;5182;p114"/>
          <p:cNvCxnSpPr>
            <a:stCxn id="5170" idx="3"/>
            <a:endCxn id="5165" idx="1"/>
          </p:cNvCxnSpPr>
          <p:nvPr/>
        </p:nvCxnSpPr>
        <p:spPr>
          <a:xfrm>
            <a:off x="4113120" y="1904928"/>
            <a:ext cx="454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83" name="Google Shape;5183;p114"/>
          <p:cNvGrpSpPr/>
          <p:nvPr/>
        </p:nvGrpSpPr>
        <p:grpSpPr>
          <a:xfrm>
            <a:off x="1325416" y="2247900"/>
            <a:ext cx="1280100" cy="568800"/>
            <a:chOff x="2535216" y="3088300"/>
            <a:chExt cx="1280100" cy="568800"/>
          </a:xfrm>
        </p:grpSpPr>
        <p:sp>
          <p:nvSpPr>
            <p:cNvPr id="5184" name="Google Shape;5184;p114"/>
            <p:cNvSpPr/>
            <p:nvPr/>
          </p:nvSpPr>
          <p:spPr>
            <a:xfrm>
              <a:off x="2535216" y="3088300"/>
              <a:ext cx="1280100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sch1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Scheduler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5" name="Google Shape;5185;p114"/>
            <p:cNvSpPr txBox="1"/>
            <p:nvPr/>
          </p:nvSpPr>
          <p:spPr>
            <a:xfrm>
              <a:off x="2960806" y="3485391"/>
              <a:ext cx="551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APIs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86" name="Google Shape;5186;p114"/>
            <p:cNvCxnSpPr/>
            <p:nvPr/>
          </p:nvCxnSpPr>
          <p:spPr>
            <a:xfrm>
              <a:off x="2960242" y="3447579"/>
              <a:ext cx="850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187" name="Google Shape;5187;p114"/>
          <p:cNvSpPr/>
          <p:nvPr/>
        </p:nvSpPr>
        <p:spPr>
          <a:xfrm>
            <a:off x="2983920" y="2345266"/>
            <a:ext cx="1129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cf2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8" name="Google Shape;5188;p114"/>
          <p:cNvSpPr/>
          <p:nvPr/>
        </p:nvSpPr>
        <p:spPr>
          <a:xfrm>
            <a:off x="4567407" y="2345238"/>
            <a:ext cx="10908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df2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9" name="Google Shape;5189;p114"/>
          <p:cNvCxnSpPr>
            <a:stCxn id="5184" idx="3"/>
            <a:endCxn id="5187" idx="1"/>
          </p:cNvCxnSpPr>
          <p:nvPr/>
        </p:nvCxnSpPr>
        <p:spPr>
          <a:xfrm>
            <a:off x="2605516" y="2532300"/>
            <a:ext cx="378300" cy="4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0" name="Google Shape;5190;p114"/>
          <p:cNvCxnSpPr>
            <a:stCxn id="5187" idx="3"/>
            <a:endCxn id="5188" idx="1"/>
          </p:cNvCxnSpPr>
          <p:nvPr/>
        </p:nvCxnSpPr>
        <p:spPr>
          <a:xfrm>
            <a:off x="4113120" y="2536366"/>
            <a:ext cx="454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191" name="Google Shape;5191;p114"/>
          <p:cNvGrpSpPr/>
          <p:nvPr/>
        </p:nvGrpSpPr>
        <p:grpSpPr>
          <a:xfrm>
            <a:off x="1325413" y="1616159"/>
            <a:ext cx="1280100" cy="568800"/>
            <a:chOff x="5523012" y="1749050"/>
            <a:chExt cx="1280100" cy="568800"/>
          </a:xfrm>
        </p:grpSpPr>
        <p:sp>
          <p:nvSpPr>
            <p:cNvPr id="5175" name="Google Shape;5175;p114"/>
            <p:cNvSpPr/>
            <p:nvPr/>
          </p:nvSpPr>
          <p:spPr>
            <a:xfrm>
              <a:off x="5523012" y="1749050"/>
              <a:ext cx="1280100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ps1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2" name="Google Shape;5192;p114"/>
            <p:cNvSpPr txBox="1"/>
            <p:nvPr/>
          </p:nvSpPr>
          <p:spPr>
            <a:xfrm>
              <a:off x="5948606" y="2057862"/>
              <a:ext cx="618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Rules Actions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93" name="Google Shape;5193;p114"/>
            <p:cNvCxnSpPr/>
            <p:nvPr/>
          </p:nvCxnSpPr>
          <p:spPr>
            <a:xfrm>
              <a:off x="5959242" y="2065375"/>
              <a:ext cx="768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94" name="Google Shape;5194;p114"/>
          <p:cNvGrpSpPr/>
          <p:nvPr/>
        </p:nvGrpSpPr>
        <p:grpSpPr>
          <a:xfrm>
            <a:off x="6154725" y="1491976"/>
            <a:ext cx="1628335" cy="2731039"/>
            <a:chOff x="7487225" y="1987613"/>
            <a:chExt cx="1628335" cy="2731039"/>
          </a:xfrm>
        </p:grpSpPr>
        <p:sp>
          <p:nvSpPr>
            <p:cNvPr id="5195" name="Google Shape;5195;p114"/>
            <p:cNvSpPr/>
            <p:nvPr/>
          </p:nvSpPr>
          <p:spPr>
            <a:xfrm>
              <a:off x="7487225" y="1987646"/>
              <a:ext cx="1628335" cy="2731007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6" name="Google Shape;5196;p114"/>
            <p:cNvSpPr txBox="1"/>
            <p:nvPr/>
          </p:nvSpPr>
          <p:spPr>
            <a:xfrm>
              <a:off x="7487251" y="1987613"/>
              <a:ext cx="1309432" cy="321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700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Marketing Audience Data Sets</a:t>
              </a:r>
              <a:endParaRPr sz="6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97" name="Google Shape;5197;p114"/>
          <p:cNvSpPr/>
          <p:nvPr/>
        </p:nvSpPr>
        <p:spPr>
          <a:xfrm>
            <a:off x="6244860" y="1798163"/>
            <a:ext cx="1129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Core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8" name="Google Shape;5198;p114"/>
          <p:cNvSpPr/>
          <p:nvPr/>
        </p:nvSpPr>
        <p:spPr>
          <a:xfrm>
            <a:off x="6244860" y="2282488"/>
            <a:ext cx="1129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Archive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9" name="Google Shape;5199;p114"/>
          <p:cNvSpPr/>
          <p:nvPr/>
        </p:nvSpPr>
        <p:spPr>
          <a:xfrm>
            <a:off x="6244860" y="2766813"/>
            <a:ext cx="1129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Program Res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0" name="Google Shape;5200;p114"/>
          <p:cNvSpPr/>
          <p:nvPr/>
        </p:nvSpPr>
        <p:spPr>
          <a:xfrm>
            <a:off x="6244872" y="3251138"/>
            <a:ext cx="1129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 Core View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1" name="Google Shape;5201;p114"/>
          <p:cNvSpPr/>
          <p:nvPr/>
        </p:nvSpPr>
        <p:spPr>
          <a:xfrm>
            <a:off x="6244872" y="3735463"/>
            <a:ext cx="11292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Logs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02" name="Google Shape;5202;p114"/>
          <p:cNvCxnSpPr>
            <a:stCxn id="5165" idx="3"/>
            <a:endCxn id="5195" idx="1"/>
          </p:cNvCxnSpPr>
          <p:nvPr/>
        </p:nvCxnSpPr>
        <p:spPr>
          <a:xfrm>
            <a:off x="5658207" y="1904913"/>
            <a:ext cx="496500" cy="952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3" name="Google Shape;5203;p114"/>
          <p:cNvCxnSpPr>
            <a:stCxn id="5188" idx="3"/>
            <a:endCxn id="5195" idx="1"/>
          </p:cNvCxnSpPr>
          <p:nvPr/>
        </p:nvCxnSpPr>
        <p:spPr>
          <a:xfrm>
            <a:off x="5658207" y="2536338"/>
            <a:ext cx="496500" cy="32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4" name="Google Shape;5204;p114"/>
          <p:cNvCxnSpPr>
            <a:stCxn id="5166" idx="3"/>
            <a:endCxn id="5195" idx="1"/>
          </p:cNvCxnSpPr>
          <p:nvPr/>
        </p:nvCxnSpPr>
        <p:spPr>
          <a:xfrm rot="10800000" flipH="1">
            <a:off x="5658195" y="2857525"/>
            <a:ext cx="496500" cy="30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5" name="Google Shape;5205;p114"/>
          <p:cNvCxnSpPr>
            <a:stCxn id="5163" idx="3"/>
            <a:endCxn id="5195" idx="1"/>
          </p:cNvCxnSpPr>
          <p:nvPr/>
        </p:nvCxnSpPr>
        <p:spPr>
          <a:xfrm rot="10800000" flipH="1">
            <a:off x="5658207" y="2857513"/>
            <a:ext cx="496500" cy="73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6" name="Google Shape;5206;p114"/>
          <p:cNvCxnSpPr>
            <a:stCxn id="5164" idx="3"/>
            <a:endCxn id="5195" idx="1"/>
          </p:cNvCxnSpPr>
          <p:nvPr/>
        </p:nvCxnSpPr>
        <p:spPr>
          <a:xfrm rot="10800000" flipH="1">
            <a:off x="5658207" y="2857488"/>
            <a:ext cx="496500" cy="117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207" name="Google Shape;5207;p114"/>
          <p:cNvPicPr preferRelativeResize="0"/>
          <p:nvPr/>
        </p:nvPicPr>
        <p:blipFill rotWithShape="1">
          <a:blip r:embed="rId3">
            <a:alphaModFix/>
          </a:blip>
          <a:srcRect l="-6931" t="-49478" r="-5592" b="-59115"/>
          <a:stretch/>
        </p:blipFill>
        <p:spPr>
          <a:xfrm>
            <a:off x="1225792" y="981011"/>
            <a:ext cx="982184" cy="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8" name="Google Shape;5208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462" y="2282500"/>
            <a:ext cx="274181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9" name="Google Shape;5209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193" y="1682782"/>
            <a:ext cx="238725" cy="25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0" name="Google Shape;5210;p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7187" y="3955450"/>
            <a:ext cx="238725" cy="1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1" name="Google Shape;5211;p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7175" y="3062862"/>
            <a:ext cx="238725" cy="1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2" name="Google Shape;5212;p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7187" y="3501350"/>
            <a:ext cx="238725" cy="19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3" name="Google Shape;5213;p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40" y="1781191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4" name="Google Shape;5214;p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15" y="2412616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5" name="Google Shape;5215;p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15" y="3476116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6" name="Google Shape;5216;p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27" y="3052841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7" name="Google Shape;5217;p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015" y="3899391"/>
            <a:ext cx="238725" cy="238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8" name="Google Shape;5218;p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665" y="3879187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9" name="Google Shape;5219;p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665" y="343666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0" name="Google Shape;5220;p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665" y="3035412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1" name="Google Shape;5221;p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2740" y="2395250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2" name="Google Shape;5222;p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1665" y="1763825"/>
            <a:ext cx="201300" cy="27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3" name="Google Shape;5223;p1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1888636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4" name="Google Shape;5224;p1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2372961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5" name="Google Shape;5225;p1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2857286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6" name="Google Shape;5226;p1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3341611"/>
            <a:ext cx="201300" cy="201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7" name="Google Shape;5227;p1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65927" y="3825936"/>
            <a:ext cx="201300" cy="20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/>
          <p:nvPr/>
        </p:nvSpPr>
        <p:spPr>
          <a:xfrm>
            <a:off x="293250" y="775225"/>
            <a:ext cx="8396400" cy="1547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8"/>
          <p:cNvSpPr txBox="1">
            <a:spLocks noGrp="1"/>
          </p:cNvSpPr>
          <p:nvPr>
            <p:ph type="subTitle" idx="4294967295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3879300" y="669075"/>
            <a:ext cx="13854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Storage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455204" y="1536800"/>
            <a:ext cx="881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Storage</a:t>
            </a:r>
            <a:endParaRPr/>
          </a:p>
        </p:txBody>
      </p:sp>
      <p:sp>
        <p:nvSpPr>
          <p:cNvPr id="380" name="Google Shape;380;p28"/>
          <p:cNvSpPr txBox="1"/>
          <p:nvPr/>
        </p:nvSpPr>
        <p:spPr>
          <a:xfrm>
            <a:off x="2257425" y="1544875"/>
            <a:ext cx="918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Persistent Disk</a:t>
            </a:r>
            <a:endParaRPr sz="700" b="1" i="0" u="none" strike="noStrike" cap="non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28"/>
          <p:cNvSpPr txBox="1"/>
          <p:nvPr/>
        </p:nvSpPr>
        <p:spPr>
          <a:xfrm>
            <a:off x="1376100" y="1548800"/>
            <a:ext cx="8814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Filestore</a:t>
            </a:r>
            <a:endParaRPr sz="700" b="1" i="0" u="none" strike="noStrike" cap="non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765" y="1046637"/>
            <a:ext cx="349700" cy="4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7131" y="1050054"/>
            <a:ext cx="530400" cy="42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887" y="1092612"/>
            <a:ext cx="424738" cy="3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6583" y="1035302"/>
            <a:ext cx="424750" cy="4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8"/>
          <p:cNvSpPr txBox="1"/>
          <p:nvPr/>
        </p:nvSpPr>
        <p:spPr>
          <a:xfrm>
            <a:off x="3165506" y="1528876"/>
            <a:ext cx="918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Data Transfer</a:t>
            </a:r>
            <a:endParaRPr sz="700" b="1" i="0" u="none" strike="noStrike" cap="non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293250" y="2653000"/>
            <a:ext cx="8396400" cy="1547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3812400" y="2652988"/>
            <a:ext cx="15192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Hybrid and Multicloud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9" name="Google Shape;389;p28"/>
          <p:cNvSpPr txBox="1"/>
          <p:nvPr/>
        </p:nvSpPr>
        <p:spPr>
          <a:xfrm>
            <a:off x="515050" y="3573381"/>
            <a:ext cx="862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Traffic Director</a:t>
            </a:r>
            <a:endParaRPr sz="700" b="1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0" name="Google Shape;39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475" y="3084561"/>
            <a:ext cx="475347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8"/>
          <p:cNvSpPr txBox="1"/>
          <p:nvPr/>
        </p:nvSpPr>
        <p:spPr>
          <a:xfrm>
            <a:off x="1535353" y="3552981"/>
            <a:ext cx="7107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Anthos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2236954" y="3548631"/>
            <a:ext cx="8970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Anthos clusters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03089" y="3055756"/>
            <a:ext cx="488075" cy="48713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8"/>
          <p:cNvSpPr txBox="1"/>
          <p:nvPr/>
        </p:nvSpPr>
        <p:spPr>
          <a:xfrm>
            <a:off x="3189925" y="3538881"/>
            <a:ext cx="9447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Anthos Service Mesh</a:t>
            </a:r>
            <a:endParaRPr sz="700" b="1">
              <a:solidFill>
                <a:srgbClr val="808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66624" y="3160758"/>
            <a:ext cx="369475" cy="38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53025" y="3061650"/>
            <a:ext cx="475350" cy="4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/>
          <p:nvPr/>
        </p:nvSpPr>
        <p:spPr>
          <a:xfrm>
            <a:off x="293250" y="774350"/>
            <a:ext cx="8396400" cy="2197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9"/>
          <p:cNvSpPr txBox="1">
            <a:spLocks noGrp="1"/>
          </p:cNvSpPr>
          <p:nvPr>
            <p:ph type="subTitle" idx="4294967295"/>
          </p:nvPr>
        </p:nvSpPr>
        <p:spPr>
          <a:xfrm>
            <a:off x="162150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Icons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3928211" y="685175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 i="0" u="sng" strike="noStrike" cap="none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Security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5" name="Google Shape;405;p29"/>
          <p:cNvSpPr txBox="1"/>
          <p:nvPr/>
        </p:nvSpPr>
        <p:spPr>
          <a:xfrm>
            <a:off x="315550" y="1563575"/>
            <a:ext cx="8991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Identity &amp; Access </a:t>
            </a: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Management</a:t>
            </a:r>
            <a:endParaRPr/>
          </a:p>
        </p:txBody>
      </p:sp>
      <p:sp>
        <p:nvSpPr>
          <p:cNvPr id="406" name="Google Shape;406;p29"/>
          <p:cNvSpPr txBox="1"/>
          <p:nvPr/>
        </p:nvSpPr>
        <p:spPr>
          <a:xfrm>
            <a:off x="2969350" y="1560850"/>
            <a:ext cx="899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Web Security Scanner</a:t>
            </a:r>
            <a:endParaRPr/>
          </a:p>
        </p:txBody>
      </p:sp>
      <p:sp>
        <p:nvSpPr>
          <p:cNvPr id="407" name="Google Shape;407;p29"/>
          <p:cNvSpPr txBox="1"/>
          <p:nvPr/>
        </p:nvSpPr>
        <p:spPr>
          <a:xfrm>
            <a:off x="3868450" y="1562775"/>
            <a:ext cx="9606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Key</a:t>
            </a:r>
            <a:b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Management Service</a:t>
            </a:r>
            <a:endParaRPr sz="700" b="1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29"/>
          <p:cNvSpPr txBox="1"/>
          <p:nvPr/>
        </p:nvSpPr>
        <p:spPr>
          <a:xfrm>
            <a:off x="2156212" y="1565225"/>
            <a:ext cx="862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Resource Manager</a:t>
            </a:r>
            <a:endParaRPr/>
          </a:p>
        </p:txBody>
      </p:sp>
      <p:sp>
        <p:nvSpPr>
          <p:cNvPr id="409" name="Google Shape;409;p29"/>
          <p:cNvSpPr txBox="1"/>
          <p:nvPr/>
        </p:nvSpPr>
        <p:spPr>
          <a:xfrm>
            <a:off x="4683825" y="1618850"/>
            <a:ext cx="8622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Security Command Center</a:t>
            </a:r>
            <a:endParaRPr sz="700" b="1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9"/>
          <p:cNvSpPr/>
          <p:nvPr/>
        </p:nvSpPr>
        <p:spPr>
          <a:xfrm>
            <a:off x="967500" y="3329400"/>
            <a:ext cx="7047900" cy="1242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3847661" y="3240775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sz="900" b="1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4"/>
              </a:rPr>
              <a:t>Migration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2" name="Google Shape;412;p29"/>
          <p:cNvSpPr txBox="1"/>
          <p:nvPr/>
        </p:nvSpPr>
        <p:spPr>
          <a:xfrm>
            <a:off x="1132129" y="4103350"/>
            <a:ext cx="8991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Transfer Appliance</a:t>
            </a:r>
            <a:endParaRPr/>
          </a:p>
        </p:txBody>
      </p:sp>
      <p:pic>
        <p:nvPicPr>
          <p:cNvPr id="413" name="Google Shape;4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13" y="1021207"/>
            <a:ext cx="389175" cy="466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724" y="1021173"/>
            <a:ext cx="389175" cy="46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4161" y="1016493"/>
            <a:ext cx="389178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0813" y="1028712"/>
            <a:ext cx="389175" cy="45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6479" y="3729663"/>
            <a:ext cx="530400" cy="28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70576" y="1013006"/>
            <a:ext cx="496649" cy="4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57392" y="1061495"/>
            <a:ext cx="496651" cy="578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35378" y="949806"/>
            <a:ext cx="609775" cy="6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9"/>
          <p:cNvSpPr txBox="1"/>
          <p:nvPr/>
        </p:nvSpPr>
        <p:spPr>
          <a:xfrm>
            <a:off x="6230895" y="1470902"/>
            <a:ext cx="9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Data Loss </a:t>
            </a:r>
            <a:endParaRPr sz="700" b="1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Prevention API</a:t>
            </a:r>
            <a:endParaRPr sz="700" b="1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2" name="Google Shape;422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62925" y="3637221"/>
            <a:ext cx="475350" cy="46865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9"/>
          <p:cNvSpPr txBox="1"/>
          <p:nvPr/>
        </p:nvSpPr>
        <p:spPr>
          <a:xfrm>
            <a:off x="2051054" y="4103350"/>
            <a:ext cx="8991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Migrate for Compute Engine</a:t>
            </a:r>
            <a:endParaRPr/>
          </a:p>
        </p:txBody>
      </p:sp>
      <p:sp>
        <p:nvSpPr>
          <p:cNvPr id="424" name="Google Shape;424;p29"/>
          <p:cNvSpPr txBox="1"/>
          <p:nvPr/>
        </p:nvSpPr>
        <p:spPr>
          <a:xfrm>
            <a:off x="3077067" y="4061350"/>
            <a:ext cx="73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Migrate to Containers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5" name="Google Shape;425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57925" y="3606347"/>
            <a:ext cx="530400" cy="5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9"/>
          <p:cNvSpPr txBox="1"/>
          <p:nvPr/>
        </p:nvSpPr>
        <p:spPr>
          <a:xfrm>
            <a:off x="5053504" y="4067525"/>
            <a:ext cx="8991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Storage Transfer Service</a:t>
            </a:r>
            <a:endParaRPr/>
          </a:p>
        </p:txBody>
      </p:sp>
      <p:pic>
        <p:nvPicPr>
          <p:cNvPr id="427" name="Google Shape;427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308467" y="3665266"/>
            <a:ext cx="389175" cy="3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 txBox="1"/>
          <p:nvPr/>
        </p:nvSpPr>
        <p:spPr>
          <a:xfrm>
            <a:off x="5972429" y="4067525"/>
            <a:ext cx="8991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 Transfer</a:t>
            </a:r>
            <a:endParaRPr/>
          </a:p>
        </p:txBody>
      </p:sp>
      <p:pic>
        <p:nvPicPr>
          <p:cNvPr id="429" name="Google Shape;429;p2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184300" y="3622179"/>
            <a:ext cx="475350" cy="4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9"/>
          <p:cNvSpPr txBox="1"/>
          <p:nvPr/>
        </p:nvSpPr>
        <p:spPr>
          <a:xfrm>
            <a:off x="6891373" y="4067525"/>
            <a:ext cx="897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BigQuery Data Transfer Service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1" name="Google Shape;431;p2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145300" y="3665279"/>
            <a:ext cx="389150" cy="3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84350" y="3584984"/>
            <a:ext cx="573125" cy="5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9"/>
          <p:cNvSpPr txBox="1"/>
          <p:nvPr/>
        </p:nvSpPr>
        <p:spPr>
          <a:xfrm>
            <a:off x="3796248" y="4096130"/>
            <a:ext cx="976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Database Migration Service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4" name="Google Shape;434;p2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391100" y="1020375"/>
            <a:ext cx="423080" cy="4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9"/>
          <p:cNvSpPr txBox="1"/>
          <p:nvPr/>
        </p:nvSpPr>
        <p:spPr>
          <a:xfrm>
            <a:off x="7102457" y="1455389"/>
            <a:ext cx="96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Managed Microsoft AD</a:t>
            </a:r>
            <a:endParaRPr sz="700" b="1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6" name="Google Shape;436;p2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463275" y="2067031"/>
            <a:ext cx="475350" cy="4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9"/>
          <p:cNvSpPr txBox="1"/>
          <p:nvPr/>
        </p:nvSpPr>
        <p:spPr>
          <a:xfrm>
            <a:off x="1296308" y="2493803"/>
            <a:ext cx="83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Secret</a:t>
            </a:r>
            <a:endParaRPr sz="700" b="1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Manager</a:t>
            </a:r>
            <a:endParaRPr sz="700" b="1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1262700" y="1508585"/>
            <a:ext cx="8991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Identity</a:t>
            </a:r>
            <a:endParaRPr/>
          </a:p>
        </p:txBody>
      </p:sp>
      <p:pic>
        <p:nvPicPr>
          <p:cNvPr id="439" name="Google Shape;439;p2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513428" y="1014556"/>
            <a:ext cx="389199" cy="480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07269" y="2076499"/>
            <a:ext cx="31566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9"/>
          <p:cNvSpPr txBox="1"/>
          <p:nvPr/>
        </p:nvSpPr>
        <p:spPr>
          <a:xfrm>
            <a:off x="315550" y="2580950"/>
            <a:ext cx="8991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Security Key Enforcement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 txBox="1"/>
          <p:nvPr/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Open Source Icons</a:t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0"/>
          <p:cNvSpPr txBox="1"/>
          <p:nvPr/>
        </p:nvSpPr>
        <p:spPr>
          <a:xfrm>
            <a:off x="348050" y="1401725"/>
            <a:ext cx="689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Kubernetes</a:t>
            </a:r>
            <a:endParaRPr/>
          </a:p>
        </p:txBody>
      </p:sp>
      <p:sp>
        <p:nvSpPr>
          <p:cNvPr id="449" name="Google Shape;449;p30"/>
          <p:cNvSpPr txBox="1"/>
          <p:nvPr/>
        </p:nvSpPr>
        <p:spPr>
          <a:xfrm>
            <a:off x="336350" y="2397875"/>
            <a:ext cx="7125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/>
          </a:p>
        </p:txBody>
      </p:sp>
      <p:sp>
        <p:nvSpPr>
          <p:cNvPr id="450" name="Google Shape;450;p30"/>
          <p:cNvSpPr txBox="1"/>
          <p:nvPr/>
        </p:nvSpPr>
        <p:spPr>
          <a:xfrm>
            <a:off x="391225" y="3385088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Forseti Security</a:t>
            </a:r>
            <a:endParaRPr/>
          </a:p>
        </p:txBody>
      </p:sp>
      <p:pic>
        <p:nvPicPr>
          <p:cNvPr id="451" name="Google Shape;451;p30" descr="Forseti_logo.png"/>
          <p:cNvPicPr preferRelativeResize="0"/>
          <p:nvPr/>
        </p:nvPicPr>
        <p:blipFill rotWithShape="1">
          <a:blip r:embed="rId3">
            <a:alphaModFix/>
          </a:blip>
          <a:srcRect l="-7142" t="-80" r="-7142" b="-80"/>
          <a:stretch/>
        </p:blipFill>
        <p:spPr>
          <a:xfrm>
            <a:off x="428987" y="289305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0" descr="Kubernetes_Logo_Hrz_lockup_PO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036" y="948525"/>
            <a:ext cx="2262252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8475" y="2928551"/>
            <a:ext cx="1109400" cy="6580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" name="Google Shape;454;p30"/>
          <p:cNvGrpSpPr/>
          <p:nvPr/>
        </p:nvGrpSpPr>
        <p:grpSpPr>
          <a:xfrm>
            <a:off x="5024100" y="3002863"/>
            <a:ext cx="849300" cy="382200"/>
            <a:chOff x="5024100" y="3133375"/>
            <a:chExt cx="849300" cy="382200"/>
          </a:xfrm>
        </p:grpSpPr>
        <p:sp>
          <p:nvSpPr>
            <p:cNvPr id="455" name="Google Shape;455;p30"/>
            <p:cNvSpPr/>
            <p:nvPr/>
          </p:nvSpPr>
          <p:spPr>
            <a:xfrm>
              <a:off x="5024100" y="3133375"/>
              <a:ext cx="8493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Forseti Security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6" name="Google Shape;456;p30" descr="Forseti_logo.png"/>
            <p:cNvPicPr preferRelativeResize="0"/>
            <p:nvPr/>
          </p:nvPicPr>
          <p:blipFill rotWithShape="1">
            <a:blip r:embed="rId3">
              <a:alphaModFix/>
            </a:blip>
            <a:srcRect l="-6973" r="-6973" b="10"/>
            <a:stretch/>
          </p:blipFill>
          <p:spPr>
            <a:xfrm>
              <a:off x="5089826" y="3219574"/>
              <a:ext cx="2322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7" name="Google Shape;457;p30"/>
          <p:cNvSpPr/>
          <p:nvPr/>
        </p:nvSpPr>
        <p:spPr>
          <a:xfrm>
            <a:off x="6366175" y="1020125"/>
            <a:ext cx="939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5024100" y="1019525"/>
            <a:ext cx="939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0"/>
          <p:cNvSpPr/>
          <p:nvPr/>
        </p:nvSpPr>
        <p:spPr>
          <a:xfrm>
            <a:off x="5024100" y="2015675"/>
            <a:ext cx="978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0" name="Google Shape;460;p30"/>
          <p:cNvGrpSpPr/>
          <p:nvPr/>
        </p:nvGrpSpPr>
        <p:grpSpPr>
          <a:xfrm>
            <a:off x="7685450" y="1019525"/>
            <a:ext cx="995925" cy="431650"/>
            <a:chOff x="7685450" y="1019525"/>
            <a:chExt cx="995925" cy="431650"/>
          </a:xfrm>
        </p:grpSpPr>
        <p:sp>
          <p:nvSpPr>
            <p:cNvPr id="461" name="Google Shape;461;p30"/>
            <p:cNvSpPr/>
            <p:nvPr/>
          </p:nvSpPr>
          <p:spPr>
            <a:xfrm>
              <a:off x="7742375" y="1074375"/>
              <a:ext cx="9390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7685450" y="1019525"/>
              <a:ext cx="9390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Kubernetes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3" name="Google Shape;463;p30"/>
          <p:cNvSpPr/>
          <p:nvPr/>
        </p:nvSpPr>
        <p:spPr>
          <a:xfrm>
            <a:off x="6366174" y="2016275"/>
            <a:ext cx="978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-US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4" name="Google Shape;464;p30"/>
          <p:cNvGrpSpPr/>
          <p:nvPr/>
        </p:nvGrpSpPr>
        <p:grpSpPr>
          <a:xfrm>
            <a:off x="6366174" y="3002863"/>
            <a:ext cx="1109400" cy="382200"/>
            <a:chOff x="6366174" y="3133375"/>
            <a:chExt cx="1109400" cy="382200"/>
          </a:xfrm>
        </p:grpSpPr>
        <p:sp>
          <p:nvSpPr>
            <p:cNvPr id="465" name="Google Shape;465;p30"/>
            <p:cNvSpPr/>
            <p:nvPr/>
          </p:nvSpPr>
          <p:spPr>
            <a:xfrm>
              <a:off x="6366174" y="3133375"/>
              <a:ext cx="1109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Forseti Security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6" name="Google Shape;466;p30" descr="Forseti_logo.png"/>
            <p:cNvPicPr preferRelativeResize="0"/>
            <p:nvPr/>
          </p:nvPicPr>
          <p:blipFill rotWithShape="1">
            <a:blip r:embed="rId3">
              <a:alphaModFix/>
            </a:blip>
            <a:srcRect l="-6973" r="-6973" b="10"/>
            <a:stretch/>
          </p:blipFill>
          <p:spPr>
            <a:xfrm>
              <a:off x="6431876" y="3219574"/>
              <a:ext cx="2322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" name="Google Shape;467;p30"/>
          <p:cNvGrpSpPr/>
          <p:nvPr/>
        </p:nvGrpSpPr>
        <p:grpSpPr>
          <a:xfrm>
            <a:off x="7685448" y="3002863"/>
            <a:ext cx="1166326" cy="431650"/>
            <a:chOff x="7685448" y="3133375"/>
            <a:chExt cx="1166326" cy="431650"/>
          </a:xfrm>
        </p:grpSpPr>
        <p:sp>
          <p:nvSpPr>
            <p:cNvPr id="468" name="Google Shape;468;p30"/>
            <p:cNvSpPr/>
            <p:nvPr/>
          </p:nvSpPr>
          <p:spPr>
            <a:xfrm>
              <a:off x="7742374" y="3188225"/>
              <a:ext cx="11094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7685448" y="3133375"/>
              <a:ext cx="11094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Forseti Security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" name="Google Shape;470;p30" descr="Forseti_logo.png"/>
            <p:cNvPicPr preferRelativeResize="0"/>
            <p:nvPr/>
          </p:nvPicPr>
          <p:blipFill rotWithShape="1">
            <a:blip r:embed="rId3">
              <a:alphaModFix/>
            </a:blip>
            <a:srcRect l="-6973" r="-6973" b="10"/>
            <a:stretch/>
          </p:blipFill>
          <p:spPr>
            <a:xfrm>
              <a:off x="7750726" y="3219574"/>
              <a:ext cx="2322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1" name="Google Shape;471;p30"/>
          <p:cNvSpPr txBox="1"/>
          <p:nvPr/>
        </p:nvSpPr>
        <p:spPr>
          <a:xfrm>
            <a:off x="336350" y="4384150"/>
            <a:ext cx="7125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Istio</a:t>
            </a:r>
            <a:endParaRPr/>
          </a:p>
        </p:txBody>
      </p:sp>
      <p:grpSp>
        <p:nvGrpSpPr>
          <p:cNvPr id="472" name="Google Shape;472;p30"/>
          <p:cNvGrpSpPr/>
          <p:nvPr/>
        </p:nvGrpSpPr>
        <p:grpSpPr>
          <a:xfrm>
            <a:off x="7685449" y="2015675"/>
            <a:ext cx="1035825" cy="431650"/>
            <a:chOff x="7685449" y="2076450"/>
            <a:chExt cx="1035825" cy="431650"/>
          </a:xfrm>
        </p:grpSpPr>
        <p:sp>
          <p:nvSpPr>
            <p:cNvPr id="473" name="Google Shape;473;p30"/>
            <p:cNvSpPr/>
            <p:nvPr/>
          </p:nvSpPr>
          <p:spPr>
            <a:xfrm>
              <a:off x="7742375" y="2131300"/>
              <a:ext cx="9789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7685449" y="2076450"/>
              <a:ext cx="9789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TensorFlow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75" name="Google Shape;475;p30"/>
          <p:cNvPicPr preferRelativeResize="0"/>
          <p:nvPr/>
        </p:nvPicPr>
        <p:blipFill rotWithShape="1">
          <a:blip r:embed="rId6">
            <a:alphaModFix/>
          </a:blip>
          <a:srcRect t="6024" b="6032"/>
          <a:stretch/>
        </p:blipFill>
        <p:spPr>
          <a:xfrm>
            <a:off x="347800" y="3830983"/>
            <a:ext cx="685950" cy="603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6" name="Google Shape;476;p30"/>
          <p:cNvGrpSpPr/>
          <p:nvPr/>
        </p:nvGrpSpPr>
        <p:grpSpPr>
          <a:xfrm>
            <a:off x="5024100" y="4001950"/>
            <a:ext cx="712500" cy="382200"/>
            <a:chOff x="5024100" y="4251125"/>
            <a:chExt cx="712500" cy="382200"/>
          </a:xfrm>
        </p:grpSpPr>
        <p:sp>
          <p:nvSpPr>
            <p:cNvPr id="477" name="Google Shape;477;p30"/>
            <p:cNvSpPr/>
            <p:nvPr/>
          </p:nvSpPr>
          <p:spPr>
            <a:xfrm>
              <a:off x="5024100" y="4251125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Istio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8" name="Google Shape;478;p30"/>
            <p:cNvPicPr preferRelativeResize="0"/>
            <p:nvPr/>
          </p:nvPicPr>
          <p:blipFill rotWithShape="1">
            <a:blip r:embed="rId6">
              <a:alphaModFix/>
            </a:blip>
            <a:srcRect t="6024" b="6032"/>
            <a:stretch/>
          </p:blipFill>
          <p:spPr>
            <a:xfrm>
              <a:off x="5053126" y="4310076"/>
              <a:ext cx="305550" cy="268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" name="Google Shape;479;p30"/>
          <p:cNvGrpSpPr/>
          <p:nvPr/>
        </p:nvGrpSpPr>
        <p:grpSpPr>
          <a:xfrm>
            <a:off x="6366174" y="4002550"/>
            <a:ext cx="978900" cy="382200"/>
            <a:chOff x="6366174" y="4251725"/>
            <a:chExt cx="978900" cy="382200"/>
          </a:xfrm>
        </p:grpSpPr>
        <p:sp>
          <p:nvSpPr>
            <p:cNvPr id="480" name="Google Shape;480;p30"/>
            <p:cNvSpPr/>
            <p:nvPr/>
          </p:nvSpPr>
          <p:spPr>
            <a:xfrm>
              <a:off x="6366174" y="4251725"/>
              <a:ext cx="9789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Istio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1" name="Google Shape;481;p30"/>
            <p:cNvPicPr preferRelativeResize="0"/>
            <p:nvPr/>
          </p:nvPicPr>
          <p:blipFill rotWithShape="1">
            <a:blip r:embed="rId6">
              <a:alphaModFix/>
            </a:blip>
            <a:srcRect t="6024" b="6032"/>
            <a:stretch/>
          </p:blipFill>
          <p:spPr>
            <a:xfrm>
              <a:off x="6397751" y="4310076"/>
              <a:ext cx="305550" cy="268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" name="Google Shape;482;p30"/>
          <p:cNvGrpSpPr/>
          <p:nvPr/>
        </p:nvGrpSpPr>
        <p:grpSpPr>
          <a:xfrm>
            <a:off x="7685449" y="4001950"/>
            <a:ext cx="1035825" cy="431650"/>
            <a:chOff x="7685449" y="4251125"/>
            <a:chExt cx="1035825" cy="431650"/>
          </a:xfrm>
        </p:grpSpPr>
        <p:sp>
          <p:nvSpPr>
            <p:cNvPr id="483" name="Google Shape;483;p30"/>
            <p:cNvSpPr/>
            <p:nvPr/>
          </p:nvSpPr>
          <p:spPr>
            <a:xfrm>
              <a:off x="7742375" y="4305975"/>
              <a:ext cx="9789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7685449" y="4251125"/>
              <a:ext cx="9789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Istio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" name="Google Shape;485;p30"/>
            <p:cNvPicPr preferRelativeResize="0"/>
            <p:nvPr/>
          </p:nvPicPr>
          <p:blipFill rotWithShape="1">
            <a:blip r:embed="rId6">
              <a:alphaModFix/>
            </a:blip>
            <a:srcRect t="6024" b="6032"/>
            <a:stretch/>
          </p:blipFill>
          <p:spPr>
            <a:xfrm>
              <a:off x="7708251" y="4310076"/>
              <a:ext cx="305550" cy="268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6" name="Google Shape;48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809" y="1953729"/>
            <a:ext cx="329932" cy="36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2004" y="2092917"/>
            <a:ext cx="198626" cy="21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8729" y="2093217"/>
            <a:ext cx="198626" cy="21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2404" y="2117642"/>
            <a:ext cx="198626" cy="21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0" descr="Kubernetes_Logo_Hrz_lockup_POS.png"/>
          <p:cNvPicPr preferRelativeResize="0"/>
          <p:nvPr/>
        </p:nvPicPr>
        <p:blipFill rotWithShape="1">
          <a:blip r:embed="rId4">
            <a:alphaModFix/>
          </a:blip>
          <a:srcRect r="81469"/>
          <a:stretch/>
        </p:blipFill>
        <p:spPr>
          <a:xfrm>
            <a:off x="481174" y="1051413"/>
            <a:ext cx="419200" cy="3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0" descr="Kubernetes_Logo_Hrz_lockup_POS.png"/>
          <p:cNvPicPr preferRelativeResize="0"/>
          <p:nvPr/>
        </p:nvPicPr>
        <p:blipFill rotWithShape="1">
          <a:blip r:embed="rId4">
            <a:alphaModFix/>
          </a:blip>
          <a:srcRect r="81469"/>
          <a:stretch/>
        </p:blipFill>
        <p:spPr>
          <a:xfrm>
            <a:off x="5100575" y="1109240"/>
            <a:ext cx="222397" cy="20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0" descr="Kubernetes_Logo_Hrz_lockup_POS.png"/>
          <p:cNvPicPr preferRelativeResize="0"/>
          <p:nvPr/>
        </p:nvPicPr>
        <p:blipFill rotWithShape="1">
          <a:blip r:embed="rId4">
            <a:alphaModFix/>
          </a:blip>
          <a:srcRect r="81469"/>
          <a:stretch/>
        </p:blipFill>
        <p:spPr>
          <a:xfrm>
            <a:off x="6430550" y="1109240"/>
            <a:ext cx="222397" cy="20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0" descr="Kubernetes_Logo_Hrz_lockup_POS.png"/>
          <p:cNvPicPr preferRelativeResize="0"/>
          <p:nvPr/>
        </p:nvPicPr>
        <p:blipFill rotWithShape="1">
          <a:blip r:embed="rId4">
            <a:alphaModFix/>
          </a:blip>
          <a:srcRect r="81469"/>
          <a:stretch/>
        </p:blipFill>
        <p:spPr>
          <a:xfrm>
            <a:off x="7760525" y="1109240"/>
            <a:ext cx="222397" cy="202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"/>
          <p:cNvSpPr/>
          <p:nvPr/>
        </p:nvSpPr>
        <p:spPr>
          <a:xfrm>
            <a:off x="4472930" y="1036799"/>
            <a:ext cx="3931800" cy="33903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32"/>
          <p:cNvGrpSpPr/>
          <p:nvPr/>
        </p:nvGrpSpPr>
        <p:grpSpPr>
          <a:xfrm>
            <a:off x="5763458" y="1991730"/>
            <a:ext cx="1462880" cy="923740"/>
            <a:chOff x="2178034" y="1054764"/>
            <a:chExt cx="841800" cy="415500"/>
          </a:xfrm>
        </p:grpSpPr>
        <p:sp>
          <p:nvSpPr>
            <p:cNvPr id="506" name="Google Shape;506;p32"/>
            <p:cNvSpPr/>
            <p:nvPr/>
          </p:nvSpPr>
          <p:spPr>
            <a:xfrm>
              <a:off x="2178034" y="1054764"/>
              <a:ext cx="841800" cy="415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2"/>
            <p:cNvSpPr txBox="1"/>
            <p:nvPr/>
          </p:nvSpPr>
          <p:spPr>
            <a:xfrm>
              <a:off x="2178037" y="1054764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8" name="Google Shape;508;p32"/>
          <p:cNvGrpSpPr/>
          <p:nvPr/>
        </p:nvGrpSpPr>
        <p:grpSpPr>
          <a:xfrm>
            <a:off x="5855872" y="2206655"/>
            <a:ext cx="1282555" cy="618114"/>
            <a:chOff x="5855872" y="2206655"/>
            <a:chExt cx="1282555" cy="618114"/>
          </a:xfrm>
        </p:grpSpPr>
        <p:sp>
          <p:nvSpPr>
            <p:cNvPr id="509" name="Google Shape;509;p32"/>
            <p:cNvSpPr/>
            <p:nvPr/>
          </p:nvSpPr>
          <p:spPr>
            <a:xfrm>
              <a:off x="5903927" y="2257469"/>
              <a:ext cx="1234500" cy="5673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855872" y="2206655"/>
              <a:ext cx="1234500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Serving Instance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32"/>
            <p:cNvSpPr txBox="1"/>
            <p:nvPr/>
          </p:nvSpPr>
          <p:spPr>
            <a:xfrm>
              <a:off x="6281464" y="2603746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2" name="Google Shape;512;p32"/>
            <p:cNvCxnSpPr/>
            <p:nvPr/>
          </p:nvCxnSpPr>
          <p:spPr>
            <a:xfrm>
              <a:off x="6276244" y="2565934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3" name="Google Shape;513;p32"/>
          <p:cNvGrpSpPr/>
          <p:nvPr/>
        </p:nvGrpSpPr>
        <p:grpSpPr>
          <a:xfrm>
            <a:off x="5763456" y="3234704"/>
            <a:ext cx="1462880" cy="1042458"/>
            <a:chOff x="2178033" y="1054764"/>
            <a:chExt cx="841800" cy="468900"/>
          </a:xfrm>
        </p:grpSpPr>
        <p:sp>
          <p:nvSpPr>
            <p:cNvPr id="514" name="Google Shape;514;p32"/>
            <p:cNvSpPr/>
            <p:nvPr/>
          </p:nvSpPr>
          <p:spPr>
            <a:xfrm>
              <a:off x="2178033" y="1054764"/>
              <a:ext cx="841800" cy="4689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2"/>
            <p:cNvSpPr txBox="1"/>
            <p:nvPr/>
          </p:nvSpPr>
          <p:spPr>
            <a:xfrm>
              <a:off x="2178037" y="1054764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endParaRPr sz="600" b="0" i="0" u="none" strike="noStrike" cap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6" name="Google Shape;516;p32"/>
          <p:cNvGrpSpPr/>
          <p:nvPr/>
        </p:nvGrpSpPr>
        <p:grpSpPr>
          <a:xfrm>
            <a:off x="5855872" y="3450877"/>
            <a:ext cx="1282555" cy="731520"/>
            <a:chOff x="5855872" y="3450877"/>
            <a:chExt cx="1282555" cy="731520"/>
          </a:xfrm>
        </p:grpSpPr>
        <p:sp>
          <p:nvSpPr>
            <p:cNvPr id="517" name="Google Shape;517;p32"/>
            <p:cNvSpPr/>
            <p:nvPr/>
          </p:nvSpPr>
          <p:spPr>
            <a:xfrm>
              <a:off x="5903927" y="3496597"/>
              <a:ext cx="1234500" cy="685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5855872" y="3450877"/>
              <a:ext cx="1230300" cy="6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Heartbeat and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Snapshot System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32"/>
            <p:cNvSpPr txBox="1"/>
            <p:nvPr/>
          </p:nvSpPr>
          <p:spPr>
            <a:xfrm>
              <a:off x="6281464" y="3956449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0" name="Google Shape;520;p32"/>
            <p:cNvCxnSpPr/>
            <p:nvPr/>
          </p:nvCxnSpPr>
          <p:spPr>
            <a:xfrm>
              <a:off x="6276244" y="3918637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21" name="Google Shape;521;p32"/>
          <p:cNvGrpSpPr/>
          <p:nvPr/>
        </p:nvGrpSpPr>
        <p:grpSpPr>
          <a:xfrm>
            <a:off x="7348077" y="2348845"/>
            <a:ext cx="913800" cy="281700"/>
            <a:chOff x="940699" y="580225"/>
            <a:chExt cx="913800" cy="281700"/>
          </a:xfrm>
        </p:grpSpPr>
        <p:sp>
          <p:nvSpPr>
            <p:cNvPr id="522" name="Google Shape;522;p32"/>
            <p:cNvSpPr/>
            <p:nvPr/>
          </p:nvSpPr>
          <p:spPr>
            <a:xfrm>
              <a:off x="940699" y="580225"/>
              <a:ext cx="913800" cy="281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23" name="Google Shape;523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4" name="Google Shape;524;p32"/>
          <p:cNvCxnSpPr>
            <a:endCxn id="506" idx="1"/>
          </p:cNvCxnSpPr>
          <p:nvPr/>
        </p:nvCxnSpPr>
        <p:spPr>
          <a:xfrm>
            <a:off x="5487458" y="2451799"/>
            <a:ext cx="2760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525" name="Google Shape;525;p32"/>
          <p:cNvCxnSpPr>
            <a:stCxn id="510" idx="3"/>
            <a:endCxn id="522" idx="1"/>
          </p:cNvCxnSpPr>
          <p:nvPr/>
        </p:nvCxnSpPr>
        <p:spPr>
          <a:xfrm rot="10800000" flipH="1">
            <a:off x="7090372" y="2489555"/>
            <a:ext cx="257700" cy="15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526" name="Google Shape;526;p32"/>
          <p:cNvCxnSpPr>
            <a:stCxn id="506" idx="2"/>
            <a:endCxn id="514" idx="0"/>
          </p:cNvCxnSpPr>
          <p:nvPr/>
        </p:nvCxnSpPr>
        <p:spPr>
          <a:xfrm>
            <a:off x="6494898" y="2915469"/>
            <a:ext cx="0" cy="319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sm" len="sm"/>
            <a:tailEnd type="triangle" w="sm" len="sm"/>
          </a:ln>
        </p:spPr>
      </p:cxnSp>
      <p:grpSp>
        <p:nvGrpSpPr>
          <p:cNvPr id="527" name="Google Shape;527;p32"/>
          <p:cNvGrpSpPr/>
          <p:nvPr/>
        </p:nvGrpSpPr>
        <p:grpSpPr>
          <a:xfrm>
            <a:off x="2810522" y="2700289"/>
            <a:ext cx="502800" cy="502800"/>
            <a:chOff x="433514" y="2354433"/>
            <a:chExt cx="502800" cy="502800"/>
          </a:xfrm>
        </p:grpSpPr>
        <p:sp>
          <p:nvSpPr>
            <p:cNvPr id="528" name="Google Shape;528;p32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29" name="Google Shape;52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" name="Google Shape;530;p32"/>
          <p:cNvGrpSpPr/>
          <p:nvPr/>
        </p:nvGrpSpPr>
        <p:grpSpPr>
          <a:xfrm>
            <a:off x="2810522" y="1839338"/>
            <a:ext cx="502800" cy="502800"/>
            <a:chOff x="433514" y="2354433"/>
            <a:chExt cx="502800" cy="502800"/>
          </a:xfrm>
        </p:grpSpPr>
        <p:sp>
          <p:nvSpPr>
            <p:cNvPr id="531" name="Google Shape;531;p32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2" name="Google Shape;532;p3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3" name="Google Shape;533;p32"/>
          <p:cNvCxnSpPr>
            <a:stCxn id="531" idx="2"/>
            <a:endCxn id="534" idx="1"/>
          </p:cNvCxnSpPr>
          <p:nvPr/>
        </p:nvCxnSpPr>
        <p:spPr>
          <a:xfrm rot="-5400000" flipH="1">
            <a:off x="3270422" y="2133638"/>
            <a:ext cx="1095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535" name="Google Shape;535;p32"/>
          <p:cNvCxnSpPr>
            <a:stCxn id="528" idx="0"/>
            <a:endCxn id="534" idx="1"/>
          </p:cNvCxnSpPr>
          <p:nvPr/>
        </p:nvCxnSpPr>
        <p:spPr>
          <a:xfrm rot="-5400000">
            <a:off x="3200822" y="2312689"/>
            <a:ext cx="2487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536" name="Google Shape;536;p32"/>
          <p:cNvCxnSpPr>
            <a:stCxn id="534" idx="3"/>
            <a:endCxn id="537" idx="1"/>
          </p:cNvCxnSpPr>
          <p:nvPr/>
        </p:nvCxnSpPr>
        <p:spPr>
          <a:xfrm>
            <a:off x="4300986" y="245163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538" name="Google Shape;538;p32"/>
          <p:cNvSpPr/>
          <p:nvPr/>
        </p:nvSpPr>
        <p:spPr>
          <a:xfrm>
            <a:off x="2658125" y="623625"/>
            <a:ext cx="5898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45720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-US" sz="85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Disaster Recovery Cold standby server</a:t>
            </a:r>
            <a:endParaRPr sz="85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2"/>
          <p:cNvSpPr/>
          <p:nvPr/>
        </p:nvSpPr>
        <p:spPr>
          <a:xfrm>
            <a:off x="4580436" y="2260530"/>
            <a:ext cx="9339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2"/>
          <p:cNvSpPr/>
          <p:nvPr/>
        </p:nvSpPr>
        <p:spPr>
          <a:xfrm>
            <a:off x="3588486" y="2260530"/>
            <a:ext cx="7125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32"/>
          <p:cNvSpPr/>
          <p:nvPr/>
        </p:nvSpPr>
        <p:spPr>
          <a:xfrm>
            <a:off x="2658100" y="4572875"/>
            <a:ext cx="5898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Diagram Elements: Overview</a:t>
            </a:r>
            <a:endParaRPr/>
          </a:p>
        </p:txBody>
      </p:sp>
      <p:sp>
        <p:nvSpPr>
          <p:cNvPr id="541" name="Google Shape;541;p3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call-outs below identify the various elements found in a diagram.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User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User Paths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Project/Platform Zone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4</a:t>
            </a:r>
            <a:r>
              <a:rPr lang="en-US" sz="1000"/>
              <a:t>  Product Card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grouping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Expanded Product Card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7 </a:t>
            </a:r>
            <a:r>
              <a:rPr lang="en-US" sz="1000"/>
              <a:t> Service Card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Title bar (Optional)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Footer (Optional)</a:t>
            </a:r>
            <a:endParaRPr/>
          </a:p>
        </p:txBody>
      </p:sp>
      <p:grpSp>
        <p:nvGrpSpPr>
          <p:cNvPr id="542" name="Google Shape;542;p32"/>
          <p:cNvGrpSpPr/>
          <p:nvPr/>
        </p:nvGrpSpPr>
        <p:grpSpPr>
          <a:xfrm>
            <a:off x="2852363" y="1626315"/>
            <a:ext cx="419100" cy="304375"/>
            <a:chOff x="2795550" y="2147950"/>
            <a:chExt cx="419100" cy="304375"/>
          </a:xfrm>
        </p:grpSpPr>
        <p:sp>
          <p:nvSpPr>
            <p:cNvPr id="543" name="Google Shape;543;p3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grpSp>
        <p:nvGrpSpPr>
          <p:cNvPr id="545" name="Google Shape;545;p32"/>
          <p:cNvGrpSpPr/>
          <p:nvPr/>
        </p:nvGrpSpPr>
        <p:grpSpPr>
          <a:xfrm>
            <a:off x="3159018" y="2244702"/>
            <a:ext cx="419100" cy="304375"/>
            <a:chOff x="2795550" y="2147950"/>
            <a:chExt cx="419100" cy="304375"/>
          </a:xfrm>
        </p:grpSpPr>
        <p:sp>
          <p:nvSpPr>
            <p:cNvPr id="546" name="Google Shape;546;p3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</p:grpSp>
      <p:grpSp>
        <p:nvGrpSpPr>
          <p:cNvPr id="548" name="Google Shape;548;p32"/>
          <p:cNvGrpSpPr/>
          <p:nvPr/>
        </p:nvGrpSpPr>
        <p:grpSpPr>
          <a:xfrm>
            <a:off x="4837813" y="843888"/>
            <a:ext cx="419100" cy="304375"/>
            <a:chOff x="2795550" y="2147950"/>
            <a:chExt cx="419100" cy="304375"/>
          </a:xfrm>
        </p:grpSpPr>
        <p:sp>
          <p:nvSpPr>
            <p:cNvPr id="549" name="Google Shape;549;p3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</p:grpSp>
      <p:grpSp>
        <p:nvGrpSpPr>
          <p:cNvPr id="551" name="Google Shape;551;p32"/>
          <p:cNvGrpSpPr/>
          <p:nvPr/>
        </p:nvGrpSpPr>
        <p:grpSpPr>
          <a:xfrm>
            <a:off x="7595413" y="2069894"/>
            <a:ext cx="419100" cy="304375"/>
            <a:chOff x="2795550" y="2147950"/>
            <a:chExt cx="419100" cy="304375"/>
          </a:xfrm>
        </p:grpSpPr>
        <p:sp>
          <p:nvSpPr>
            <p:cNvPr id="552" name="Google Shape;552;p3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/>
            </a:p>
          </p:txBody>
        </p:sp>
      </p:grpSp>
      <p:grpSp>
        <p:nvGrpSpPr>
          <p:cNvPr id="554" name="Google Shape;554;p32"/>
          <p:cNvGrpSpPr/>
          <p:nvPr/>
        </p:nvGrpSpPr>
        <p:grpSpPr>
          <a:xfrm>
            <a:off x="5779672" y="1730813"/>
            <a:ext cx="419100" cy="304375"/>
            <a:chOff x="2795550" y="2147950"/>
            <a:chExt cx="419100" cy="304375"/>
          </a:xfrm>
        </p:grpSpPr>
        <p:sp>
          <p:nvSpPr>
            <p:cNvPr id="555" name="Google Shape;555;p3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</p:grpSp>
      <p:grpSp>
        <p:nvGrpSpPr>
          <p:cNvPr id="557" name="Google Shape;557;p32"/>
          <p:cNvGrpSpPr/>
          <p:nvPr/>
        </p:nvGrpSpPr>
        <p:grpSpPr>
          <a:xfrm>
            <a:off x="6601697" y="1938569"/>
            <a:ext cx="419100" cy="304375"/>
            <a:chOff x="2795550" y="2147950"/>
            <a:chExt cx="419100" cy="304375"/>
          </a:xfrm>
        </p:grpSpPr>
        <p:sp>
          <p:nvSpPr>
            <p:cNvPr id="558" name="Google Shape;558;p3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/>
            </a:p>
          </p:txBody>
        </p:sp>
      </p:grpSp>
      <p:grpSp>
        <p:nvGrpSpPr>
          <p:cNvPr id="560" name="Google Shape;560;p32"/>
          <p:cNvGrpSpPr/>
          <p:nvPr/>
        </p:nvGrpSpPr>
        <p:grpSpPr>
          <a:xfrm>
            <a:off x="4868867" y="1991720"/>
            <a:ext cx="419100" cy="304375"/>
            <a:chOff x="2795550" y="2147950"/>
            <a:chExt cx="419100" cy="304375"/>
          </a:xfrm>
        </p:grpSpPr>
        <p:sp>
          <p:nvSpPr>
            <p:cNvPr id="561" name="Google Shape;561;p3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</p:grpSp>
      <p:grpSp>
        <p:nvGrpSpPr>
          <p:cNvPr id="563" name="Google Shape;563;p32"/>
          <p:cNvGrpSpPr/>
          <p:nvPr/>
        </p:nvGrpSpPr>
        <p:grpSpPr>
          <a:xfrm>
            <a:off x="7595424" y="573330"/>
            <a:ext cx="419100" cy="304375"/>
            <a:chOff x="2795550" y="2147950"/>
            <a:chExt cx="419100" cy="304375"/>
          </a:xfrm>
        </p:grpSpPr>
        <p:sp>
          <p:nvSpPr>
            <p:cNvPr id="564" name="Google Shape;564;p3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/>
            </a:p>
          </p:txBody>
        </p:sp>
      </p:grpSp>
      <p:grpSp>
        <p:nvGrpSpPr>
          <p:cNvPr id="566" name="Google Shape;566;p32"/>
          <p:cNvGrpSpPr/>
          <p:nvPr/>
        </p:nvGrpSpPr>
        <p:grpSpPr>
          <a:xfrm>
            <a:off x="7595425" y="4447927"/>
            <a:ext cx="419100" cy="304375"/>
            <a:chOff x="2795550" y="2147950"/>
            <a:chExt cx="419100" cy="304375"/>
          </a:xfrm>
        </p:grpSpPr>
        <p:sp>
          <p:nvSpPr>
            <p:cNvPr id="567" name="Google Shape;567;p3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/>
            </a:p>
          </p:txBody>
        </p:sp>
      </p:grpSp>
      <p:pic>
        <p:nvPicPr>
          <p:cNvPr id="569" name="Google Shape;56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4887" y="2337073"/>
            <a:ext cx="224525" cy="22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9163" y="2338638"/>
            <a:ext cx="224525" cy="2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7839" y="2320736"/>
            <a:ext cx="260325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602" y="3614011"/>
            <a:ext cx="260325" cy="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User Cards and User Paths</a:t>
            </a:r>
            <a:endParaRPr/>
          </a:p>
        </p:txBody>
      </p:sp>
      <p:sp>
        <p:nvSpPr>
          <p:cNvPr id="578" name="Google Shape;578;p33"/>
          <p:cNvSpPr txBox="1"/>
          <p:nvPr/>
        </p:nvSpPr>
        <p:spPr>
          <a:xfrm>
            <a:off x="2609975" y="1076600"/>
            <a:ext cx="10593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Generic User </a:t>
            </a:r>
            <a:endParaRPr/>
          </a:p>
        </p:txBody>
      </p:sp>
      <p:sp>
        <p:nvSpPr>
          <p:cNvPr id="579" name="Google Shape;579;p33"/>
          <p:cNvSpPr txBox="1"/>
          <p:nvPr/>
        </p:nvSpPr>
        <p:spPr>
          <a:xfrm>
            <a:off x="4092089" y="1076600"/>
            <a:ext cx="1008899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Specific User</a:t>
            </a:r>
            <a:endParaRPr/>
          </a:p>
        </p:txBody>
      </p:sp>
      <p:sp>
        <p:nvSpPr>
          <p:cNvPr id="580" name="Google Shape;580;p33"/>
          <p:cNvSpPr txBox="1"/>
          <p:nvPr/>
        </p:nvSpPr>
        <p:spPr>
          <a:xfrm>
            <a:off x="5485126" y="1076601"/>
            <a:ext cx="1136699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Phone User</a:t>
            </a:r>
            <a:endParaRPr/>
          </a:p>
        </p:txBody>
      </p:sp>
      <p:sp>
        <p:nvSpPr>
          <p:cNvPr id="581" name="Google Shape;581;p33"/>
          <p:cNvSpPr txBox="1"/>
          <p:nvPr/>
        </p:nvSpPr>
        <p:spPr>
          <a:xfrm>
            <a:off x="7083300" y="1076601"/>
            <a:ext cx="1136699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Alternate Input</a:t>
            </a:r>
            <a:endParaRPr/>
          </a:p>
        </p:txBody>
      </p:sp>
      <p:sp>
        <p:nvSpPr>
          <p:cNvPr id="582" name="Google Shape;582;p33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Grey icons represent user or device input.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elements are located on the left side of the diagram, where the flow originates. A path connects these elements to Google Cloud Platform elements. A name can be used to clarify the user or alternate input method.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and alternate input icons are 72x72px with a black (#000000) fill at 54% opacity.</a:t>
            </a:r>
            <a:endParaRPr/>
          </a:p>
        </p:txBody>
      </p:sp>
      <p:cxnSp>
        <p:nvCxnSpPr>
          <p:cNvPr id="583" name="Google Shape;583;p33"/>
          <p:cNvCxnSpPr/>
          <p:nvPr/>
        </p:nvCxnSpPr>
        <p:spPr>
          <a:xfrm>
            <a:off x="4168300" y="3165061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dot"/>
            <a:round/>
            <a:headEnd type="none" w="sm" len="sm"/>
            <a:tailEnd type="triangle" w="sm" len="sm"/>
          </a:ln>
        </p:spPr>
      </p:cxnSp>
      <p:sp>
        <p:nvSpPr>
          <p:cNvPr id="584" name="Google Shape;584;p33"/>
          <p:cNvSpPr txBox="1"/>
          <p:nvPr/>
        </p:nvSpPr>
        <p:spPr>
          <a:xfrm>
            <a:off x="2589275" y="3381661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Secondary Path</a:t>
            </a:r>
            <a:endParaRPr/>
          </a:p>
        </p:txBody>
      </p:sp>
      <p:sp>
        <p:nvSpPr>
          <p:cNvPr id="585" name="Google Shape;585;p33"/>
          <p:cNvSpPr txBox="1"/>
          <p:nvPr/>
        </p:nvSpPr>
        <p:spPr>
          <a:xfrm>
            <a:off x="2589275" y="3055861"/>
            <a:ext cx="14388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Primary Path</a:t>
            </a:r>
            <a:endParaRPr/>
          </a:p>
        </p:txBody>
      </p:sp>
      <p:cxnSp>
        <p:nvCxnSpPr>
          <p:cNvPr id="586" name="Google Shape;586;p33"/>
          <p:cNvCxnSpPr/>
          <p:nvPr/>
        </p:nvCxnSpPr>
        <p:spPr>
          <a:xfrm>
            <a:off x="4168300" y="3490861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587" name="Google Shape;587;p33"/>
          <p:cNvSpPr txBox="1"/>
          <p:nvPr/>
        </p:nvSpPr>
        <p:spPr>
          <a:xfrm>
            <a:off x="2589275" y="3707450"/>
            <a:ext cx="15027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Secondary Path</a:t>
            </a:r>
            <a:endParaRPr/>
          </a:p>
        </p:txBody>
      </p:sp>
      <p:cxnSp>
        <p:nvCxnSpPr>
          <p:cNvPr id="588" name="Google Shape;588;p33"/>
          <p:cNvCxnSpPr/>
          <p:nvPr/>
        </p:nvCxnSpPr>
        <p:spPr>
          <a:xfrm>
            <a:off x="4168300" y="3816661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dot"/>
            <a:round/>
            <a:headEnd type="none" w="sm" len="sm"/>
            <a:tailEnd type="triangle" w="sm" len="sm"/>
          </a:ln>
        </p:spPr>
      </p:cxnSp>
      <p:sp>
        <p:nvSpPr>
          <p:cNvPr id="589" name="Google Shape;589;p33"/>
          <p:cNvSpPr txBox="1"/>
          <p:nvPr/>
        </p:nvSpPr>
        <p:spPr>
          <a:xfrm>
            <a:off x="5658825" y="3381661"/>
            <a:ext cx="21423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38% Black | #9E9E9E</a:t>
            </a:r>
            <a:endParaRPr/>
          </a:p>
        </p:txBody>
      </p:sp>
      <p:sp>
        <p:nvSpPr>
          <p:cNvPr id="590" name="Google Shape;590;p33"/>
          <p:cNvSpPr txBox="1"/>
          <p:nvPr/>
        </p:nvSpPr>
        <p:spPr>
          <a:xfrm>
            <a:off x="5658825" y="3055850"/>
            <a:ext cx="2673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Google Blue | #4284F3</a:t>
            </a:r>
            <a:endParaRPr/>
          </a:p>
        </p:txBody>
      </p:sp>
      <p:sp>
        <p:nvSpPr>
          <p:cNvPr id="591" name="Google Shape;591;p33"/>
          <p:cNvSpPr txBox="1"/>
          <p:nvPr/>
        </p:nvSpPr>
        <p:spPr>
          <a:xfrm>
            <a:off x="5658825" y="3707450"/>
            <a:ext cx="27450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38% Black | #9E9E9E</a:t>
            </a:r>
            <a:endParaRPr/>
          </a:p>
        </p:txBody>
      </p:sp>
      <p:cxnSp>
        <p:nvCxnSpPr>
          <p:cNvPr id="592" name="Google Shape;592;p33"/>
          <p:cNvCxnSpPr/>
          <p:nvPr/>
        </p:nvCxnSpPr>
        <p:spPr>
          <a:xfrm>
            <a:off x="4168300" y="2839261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593" name="Google Shape;593;p33"/>
          <p:cNvSpPr txBox="1"/>
          <p:nvPr/>
        </p:nvSpPr>
        <p:spPr>
          <a:xfrm>
            <a:off x="2589275" y="2730061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Primary Path</a:t>
            </a:r>
            <a:endParaRPr/>
          </a:p>
        </p:txBody>
      </p:sp>
      <p:sp>
        <p:nvSpPr>
          <p:cNvPr id="594" name="Google Shape;594;p33"/>
          <p:cNvSpPr txBox="1"/>
          <p:nvPr/>
        </p:nvSpPr>
        <p:spPr>
          <a:xfrm>
            <a:off x="5658825" y="2730061"/>
            <a:ext cx="20658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Blue | #4284F3</a:t>
            </a:r>
            <a:endParaRPr/>
          </a:p>
        </p:txBody>
      </p:sp>
      <p:sp>
        <p:nvSpPr>
          <p:cNvPr id="595" name="Google Shape;595;p33"/>
          <p:cNvSpPr txBox="1"/>
          <p:nvPr/>
        </p:nvSpPr>
        <p:spPr>
          <a:xfrm>
            <a:off x="2589275" y="4033261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Success Status</a:t>
            </a:r>
            <a:endParaRPr/>
          </a:p>
        </p:txBody>
      </p:sp>
      <p:cxnSp>
        <p:nvCxnSpPr>
          <p:cNvPr id="596" name="Google Shape;596;p33"/>
          <p:cNvCxnSpPr/>
          <p:nvPr/>
        </p:nvCxnSpPr>
        <p:spPr>
          <a:xfrm>
            <a:off x="4168300" y="4142461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34A853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597" name="Google Shape;597;p33"/>
          <p:cNvSpPr txBox="1"/>
          <p:nvPr/>
        </p:nvSpPr>
        <p:spPr>
          <a:xfrm>
            <a:off x="5658825" y="4033261"/>
            <a:ext cx="19563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Green | #34A853</a:t>
            </a:r>
            <a:endParaRPr/>
          </a:p>
        </p:txBody>
      </p:sp>
      <p:sp>
        <p:nvSpPr>
          <p:cNvPr id="598" name="Google Shape;598;p33"/>
          <p:cNvSpPr txBox="1"/>
          <p:nvPr/>
        </p:nvSpPr>
        <p:spPr>
          <a:xfrm>
            <a:off x="2589275" y="4359050"/>
            <a:ext cx="15027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Failure Status</a:t>
            </a:r>
            <a:endParaRPr/>
          </a:p>
        </p:txBody>
      </p:sp>
      <p:cxnSp>
        <p:nvCxnSpPr>
          <p:cNvPr id="599" name="Google Shape;599;p33"/>
          <p:cNvCxnSpPr/>
          <p:nvPr/>
        </p:nvCxnSpPr>
        <p:spPr>
          <a:xfrm>
            <a:off x="4168300" y="4468261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EA4335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600" name="Google Shape;600;p33"/>
          <p:cNvSpPr txBox="1"/>
          <p:nvPr/>
        </p:nvSpPr>
        <p:spPr>
          <a:xfrm>
            <a:off x="5658825" y="4359050"/>
            <a:ext cx="25155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Red | #EA4335</a:t>
            </a:r>
            <a:endParaRPr/>
          </a:p>
        </p:txBody>
      </p:sp>
      <p:grpSp>
        <p:nvGrpSpPr>
          <p:cNvPr id="601" name="Google Shape;601;p33"/>
          <p:cNvGrpSpPr/>
          <p:nvPr/>
        </p:nvGrpSpPr>
        <p:grpSpPr>
          <a:xfrm>
            <a:off x="7013162" y="1523570"/>
            <a:ext cx="502920" cy="731520"/>
            <a:chOff x="429429" y="2925885"/>
            <a:chExt cx="502920" cy="731520"/>
          </a:xfrm>
        </p:grpSpPr>
        <p:sp>
          <p:nvSpPr>
            <p:cNvPr id="602" name="Google Shape;602;p33"/>
            <p:cNvSpPr/>
            <p:nvPr/>
          </p:nvSpPr>
          <p:spPr>
            <a:xfrm>
              <a:off x="429429" y="2925885"/>
              <a:ext cx="502920" cy="7315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03" name="Google Shape;603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4" name="Google Shape;604;p33"/>
          <p:cNvGrpSpPr/>
          <p:nvPr/>
        </p:nvGrpSpPr>
        <p:grpSpPr>
          <a:xfrm>
            <a:off x="2888165" y="1527900"/>
            <a:ext cx="502920" cy="502920"/>
            <a:chOff x="433514" y="2354433"/>
            <a:chExt cx="502920" cy="502920"/>
          </a:xfrm>
        </p:grpSpPr>
        <p:sp>
          <p:nvSpPr>
            <p:cNvPr id="605" name="Google Shape;605;p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06" name="Google Shape;606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7" name="Google Shape;607;p33"/>
          <p:cNvGrpSpPr/>
          <p:nvPr/>
        </p:nvGrpSpPr>
        <p:grpSpPr>
          <a:xfrm>
            <a:off x="5802015" y="1527900"/>
            <a:ext cx="502920" cy="502920"/>
            <a:chOff x="433514" y="2354433"/>
            <a:chExt cx="502920" cy="502920"/>
          </a:xfrm>
        </p:grpSpPr>
        <p:sp>
          <p:nvSpPr>
            <p:cNvPr id="608" name="Google Shape;608;p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09" name="Google Shape;609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90" y="2391009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0" name="Google Shape;610;p33"/>
          <p:cNvGrpSpPr/>
          <p:nvPr/>
        </p:nvGrpSpPr>
        <p:grpSpPr>
          <a:xfrm>
            <a:off x="4333483" y="1529404"/>
            <a:ext cx="502920" cy="621792"/>
            <a:chOff x="429429" y="2925885"/>
            <a:chExt cx="502920" cy="621792"/>
          </a:xfrm>
        </p:grpSpPr>
        <p:sp>
          <p:nvSpPr>
            <p:cNvPr id="611" name="Google Shape;611;p33"/>
            <p:cNvSpPr/>
            <p:nvPr/>
          </p:nvSpPr>
          <p:spPr>
            <a:xfrm>
              <a:off x="429429" y="2925885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12" name="Google Shape;612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3" name="Google Shape;613;p33"/>
          <p:cNvGrpSpPr/>
          <p:nvPr/>
        </p:nvGrpSpPr>
        <p:grpSpPr>
          <a:xfrm>
            <a:off x="7785318" y="1529404"/>
            <a:ext cx="502920" cy="621792"/>
            <a:chOff x="429429" y="2925885"/>
            <a:chExt cx="502920" cy="621792"/>
          </a:xfrm>
        </p:grpSpPr>
        <p:sp>
          <p:nvSpPr>
            <p:cNvPr id="614" name="Google Shape;614;p33"/>
            <p:cNvSpPr/>
            <p:nvPr/>
          </p:nvSpPr>
          <p:spPr>
            <a:xfrm>
              <a:off x="429429" y="2925885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spcFirstLastPara="1" wrap="square"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15" name="Google Shape;615;p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005" y="2962461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3640</Words>
  <Application>Microsoft Office PowerPoint</Application>
  <PresentationFormat>On-screen Show (16:9)</PresentationFormat>
  <Paragraphs>1173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Google Sans</vt:lpstr>
      <vt:lpstr>Open Sans</vt:lpstr>
      <vt:lpstr>Arial</vt:lpstr>
      <vt:lpstr>Roboto</vt:lpstr>
      <vt:lpstr>GCP Template</vt:lpstr>
      <vt:lpstr>GCP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vibu krishna</cp:lastModifiedBy>
  <cp:revision>6</cp:revision>
  <dcterms:modified xsi:type="dcterms:W3CDTF">2024-06-20T10:41:06Z</dcterms:modified>
</cp:coreProperties>
</file>